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  <p:sldMasterId id="2147483732" r:id="rId5"/>
    <p:sldMasterId id="2147483771" r:id="rId6"/>
    <p:sldMasterId id="2147483781" r:id="rId7"/>
    <p:sldMasterId id="2147483791" r:id="rId8"/>
    <p:sldMasterId id="2147483801" r:id="rId9"/>
  </p:sldMasterIdLst>
  <p:notesMasterIdLst>
    <p:notesMasterId r:id="rId11"/>
  </p:notesMasterIdLst>
  <p:handoutMasterIdLst>
    <p:handoutMasterId r:id="rId12"/>
  </p:handoutMasterIdLst>
  <p:sldIdLst>
    <p:sldId id="1061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SSART Véronique" initials="JV" lastIdx="16" clrIdx="0">
    <p:extLst>
      <p:ext uri="{19B8F6BF-5375-455C-9EA6-DF929625EA0E}">
        <p15:presenceInfo xmlns:p15="http://schemas.microsoft.com/office/powerpoint/2012/main" userId="S::veronique.joassart@johncockerill.com::f7111d98-fa3c-4f8d-9bac-b31c12f621b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0F1"/>
    <a:srgbClr val="E5DDDF"/>
    <a:srgbClr val="FFBC4D"/>
    <a:srgbClr val="C1B9DB"/>
    <a:srgbClr val="FC7C7C"/>
    <a:srgbClr val="9DE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8" autoAdjust="0"/>
    <p:restoredTop sz="97307" autoAdjust="0"/>
  </p:normalViewPr>
  <p:slideViewPr>
    <p:cSldViewPr>
      <p:cViewPr>
        <p:scale>
          <a:sx n="100" d="100"/>
          <a:sy n="100" d="100"/>
        </p:scale>
        <p:origin x="19" y="-8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0" d="100"/>
          <a:sy n="120" d="100"/>
        </p:scale>
        <p:origin x="3792" y="12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A47FF91-70F2-47FB-829D-A9D4F01632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F89FF6-2344-4DF9-B11C-63C3007FDC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CB208-90F5-43C9-A888-389F20456BE3}" type="datetimeFigureOut">
              <a:rPr lang="fr-BE" smtClean="0"/>
              <a:t>02-02-23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F0F0F5-038C-480D-871D-49715294B4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F577C8-B94C-4FF7-924F-3A41C936F7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40EA1-7CD4-4A6A-B97B-773FAA3C0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011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4F06B-5BCF-4D15-8367-3D40DE18B249}" type="datetimeFigureOut">
              <a:rPr lang="fr-BE" smtClean="0"/>
              <a:t>02-02-23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4C97F-286A-4B47-8DA5-8E0328E4292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765215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50%+ des effectifs et filiales en Belgique et en France.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24C97F-286A-4B47-8DA5-8E0328E42927}" type="slidenum">
              <a:rPr lang="fr-BE" smtClean="0"/>
              <a:t>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46400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Rectangle 515">
            <a:extLst>
              <a:ext uri="{FF2B5EF4-FFF2-40B4-BE49-F238E27FC236}">
                <a16:creationId xmlns:a16="http://schemas.microsoft.com/office/drawing/2014/main" id="{741B8DE8-788D-4290-AB40-51019000FCE4}"/>
              </a:ext>
            </a:extLst>
          </p:cNvPr>
          <p:cNvSpPr/>
          <p:nvPr userDrawn="1"/>
        </p:nvSpPr>
        <p:spPr>
          <a:xfrm>
            <a:off x="624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24CE43EE-A4D1-46B3-A0E9-F3E2575BD434}"/>
              </a:ext>
            </a:extLst>
          </p:cNvPr>
          <p:cNvSpPr/>
          <p:nvPr userDrawn="1"/>
        </p:nvSpPr>
        <p:spPr>
          <a:xfrm>
            <a:off x="624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CAE557B6-0B06-4C7C-9AD4-FAB8210209A1}"/>
              </a:ext>
            </a:extLst>
          </p:cNvPr>
          <p:cNvSpPr/>
          <p:nvPr userDrawn="1"/>
        </p:nvSpPr>
        <p:spPr>
          <a:xfrm>
            <a:off x="624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BE7C323A-A9DE-473F-B7DB-4CDF55E23E75}"/>
              </a:ext>
            </a:extLst>
          </p:cNvPr>
          <p:cNvSpPr/>
          <p:nvPr userDrawn="1"/>
        </p:nvSpPr>
        <p:spPr>
          <a:xfrm>
            <a:off x="624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EB25B5A4-CA28-4E05-9D41-62EABA4CABBD}"/>
              </a:ext>
            </a:extLst>
          </p:cNvPr>
          <p:cNvSpPr/>
          <p:nvPr userDrawn="1"/>
        </p:nvSpPr>
        <p:spPr>
          <a:xfrm>
            <a:off x="624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444C895E-A6C9-4FEF-8F32-4B86ADB7D0B0}"/>
              </a:ext>
            </a:extLst>
          </p:cNvPr>
          <p:cNvSpPr/>
          <p:nvPr userDrawn="1"/>
        </p:nvSpPr>
        <p:spPr>
          <a:xfrm>
            <a:off x="624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0AA433EA-9AE0-45FD-ABC0-D83B106A63C2}"/>
              </a:ext>
            </a:extLst>
          </p:cNvPr>
          <p:cNvSpPr/>
          <p:nvPr userDrawn="1"/>
        </p:nvSpPr>
        <p:spPr>
          <a:xfrm>
            <a:off x="624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09E1F4C2-251D-4BAD-8C67-5B42C08772DF}"/>
              </a:ext>
            </a:extLst>
          </p:cNvPr>
          <p:cNvSpPr/>
          <p:nvPr userDrawn="1"/>
        </p:nvSpPr>
        <p:spPr>
          <a:xfrm>
            <a:off x="624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4050F285-7B1F-4B40-AF65-A80432EF7626}"/>
              </a:ext>
            </a:extLst>
          </p:cNvPr>
          <p:cNvSpPr/>
          <p:nvPr userDrawn="1"/>
        </p:nvSpPr>
        <p:spPr>
          <a:xfrm>
            <a:off x="624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5601DC8F-7EC3-4AD6-80DF-B1D90E230CDA}"/>
              </a:ext>
            </a:extLst>
          </p:cNvPr>
          <p:cNvSpPr/>
          <p:nvPr userDrawn="1"/>
        </p:nvSpPr>
        <p:spPr>
          <a:xfrm>
            <a:off x="624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998A9393-BC87-4CE3-950A-E38967D673D5}"/>
              </a:ext>
            </a:extLst>
          </p:cNvPr>
          <p:cNvSpPr/>
          <p:nvPr userDrawn="1"/>
        </p:nvSpPr>
        <p:spPr>
          <a:xfrm>
            <a:off x="1416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CADA810D-DE74-43C4-B867-87709BB21B4E}"/>
              </a:ext>
            </a:extLst>
          </p:cNvPr>
          <p:cNvSpPr/>
          <p:nvPr userDrawn="1"/>
        </p:nvSpPr>
        <p:spPr>
          <a:xfrm>
            <a:off x="2208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EABA0266-19F7-4CD4-B057-A39C9336E8A6}"/>
              </a:ext>
            </a:extLst>
          </p:cNvPr>
          <p:cNvSpPr/>
          <p:nvPr userDrawn="1"/>
        </p:nvSpPr>
        <p:spPr>
          <a:xfrm>
            <a:off x="3000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C1F1A4A8-A52C-458B-ABE4-A69A69D8238E}"/>
              </a:ext>
            </a:extLst>
          </p:cNvPr>
          <p:cNvSpPr/>
          <p:nvPr userDrawn="1"/>
        </p:nvSpPr>
        <p:spPr>
          <a:xfrm>
            <a:off x="3792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DEA655ED-0198-418D-8091-29C0D1D35903}"/>
              </a:ext>
            </a:extLst>
          </p:cNvPr>
          <p:cNvSpPr/>
          <p:nvPr userDrawn="1"/>
        </p:nvSpPr>
        <p:spPr>
          <a:xfrm>
            <a:off x="4584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0CBEF94A-5271-41CF-92C9-D5BB1AFD42DE}"/>
              </a:ext>
            </a:extLst>
          </p:cNvPr>
          <p:cNvSpPr/>
          <p:nvPr userDrawn="1"/>
        </p:nvSpPr>
        <p:spPr>
          <a:xfrm>
            <a:off x="5376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48E035BE-4E24-4AC7-9C8D-9B6740E9DCEB}"/>
              </a:ext>
            </a:extLst>
          </p:cNvPr>
          <p:cNvSpPr/>
          <p:nvPr userDrawn="1"/>
        </p:nvSpPr>
        <p:spPr>
          <a:xfrm>
            <a:off x="6168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28FDBF51-3839-4E60-9EA3-759782360E3F}"/>
              </a:ext>
            </a:extLst>
          </p:cNvPr>
          <p:cNvSpPr/>
          <p:nvPr userDrawn="1"/>
        </p:nvSpPr>
        <p:spPr>
          <a:xfrm>
            <a:off x="6960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4D7D7ADB-1708-4A2C-84B3-0BCB871BF796}"/>
              </a:ext>
            </a:extLst>
          </p:cNvPr>
          <p:cNvSpPr/>
          <p:nvPr userDrawn="1"/>
        </p:nvSpPr>
        <p:spPr>
          <a:xfrm>
            <a:off x="7752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A47563D0-6B2B-4BF2-AE6D-16B2BA25DCE2}"/>
              </a:ext>
            </a:extLst>
          </p:cNvPr>
          <p:cNvSpPr/>
          <p:nvPr userDrawn="1"/>
        </p:nvSpPr>
        <p:spPr>
          <a:xfrm>
            <a:off x="8544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0C4C2A36-347E-4F42-A23E-12DE154E921B}"/>
              </a:ext>
            </a:extLst>
          </p:cNvPr>
          <p:cNvSpPr/>
          <p:nvPr userDrawn="1"/>
        </p:nvSpPr>
        <p:spPr>
          <a:xfrm>
            <a:off x="9336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E0BFC695-35BF-49CB-BE77-142271D8B2FA}"/>
              </a:ext>
            </a:extLst>
          </p:cNvPr>
          <p:cNvSpPr/>
          <p:nvPr userDrawn="1"/>
        </p:nvSpPr>
        <p:spPr>
          <a:xfrm>
            <a:off x="10128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B9CDC9F9-1EB6-4A8E-8894-6995CB476B5D}"/>
              </a:ext>
            </a:extLst>
          </p:cNvPr>
          <p:cNvSpPr/>
          <p:nvPr userDrawn="1"/>
        </p:nvSpPr>
        <p:spPr>
          <a:xfrm>
            <a:off x="10920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B2DD1A64-0BFC-4BFA-B697-F20C95D929AC}"/>
              </a:ext>
            </a:extLst>
          </p:cNvPr>
          <p:cNvSpPr/>
          <p:nvPr userDrawn="1"/>
        </p:nvSpPr>
        <p:spPr>
          <a:xfrm>
            <a:off x="1416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1ED01C09-9257-4DE8-AEAD-0E329BD42C5A}"/>
              </a:ext>
            </a:extLst>
          </p:cNvPr>
          <p:cNvSpPr/>
          <p:nvPr userDrawn="1"/>
        </p:nvSpPr>
        <p:spPr>
          <a:xfrm>
            <a:off x="1416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9FCA5BE8-C2DB-4D6C-961E-92B746A459DF}"/>
              </a:ext>
            </a:extLst>
          </p:cNvPr>
          <p:cNvSpPr/>
          <p:nvPr userDrawn="1"/>
        </p:nvSpPr>
        <p:spPr>
          <a:xfrm>
            <a:off x="1416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29BA720E-C512-450C-A2A5-C9E3D1C94AD3}"/>
              </a:ext>
            </a:extLst>
          </p:cNvPr>
          <p:cNvSpPr/>
          <p:nvPr userDrawn="1"/>
        </p:nvSpPr>
        <p:spPr>
          <a:xfrm>
            <a:off x="1416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9E20E47B-6CA1-45D7-B86C-BAEF402AD2EF}"/>
              </a:ext>
            </a:extLst>
          </p:cNvPr>
          <p:cNvSpPr/>
          <p:nvPr userDrawn="1"/>
        </p:nvSpPr>
        <p:spPr>
          <a:xfrm>
            <a:off x="1416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35B56E27-173E-4D83-9F91-3A14C452096E}"/>
              </a:ext>
            </a:extLst>
          </p:cNvPr>
          <p:cNvSpPr/>
          <p:nvPr userDrawn="1"/>
        </p:nvSpPr>
        <p:spPr>
          <a:xfrm>
            <a:off x="1416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9FDB6D6B-A825-499C-A5C2-37E1909182F8}"/>
              </a:ext>
            </a:extLst>
          </p:cNvPr>
          <p:cNvSpPr/>
          <p:nvPr userDrawn="1"/>
        </p:nvSpPr>
        <p:spPr>
          <a:xfrm>
            <a:off x="1416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CD0E32AB-45E3-4086-8B70-1794FF568DD1}"/>
              </a:ext>
            </a:extLst>
          </p:cNvPr>
          <p:cNvSpPr/>
          <p:nvPr userDrawn="1"/>
        </p:nvSpPr>
        <p:spPr>
          <a:xfrm>
            <a:off x="1416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BCB3EAB4-F4B1-4CDE-9567-814010C78C97}"/>
              </a:ext>
            </a:extLst>
          </p:cNvPr>
          <p:cNvSpPr/>
          <p:nvPr userDrawn="1"/>
        </p:nvSpPr>
        <p:spPr>
          <a:xfrm>
            <a:off x="1416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8B501ABF-F109-4923-886A-CCE0C51C223A}"/>
              </a:ext>
            </a:extLst>
          </p:cNvPr>
          <p:cNvSpPr/>
          <p:nvPr userDrawn="1"/>
        </p:nvSpPr>
        <p:spPr>
          <a:xfrm>
            <a:off x="2208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FCF8A398-56AC-4506-BF63-6E4F7DC41AFE}"/>
              </a:ext>
            </a:extLst>
          </p:cNvPr>
          <p:cNvSpPr/>
          <p:nvPr userDrawn="1"/>
        </p:nvSpPr>
        <p:spPr>
          <a:xfrm>
            <a:off x="2208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6C087D24-2B76-4EE7-9E3D-E68526F9E56E}"/>
              </a:ext>
            </a:extLst>
          </p:cNvPr>
          <p:cNvSpPr/>
          <p:nvPr userDrawn="1"/>
        </p:nvSpPr>
        <p:spPr>
          <a:xfrm>
            <a:off x="2208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52B53398-5E2E-4707-B362-F46DC6C16333}"/>
              </a:ext>
            </a:extLst>
          </p:cNvPr>
          <p:cNvSpPr/>
          <p:nvPr userDrawn="1"/>
        </p:nvSpPr>
        <p:spPr>
          <a:xfrm>
            <a:off x="2208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5350C7AF-9AEB-43AC-ADC4-61A2B132860D}"/>
              </a:ext>
            </a:extLst>
          </p:cNvPr>
          <p:cNvSpPr/>
          <p:nvPr userDrawn="1"/>
        </p:nvSpPr>
        <p:spPr>
          <a:xfrm>
            <a:off x="2208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36E56DDE-B4BF-4108-99D1-2BE82AFFF6AC}"/>
              </a:ext>
            </a:extLst>
          </p:cNvPr>
          <p:cNvSpPr/>
          <p:nvPr userDrawn="1"/>
        </p:nvSpPr>
        <p:spPr>
          <a:xfrm>
            <a:off x="2208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AF916DAA-B63E-4EEB-AB56-F5C06F1D68ED}"/>
              </a:ext>
            </a:extLst>
          </p:cNvPr>
          <p:cNvSpPr/>
          <p:nvPr userDrawn="1"/>
        </p:nvSpPr>
        <p:spPr>
          <a:xfrm>
            <a:off x="2208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E5B5860E-8BF5-44E4-B24A-3097F4149159}"/>
              </a:ext>
            </a:extLst>
          </p:cNvPr>
          <p:cNvSpPr/>
          <p:nvPr userDrawn="1"/>
        </p:nvSpPr>
        <p:spPr>
          <a:xfrm>
            <a:off x="2208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EF6035B3-DB5B-4A96-B935-8CBBB9B3A696}"/>
              </a:ext>
            </a:extLst>
          </p:cNvPr>
          <p:cNvSpPr/>
          <p:nvPr userDrawn="1"/>
        </p:nvSpPr>
        <p:spPr>
          <a:xfrm>
            <a:off x="2208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19DC0CE5-A3E9-4F89-B29D-898B803765D5}"/>
              </a:ext>
            </a:extLst>
          </p:cNvPr>
          <p:cNvSpPr/>
          <p:nvPr userDrawn="1"/>
        </p:nvSpPr>
        <p:spPr>
          <a:xfrm>
            <a:off x="3000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9FBFC21E-71D3-48AA-B08B-338E24E39F41}"/>
              </a:ext>
            </a:extLst>
          </p:cNvPr>
          <p:cNvSpPr/>
          <p:nvPr userDrawn="1"/>
        </p:nvSpPr>
        <p:spPr>
          <a:xfrm>
            <a:off x="3000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A11EBA60-D3A3-473A-9AAE-0C0331598E66}"/>
              </a:ext>
            </a:extLst>
          </p:cNvPr>
          <p:cNvSpPr/>
          <p:nvPr userDrawn="1"/>
        </p:nvSpPr>
        <p:spPr>
          <a:xfrm>
            <a:off x="3000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294405B4-2D64-456D-B700-9621E3946866}"/>
              </a:ext>
            </a:extLst>
          </p:cNvPr>
          <p:cNvSpPr/>
          <p:nvPr userDrawn="1"/>
        </p:nvSpPr>
        <p:spPr>
          <a:xfrm>
            <a:off x="3000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D306F206-98F7-40E6-976D-D2B1F47177E5}"/>
              </a:ext>
            </a:extLst>
          </p:cNvPr>
          <p:cNvSpPr/>
          <p:nvPr userDrawn="1"/>
        </p:nvSpPr>
        <p:spPr>
          <a:xfrm>
            <a:off x="3000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35317F51-76AB-475F-8D45-0ADAF279F541}"/>
              </a:ext>
            </a:extLst>
          </p:cNvPr>
          <p:cNvSpPr/>
          <p:nvPr userDrawn="1"/>
        </p:nvSpPr>
        <p:spPr>
          <a:xfrm>
            <a:off x="3000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5" name="Rectangle 294">
            <a:extLst>
              <a:ext uri="{FF2B5EF4-FFF2-40B4-BE49-F238E27FC236}">
                <a16:creationId xmlns:a16="http://schemas.microsoft.com/office/drawing/2014/main" id="{B49C76E1-2636-42A0-B21A-25BD4B3F6BCF}"/>
              </a:ext>
            </a:extLst>
          </p:cNvPr>
          <p:cNvSpPr/>
          <p:nvPr userDrawn="1"/>
        </p:nvSpPr>
        <p:spPr>
          <a:xfrm>
            <a:off x="3000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ADCA9DB0-C037-4185-B7A0-AD18EE94DFA3}"/>
              </a:ext>
            </a:extLst>
          </p:cNvPr>
          <p:cNvSpPr/>
          <p:nvPr userDrawn="1"/>
        </p:nvSpPr>
        <p:spPr>
          <a:xfrm>
            <a:off x="3000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id="{263E5EEA-A044-4BBE-AB53-949E8BFBDB5C}"/>
              </a:ext>
            </a:extLst>
          </p:cNvPr>
          <p:cNvSpPr/>
          <p:nvPr userDrawn="1"/>
        </p:nvSpPr>
        <p:spPr>
          <a:xfrm>
            <a:off x="3000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29B3BAD2-6AE8-4829-81F4-007401A385E6}"/>
              </a:ext>
            </a:extLst>
          </p:cNvPr>
          <p:cNvSpPr/>
          <p:nvPr userDrawn="1"/>
        </p:nvSpPr>
        <p:spPr>
          <a:xfrm>
            <a:off x="3792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9" name="Rectangle 298">
            <a:extLst>
              <a:ext uri="{FF2B5EF4-FFF2-40B4-BE49-F238E27FC236}">
                <a16:creationId xmlns:a16="http://schemas.microsoft.com/office/drawing/2014/main" id="{C0952FFE-C99B-4177-9D97-B902981FA849}"/>
              </a:ext>
            </a:extLst>
          </p:cNvPr>
          <p:cNvSpPr/>
          <p:nvPr userDrawn="1"/>
        </p:nvSpPr>
        <p:spPr>
          <a:xfrm>
            <a:off x="3792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0" name="Rectangle 299">
            <a:extLst>
              <a:ext uri="{FF2B5EF4-FFF2-40B4-BE49-F238E27FC236}">
                <a16:creationId xmlns:a16="http://schemas.microsoft.com/office/drawing/2014/main" id="{B6D055B4-2365-49D4-A4BF-F5F0342C81BD}"/>
              </a:ext>
            </a:extLst>
          </p:cNvPr>
          <p:cNvSpPr/>
          <p:nvPr userDrawn="1"/>
        </p:nvSpPr>
        <p:spPr>
          <a:xfrm>
            <a:off x="3792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A8B224A7-174A-4B15-9269-4575430B1684}"/>
              </a:ext>
            </a:extLst>
          </p:cNvPr>
          <p:cNvSpPr/>
          <p:nvPr userDrawn="1"/>
        </p:nvSpPr>
        <p:spPr>
          <a:xfrm>
            <a:off x="3792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9548F952-0BED-49B0-99BF-64FEAE043B76}"/>
              </a:ext>
            </a:extLst>
          </p:cNvPr>
          <p:cNvSpPr/>
          <p:nvPr userDrawn="1"/>
        </p:nvSpPr>
        <p:spPr>
          <a:xfrm>
            <a:off x="3792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BA8CEED1-4AFE-4557-A4FC-27BC9F579993}"/>
              </a:ext>
            </a:extLst>
          </p:cNvPr>
          <p:cNvSpPr/>
          <p:nvPr userDrawn="1"/>
        </p:nvSpPr>
        <p:spPr>
          <a:xfrm>
            <a:off x="3792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F9484D0F-E3D9-4876-8A27-9E746B1FB9E7}"/>
              </a:ext>
            </a:extLst>
          </p:cNvPr>
          <p:cNvSpPr/>
          <p:nvPr userDrawn="1"/>
        </p:nvSpPr>
        <p:spPr>
          <a:xfrm>
            <a:off x="3792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DF295D4D-B108-4653-8BE9-20F9CE23130C}"/>
              </a:ext>
            </a:extLst>
          </p:cNvPr>
          <p:cNvSpPr/>
          <p:nvPr userDrawn="1"/>
        </p:nvSpPr>
        <p:spPr>
          <a:xfrm>
            <a:off x="3792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6" name="Rectangle 305">
            <a:extLst>
              <a:ext uri="{FF2B5EF4-FFF2-40B4-BE49-F238E27FC236}">
                <a16:creationId xmlns:a16="http://schemas.microsoft.com/office/drawing/2014/main" id="{900F4CD9-41BF-473D-B6FD-300F008A661D}"/>
              </a:ext>
            </a:extLst>
          </p:cNvPr>
          <p:cNvSpPr/>
          <p:nvPr userDrawn="1"/>
        </p:nvSpPr>
        <p:spPr>
          <a:xfrm>
            <a:off x="3792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7" name="Rectangle 306">
            <a:extLst>
              <a:ext uri="{FF2B5EF4-FFF2-40B4-BE49-F238E27FC236}">
                <a16:creationId xmlns:a16="http://schemas.microsoft.com/office/drawing/2014/main" id="{BB99C2B3-F4FC-4040-BC83-E300CC927C42}"/>
              </a:ext>
            </a:extLst>
          </p:cNvPr>
          <p:cNvSpPr/>
          <p:nvPr userDrawn="1"/>
        </p:nvSpPr>
        <p:spPr>
          <a:xfrm>
            <a:off x="4584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id="{5BE9B7D3-5802-4A9D-8765-F3067447F667}"/>
              </a:ext>
            </a:extLst>
          </p:cNvPr>
          <p:cNvSpPr/>
          <p:nvPr userDrawn="1"/>
        </p:nvSpPr>
        <p:spPr>
          <a:xfrm>
            <a:off x="4584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9" name="Rectangle 308">
            <a:extLst>
              <a:ext uri="{FF2B5EF4-FFF2-40B4-BE49-F238E27FC236}">
                <a16:creationId xmlns:a16="http://schemas.microsoft.com/office/drawing/2014/main" id="{8DE2C31E-16B2-430F-AEC2-16DDC50EAB88}"/>
              </a:ext>
            </a:extLst>
          </p:cNvPr>
          <p:cNvSpPr/>
          <p:nvPr userDrawn="1"/>
        </p:nvSpPr>
        <p:spPr>
          <a:xfrm>
            <a:off x="4584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0" name="Rectangle 309">
            <a:extLst>
              <a:ext uri="{FF2B5EF4-FFF2-40B4-BE49-F238E27FC236}">
                <a16:creationId xmlns:a16="http://schemas.microsoft.com/office/drawing/2014/main" id="{38B51034-E0EC-43EF-A8EE-49601D6DB806}"/>
              </a:ext>
            </a:extLst>
          </p:cNvPr>
          <p:cNvSpPr/>
          <p:nvPr userDrawn="1"/>
        </p:nvSpPr>
        <p:spPr>
          <a:xfrm>
            <a:off x="4584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1" name="Rectangle 310">
            <a:extLst>
              <a:ext uri="{FF2B5EF4-FFF2-40B4-BE49-F238E27FC236}">
                <a16:creationId xmlns:a16="http://schemas.microsoft.com/office/drawing/2014/main" id="{8C7B3C02-AE9B-48AF-BFD1-C2A4062AD807}"/>
              </a:ext>
            </a:extLst>
          </p:cNvPr>
          <p:cNvSpPr/>
          <p:nvPr userDrawn="1"/>
        </p:nvSpPr>
        <p:spPr>
          <a:xfrm>
            <a:off x="4584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2" name="Rectangle 311">
            <a:extLst>
              <a:ext uri="{FF2B5EF4-FFF2-40B4-BE49-F238E27FC236}">
                <a16:creationId xmlns:a16="http://schemas.microsoft.com/office/drawing/2014/main" id="{0B3491C2-C39A-4552-A2AE-36DA3C2D01AA}"/>
              </a:ext>
            </a:extLst>
          </p:cNvPr>
          <p:cNvSpPr/>
          <p:nvPr userDrawn="1"/>
        </p:nvSpPr>
        <p:spPr>
          <a:xfrm>
            <a:off x="4584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F875EEDF-2EF6-40AC-B65D-99478CA53560}"/>
              </a:ext>
            </a:extLst>
          </p:cNvPr>
          <p:cNvSpPr/>
          <p:nvPr userDrawn="1"/>
        </p:nvSpPr>
        <p:spPr>
          <a:xfrm>
            <a:off x="4584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5B77DF3-6F24-486D-A6DB-10DF8C5BF5F3}"/>
              </a:ext>
            </a:extLst>
          </p:cNvPr>
          <p:cNvSpPr/>
          <p:nvPr userDrawn="1"/>
        </p:nvSpPr>
        <p:spPr>
          <a:xfrm>
            <a:off x="4584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F27A70D6-9B3F-4B48-833A-861DB61B2A31}"/>
              </a:ext>
            </a:extLst>
          </p:cNvPr>
          <p:cNvSpPr/>
          <p:nvPr userDrawn="1"/>
        </p:nvSpPr>
        <p:spPr>
          <a:xfrm>
            <a:off x="4584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AB7BD086-AA8B-4029-8735-C45CEDB6499E}"/>
              </a:ext>
            </a:extLst>
          </p:cNvPr>
          <p:cNvSpPr/>
          <p:nvPr userDrawn="1"/>
        </p:nvSpPr>
        <p:spPr>
          <a:xfrm>
            <a:off x="5376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7" name="Rectangle 316">
            <a:extLst>
              <a:ext uri="{FF2B5EF4-FFF2-40B4-BE49-F238E27FC236}">
                <a16:creationId xmlns:a16="http://schemas.microsoft.com/office/drawing/2014/main" id="{469B3171-57A9-4734-961C-B4AAB7ADC7B3}"/>
              </a:ext>
            </a:extLst>
          </p:cNvPr>
          <p:cNvSpPr/>
          <p:nvPr userDrawn="1"/>
        </p:nvSpPr>
        <p:spPr>
          <a:xfrm>
            <a:off x="5376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B040FAD3-AF78-4C33-9144-A479463DA382}"/>
              </a:ext>
            </a:extLst>
          </p:cNvPr>
          <p:cNvSpPr/>
          <p:nvPr userDrawn="1"/>
        </p:nvSpPr>
        <p:spPr>
          <a:xfrm>
            <a:off x="5376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9" name="Rectangle 318">
            <a:extLst>
              <a:ext uri="{FF2B5EF4-FFF2-40B4-BE49-F238E27FC236}">
                <a16:creationId xmlns:a16="http://schemas.microsoft.com/office/drawing/2014/main" id="{8281BA16-7660-40DD-A9E2-FA47BDF193C9}"/>
              </a:ext>
            </a:extLst>
          </p:cNvPr>
          <p:cNvSpPr/>
          <p:nvPr userDrawn="1"/>
        </p:nvSpPr>
        <p:spPr>
          <a:xfrm>
            <a:off x="5376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391EA70E-FBB9-45E2-92C3-6C41ABC6657E}"/>
              </a:ext>
            </a:extLst>
          </p:cNvPr>
          <p:cNvSpPr/>
          <p:nvPr userDrawn="1"/>
        </p:nvSpPr>
        <p:spPr>
          <a:xfrm>
            <a:off x="5376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id="{19D28C6E-78C9-4CD8-A323-8D16B6F4FE1F}"/>
              </a:ext>
            </a:extLst>
          </p:cNvPr>
          <p:cNvSpPr/>
          <p:nvPr userDrawn="1"/>
        </p:nvSpPr>
        <p:spPr>
          <a:xfrm>
            <a:off x="5376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F4610E0F-C999-409A-9651-E766E3482ED5}"/>
              </a:ext>
            </a:extLst>
          </p:cNvPr>
          <p:cNvSpPr/>
          <p:nvPr userDrawn="1"/>
        </p:nvSpPr>
        <p:spPr>
          <a:xfrm>
            <a:off x="5376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3" name="Rectangle 322">
            <a:extLst>
              <a:ext uri="{FF2B5EF4-FFF2-40B4-BE49-F238E27FC236}">
                <a16:creationId xmlns:a16="http://schemas.microsoft.com/office/drawing/2014/main" id="{BB225D3B-7712-4C6C-A891-9E095AEBA610}"/>
              </a:ext>
            </a:extLst>
          </p:cNvPr>
          <p:cNvSpPr/>
          <p:nvPr userDrawn="1"/>
        </p:nvSpPr>
        <p:spPr>
          <a:xfrm>
            <a:off x="5376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BCE202AF-2748-4562-B054-B4689999BDBB}"/>
              </a:ext>
            </a:extLst>
          </p:cNvPr>
          <p:cNvSpPr/>
          <p:nvPr userDrawn="1"/>
        </p:nvSpPr>
        <p:spPr>
          <a:xfrm>
            <a:off x="5376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5" name="Rectangle 324">
            <a:extLst>
              <a:ext uri="{FF2B5EF4-FFF2-40B4-BE49-F238E27FC236}">
                <a16:creationId xmlns:a16="http://schemas.microsoft.com/office/drawing/2014/main" id="{45C9F4AB-ED64-4AE1-9B4B-CAE86B4F4041}"/>
              </a:ext>
            </a:extLst>
          </p:cNvPr>
          <p:cNvSpPr/>
          <p:nvPr userDrawn="1"/>
        </p:nvSpPr>
        <p:spPr>
          <a:xfrm>
            <a:off x="6168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BA6B0E88-72F8-4771-B0BD-FA1AAD5D2603}"/>
              </a:ext>
            </a:extLst>
          </p:cNvPr>
          <p:cNvSpPr/>
          <p:nvPr userDrawn="1"/>
        </p:nvSpPr>
        <p:spPr>
          <a:xfrm>
            <a:off x="6168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9ED5F388-3AE3-4B12-A463-73FF67CC7B13}"/>
              </a:ext>
            </a:extLst>
          </p:cNvPr>
          <p:cNvSpPr/>
          <p:nvPr userDrawn="1"/>
        </p:nvSpPr>
        <p:spPr>
          <a:xfrm>
            <a:off x="6168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D118A17C-03B1-4E00-878A-95C86D66D348}"/>
              </a:ext>
            </a:extLst>
          </p:cNvPr>
          <p:cNvSpPr/>
          <p:nvPr userDrawn="1"/>
        </p:nvSpPr>
        <p:spPr>
          <a:xfrm>
            <a:off x="6168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A73C49CC-29B9-4AC6-974B-D4ED77A68BB8}"/>
              </a:ext>
            </a:extLst>
          </p:cNvPr>
          <p:cNvSpPr/>
          <p:nvPr userDrawn="1"/>
        </p:nvSpPr>
        <p:spPr>
          <a:xfrm>
            <a:off x="6168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1130C990-914A-42AC-AA4A-4EBF10745575}"/>
              </a:ext>
            </a:extLst>
          </p:cNvPr>
          <p:cNvSpPr/>
          <p:nvPr userDrawn="1"/>
        </p:nvSpPr>
        <p:spPr>
          <a:xfrm>
            <a:off x="6168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1" name="Rectangle 330">
            <a:extLst>
              <a:ext uri="{FF2B5EF4-FFF2-40B4-BE49-F238E27FC236}">
                <a16:creationId xmlns:a16="http://schemas.microsoft.com/office/drawing/2014/main" id="{96478386-1650-4D9C-BDC2-A9436585978D}"/>
              </a:ext>
            </a:extLst>
          </p:cNvPr>
          <p:cNvSpPr/>
          <p:nvPr userDrawn="1"/>
        </p:nvSpPr>
        <p:spPr>
          <a:xfrm>
            <a:off x="6168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4B129B13-08CB-4D24-AFB1-30B6B2DA5266}"/>
              </a:ext>
            </a:extLst>
          </p:cNvPr>
          <p:cNvSpPr/>
          <p:nvPr userDrawn="1"/>
        </p:nvSpPr>
        <p:spPr>
          <a:xfrm>
            <a:off x="6168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3" name="Rectangle 332">
            <a:extLst>
              <a:ext uri="{FF2B5EF4-FFF2-40B4-BE49-F238E27FC236}">
                <a16:creationId xmlns:a16="http://schemas.microsoft.com/office/drawing/2014/main" id="{8F4337CF-423B-4020-AB0B-4AAD105AD32B}"/>
              </a:ext>
            </a:extLst>
          </p:cNvPr>
          <p:cNvSpPr/>
          <p:nvPr userDrawn="1"/>
        </p:nvSpPr>
        <p:spPr>
          <a:xfrm>
            <a:off x="6168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4" name="Rectangle 333">
            <a:extLst>
              <a:ext uri="{FF2B5EF4-FFF2-40B4-BE49-F238E27FC236}">
                <a16:creationId xmlns:a16="http://schemas.microsoft.com/office/drawing/2014/main" id="{72CB8890-8BCA-4FDA-8ED6-C83AACF330D2}"/>
              </a:ext>
            </a:extLst>
          </p:cNvPr>
          <p:cNvSpPr/>
          <p:nvPr userDrawn="1"/>
        </p:nvSpPr>
        <p:spPr>
          <a:xfrm>
            <a:off x="6960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5" name="Rectangle 334">
            <a:extLst>
              <a:ext uri="{FF2B5EF4-FFF2-40B4-BE49-F238E27FC236}">
                <a16:creationId xmlns:a16="http://schemas.microsoft.com/office/drawing/2014/main" id="{64AF9F7C-25FD-4F9B-9278-7F7B1E4A46A4}"/>
              </a:ext>
            </a:extLst>
          </p:cNvPr>
          <p:cNvSpPr/>
          <p:nvPr userDrawn="1"/>
        </p:nvSpPr>
        <p:spPr>
          <a:xfrm>
            <a:off x="6960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15CA4FC3-09BA-4BDA-9696-F9989DDA377A}"/>
              </a:ext>
            </a:extLst>
          </p:cNvPr>
          <p:cNvSpPr/>
          <p:nvPr userDrawn="1"/>
        </p:nvSpPr>
        <p:spPr>
          <a:xfrm>
            <a:off x="6960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7" name="Rectangle 336">
            <a:extLst>
              <a:ext uri="{FF2B5EF4-FFF2-40B4-BE49-F238E27FC236}">
                <a16:creationId xmlns:a16="http://schemas.microsoft.com/office/drawing/2014/main" id="{A9FA9D03-F5AF-46BF-9DD5-AD9655F905A3}"/>
              </a:ext>
            </a:extLst>
          </p:cNvPr>
          <p:cNvSpPr/>
          <p:nvPr userDrawn="1"/>
        </p:nvSpPr>
        <p:spPr>
          <a:xfrm>
            <a:off x="6960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8" name="Rectangle 337">
            <a:extLst>
              <a:ext uri="{FF2B5EF4-FFF2-40B4-BE49-F238E27FC236}">
                <a16:creationId xmlns:a16="http://schemas.microsoft.com/office/drawing/2014/main" id="{1B9E215A-EDD6-4139-89EF-8F15405D5806}"/>
              </a:ext>
            </a:extLst>
          </p:cNvPr>
          <p:cNvSpPr/>
          <p:nvPr userDrawn="1"/>
        </p:nvSpPr>
        <p:spPr>
          <a:xfrm>
            <a:off x="6960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9" name="Rectangle 338">
            <a:extLst>
              <a:ext uri="{FF2B5EF4-FFF2-40B4-BE49-F238E27FC236}">
                <a16:creationId xmlns:a16="http://schemas.microsoft.com/office/drawing/2014/main" id="{98086011-2C63-48C9-BFB6-1288F1B6AF21}"/>
              </a:ext>
            </a:extLst>
          </p:cNvPr>
          <p:cNvSpPr/>
          <p:nvPr userDrawn="1"/>
        </p:nvSpPr>
        <p:spPr>
          <a:xfrm>
            <a:off x="6960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4BD36407-AAD6-45B9-A94A-F7F6AEAF57B0}"/>
              </a:ext>
            </a:extLst>
          </p:cNvPr>
          <p:cNvSpPr/>
          <p:nvPr userDrawn="1"/>
        </p:nvSpPr>
        <p:spPr>
          <a:xfrm>
            <a:off x="6960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7C6FC5D5-2CFD-465E-9515-0969F0F44476}"/>
              </a:ext>
            </a:extLst>
          </p:cNvPr>
          <p:cNvSpPr/>
          <p:nvPr userDrawn="1"/>
        </p:nvSpPr>
        <p:spPr>
          <a:xfrm>
            <a:off x="6960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2" name="Rectangle 341">
            <a:extLst>
              <a:ext uri="{FF2B5EF4-FFF2-40B4-BE49-F238E27FC236}">
                <a16:creationId xmlns:a16="http://schemas.microsoft.com/office/drawing/2014/main" id="{7BA2D587-107C-4445-90B2-BFF755B89F4E}"/>
              </a:ext>
            </a:extLst>
          </p:cNvPr>
          <p:cNvSpPr/>
          <p:nvPr userDrawn="1"/>
        </p:nvSpPr>
        <p:spPr>
          <a:xfrm>
            <a:off x="6960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5009F93-5CB7-4572-9C38-46A4820EE97A}"/>
              </a:ext>
            </a:extLst>
          </p:cNvPr>
          <p:cNvSpPr/>
          <p:nvPr userDrawn="1"/>
        </p:nvSpPr>
        <p:spPr>
          <a:xfrm>
            <a:off x="7752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4" name="Rectangle 343">
            <a:extLst>
              <a:ext uri="{FF2B5EF4-FFF2-40B4-BE49-F238E27FC236}">
                <a16:creationId xmlns:a16="http://schemas.microsoft.com/office/drawing/2014/main" id="{7801ACC5-1EB3-44E3-90A9-6943121C89B3}"/>
              </a:ext>
            </a:extLst>
          </p:cNvPr>
          <p:cNvSpPr/>
          <p:nvPr userDrawn="1"/>
        </p:nvSpPr>
        <p:spPr>
          <a:xfrm>
            <a:off x="7752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5" name="Rectangle 344">
            <a:extLst>
              <a:ext uri="{FF2B5EF4-FFF2-40B4-BE49-F238E27FC236}">
                <a16:creationId xmlns:a16="http://schemas.microsoft.com/office/drawing/2014/main" id="{485C50BC-2130-488B-9ABD-6A2D14E6C234}"/>
              </a:ext>
            </a:extLst>
          </p:cNvPr>
          <p:cNvSpPr/>
          <p:nvPr userDrawn="1"/>
        </p:nvSpPr>
        <p:spPr>
          <a:xfrm>
            <a:off x="7752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6" name="Rectangle 345">
            <a:extLst>
              <a:ext uri="{FF2B5EF4-FFF2-40B4-BE49-F238E27FC236}">
                <a16:creationId xmlns:a16="http://schemas.microsoft.com/office/drawing/2014/main" id="{98B475D8-E45D-4669-941B-04D5569319AB}"/>
              </a:ext>
            </a:extLst>
          </p:cNvPr>
          <p:cNvSpPr/>
          <p:nvPr userDrawn="1"/>
        </p:nvSpPr>
        <p:spPr>
          <a:xfrm>
            <a:off x="7752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B6FAB692-AD72-4B25-97A1-04F9D6177CED}"/>
              </a:ext>
            </a:extLst>
          </p:cNvPr>
          <p:cNvSpPr/>
          <p:nvPr userDrawn="1"/>
        </p:nvSpPr>
        <p:spPr>
          <a:xfrm>
            <a:off x="7752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8" name="Rectangle 347">
            <a:extLst>
              <a:ext uri="{FF2B5EF4-FFF2-40B4-BE49-F238E27FC236}">
                <a16:creationId xmlns:a16="http://schemas.microsoft.com/office/drawing/2014/main" id="{C8D14E5B-991B-4850-8553-5FE7B34978BC}"/>
              </a:ext>
            </a:extLst>
          </p:cNvPr>
          <p:cNvSpPr/>
          <p:nvPr userDrawn="1"/>
        </p:nvSpPr>
        <p:spPr>
          <a:xfrm>
            <a:off x="7752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9" name="Rectangle 348">
            <a:extLst>
              <a:ext uri="{FF2B5EF4-FFF2-40B4-BE49-F238E27FC236}">
                <a16:creationId xmlns:a16="http://schemas.microsoft.com/office/drawing/2014/main" id="{0775017A-E4D7-422A-B64C-7852C36D9511}"/>
              </a:ext>
            </a:extLst>
          </p:cNvPr>
          <p:cNvSpPr/>
          <p:nvPr userDrawn="1"/>
        </p:nvSpPr>
        <p:spPr>
          <a:xfrm>
            <a:off x="7752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0" name="Rectangle 349">
            <a:extLst>
              <a:ext uri="{FF2B5EF4-FFF2-40B4-BE49-F238E27FC236}">
                <a16:creationId xmlns:a16="http://schemas.microsoft.com/office/drawing/2014/main" id="{B1DBD39D-BF1C-40FC-AE02-8BAC5DF910DF}"/>
              </a:ext>
            </a:extLst>
          </p:cNvPr>
          <p:cNvSpPr/>
          <p:nvPr userDrawn="1"/>
        </p:nvSpPr>
        <p:spPr>
          <a:xfrm>
            <a:off x="7752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1" name="Rectangle 350">
            <a:extLst>
              <a:ext uri="{FF2B5EF4-FFF2-40B4-BE49-F238E27FC236}">
                <a16:creationId xmlns:a16="http://schemas.microsoft.com/office/drawing/2014/main" id="{3545B95A-08D2-4D34-B886-D9188B78E3C5}"/>
              </a:ext>
            </a:extLst>
          </p:cNvPr>
          <p:cNvSpPr/>
          <p:nvPr userDrawn="1"/>
        </p:nvSpPr>
        <p:spPr>
          <a:xfrm>
            <a:off x="7752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2" name="Rectangle 351">
            <a:extLst>
              <a:ext uri="{FF2B5EF4-FFF2-40B4-BE49-F238E27FC236}">
                <a16:creationId xmlns:a16="http://schemas.microsoft.com/office/drawing/2014/main" id="{01F21E2E-D490-4A9F-A71A-541E451600A2}"/>
              </a:ext>
            </a:extLst>
          </p:cNvPr>
          <p:cNvSpPr/>
          <p:nvPr userDrawn="1"/>
        </p:nvSpPr>
        <p:spPr>
          <a:xfrm>
            <a:off x="8544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3" name="Rectangle 352">
            <a:extLst>
              <a:ext uri="{FF2B5EF4-FFF2-40B4-BE49-F238E27FC236}">
                <a16:creationId xmlns:a16="http://schemas.microsoft.com/office/drawing/2014/main" id="{4529FE04-9824-45A3-BD59-34E7C95A5571}"/>
              </a:ext>
            </a:extLst>
          </p:cNvPr>
          <p:cNvSpPr/>
          <p:nvPr userDrawn="1"/>
        </p:nvSpPr>
        <p:spPr>
          <a:xfrm>
            <a:off x="8544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4" name="Rectangle 353">
            <a:extLst>
              <a:ext uri="{FF2B5EF4-FFF2-40B4-BE49-F238E27FC236}">
                <a16:creationId xmlns:a16="http://schemas.microsoft.com/office/drawing/2014/main" id="{FB6E4AD6-9255-4F4E-9852-436A58363C63}"/>
              </a:ext>
            </a:extLst>
          </p:cNvPr>
          <p:cNvSpPr/>
          <p:nvPr userDrawn="1"/>
        </p:nvSpPr>
        <p:spPr>
          <a:xfrm>
            <a:off x="8544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5" name="Rectangle 354">
            <a:extLst>
              <a:ext uri="{FF2B5EF4-FFF2-40B4-BE49-F238E27FC236}">
                <a16:creationId xmlns:a16="http://schemas.microsoft.com/office/drawing/2014/main" id="{C82556B3-9138-4801-BE18-103065B9C14A}"/>
              </a:ext>
            </a:extLst>
          </p:cNvPr>
          <p:cNvSpPr/>
          <p:nvPr userDrawn="1"/>
        </p:nvSpPr>
        <p:spPr>
          <a:xfrm>
            <a:off x="8544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7675F8A0-AC6F-4C25-AC62-457E82294A28}"/>
              </a:ext>
            </a:extLst>
          </p:cNvPr>
          <p:cNvSpPr/>
          <p:nvPr userDrawn="1"/>
        </p:nvSpPr>
        <p:spPr>
          <a:xfrm>
            <a:off x="8544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7" name="Rectangle 356">
            <a:extLst>
              <a:ext uri="{FF2B5EF4-FFF2-40B4-BE49-F238E27FC236}">
                <a16:creationId xmlns:a16="http://schemas.microsoft.com/office/drawing/2014/main" id="{A626CB54-DE76-4C56-99C5-E746F3CF9871}"/>
              </a:ext>
            </a:extLst>
          </p:cNvPr>
          <p:cNvSpPr/>
          <p:nvPr userDrawn="1"/>
        </p:nvSpPr>
        <p:spPr>
          <a:xfrm>
            <a:off x="8544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8" name="Rectangle 357">
            <a:extLst>
              <a:ext uri="{FF2B5EF4-FFF2-40B4-BE49-F238E27FC236}">
                <a16:creationId xmlns:a16="http://schemas.microsoft.com/office/drawing/2014/main" id="{014FD6BC-CA67-4B33-92F9-07C156B10C37}"/>
              </a:ext>
            </a:extLst>
          </p:cNvPr>
          <p:cNvSpPr/>
          <p:nvPr userDrawn="1"/>
        </p:nvSpPr>
        <p:spPr>
          <a:xfrm>
            <a:off x="8544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9" name="Rectangle 358">
            <a:extLst>
              <a:ext uri="{FF2B5EF4-FFF2-40B4-BE49-F238E27FC236}">
                <a16:creationId xmlns:a16="http://schemas.microsoft.com/office/drawing/2014/main" id="{53A4E433-16FF-4D6B-A109-F74DC783B5E2}"/>
              </a:ext>
            </a:extLst>
          </p:cNvPr>
          <p:cNvSpPr/>
          <p:nvPr userDrawn="1"/>
        </p:nvSpPr>
        <p:spPr>
          <a:xfrm>
            <a:off x="8544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0" name="Rectangle 359">
            <a:extLst>
              <a:ext uri="{FF2B5EF4-FFF2-40B4-BE49-F238E27FC236}">
                <a16:creationId xmlns:a16="http://schemas.microsoft.com/office/drawing/2014/main" id="{262EB383-F660-4358-8F1A-4258E447BB97}"/>
              </a:ext>
            </a:extLst>
          </p:cNvPr>
          <p:cNvSpPr/>
          <p:nvPr userDrawn="1"/>
        </p:nvSpPr>
        <p:spPr>
          <a:xfrm>
            <a:off x="8544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1" name="Rectangle 360">
            <a:extLst>
              <a:ext uri="{FF2B5EF4-FFF2-40B4-BE49-F238E27FC236}">
                <a16:creationId xmlns:a16="http://schemas.microsoft.com/office/drawing/2014/main" id="{D8C03331-2AE6-4C9D-BED7-4411B1FFF0C4}"/>
              </a:ext>
            </a:extLst>
          </p:cNvPr>
          <p:cNvSpPr/>
          <p:nvPr userDrawn="1"/>
        </p:nvSpPr>
        <p:spPr>
          <a:xfrm>
            <a:off x="9336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2" name="Rectangle 361">
            <a:extLst>
              <a:ext uri="{FF2B5EF4-FFF2-40B4-BE49-F238E27FC236}">
                <a16:creationId xmlns:a16="http://schemas.microsoft.com/office/drawing/2014/main" id="{DA8565D5-5B19-4D7B-82D5-AECD0F5DCC0A}"/>
              </a:ext>
            </a:extLst>
          </p:cNvPr>
          <p:cNvSpPr/>
          <p:nvPr userDrawn="1"/>
        </p:nvSpPr>
        <p:spPr>
          <a:xfrm>
            <a:off x="9336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F2A4B461-FEED-4756-A57F-391037763A3B}"/>
              </a:ext>
            </a:extLst>
          </p:cNvPr>
          <p:cNvSpPr/>
          <p:nvPr userDrawn="1"/>
        </p:nvSpPr>
        <p:spPr>
          <a:xfrm>
            <a:off x="9336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827CD510-7588-40B8-9294-9ED032F5D44D}"/>
              </a:ext>
            </a:extLst>
          </p:cNvPr>
          <p:cNvSpPr/>
          <p:nvPr userDrawn="1"/>
        </p:nvSpPr>
        <p:spPr>
          <a:xfrm>
            <a:off x="9336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5" name="Rectangle 364">
            <a:extLst>
              <a:ext uri="{FF2B5EF4-FFF2-40B4-BE49-F238E27FC236}">
                <a16:creationId xmlns:a16="http://schemas.microsoft.com/office/drawing/2014/main" id="{5C8596C9-4F61-4CA3-BC43-82E906E5896A}"/>
              </a:ext>
            </a:extLst>
          </p:cNvPr>
          <p:cNvSpPr/>
          <p:nvPr userDrawn="1"/>
        </p:nvSpPr>
        <p:spPr>
          <a:xfrm>
            <a:off x="9336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F10893DC-C48A-4924-B77B-6A98D48FFD9C}"/>
              </a:ext>
            </a:extLst>
          </p:cNvPr>
          <p:cNvSpPr/>
          <p:nvPr userDrawn="1"/>
        </p:nvSpPr>
        <p:spPr>
          <a:xfrm>
            <a:off x="9336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7" name="Rectangle 366">
            <a:extLst>
              <a:ext uri="{FF2B5EF4-FFF2-40B4-BE49-F238E27FC236}">
                <a16:creationId xmlns:a16="http://schemas.microsoft.com/office/drawing/2014/main" id="{1518AC52-4B9E-4019-AD1C-2330D42EC647}"/>
              </a:ext>
            </a:extLst>
          </p:cNvPr>
          <p:cNvSpPr/>
          <p:nvPr userDrawn="1"/>
        </p:nvSpPr>
        <p:spPr>
          <a:xfrm>
            <a:off x="9336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BAA23456-1AD8-4B26-A0AE-1D038A9CAC9A}"/>
              </a:ext>
            </a:extLst>
          </p:cNvPr>
          <p:cNvSpPr/>
          <p:nvPr userDrawn="1"/>
        </p:nvSpPr>
        <p:spPr>
          <a:xfrm>
            <a:off x="9336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ACE2AFAC-1F37-4964-9097-8F18856AF7EE}"/>
              </a:ext>
            </a:extLst>
          </p:cNvPr>
          <p:cNvSpPr/>
          <p:nvPr userDrawn="1"/>
        </p:nvSpPr>
        <p:spPr>
          <a:xfrm>
            <a:off x="9336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D5FB4C7F-5A8C-4BC5-A70B-3513B8F2427B}"/>
              </a:ext>
            </a:extLst>
          </p:cNvPr>
          <p:cNvSpPr/>
          <p:nvPr userDrawn="1"/>
        </p:nvSpPr>
        <p:spPr>
          <a:xfrm>
            <a:off x="10128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346A5BA6-5673-4CB1-8A72-8139CB5F8AD7}"/>
              </a:ext>
            </a:extLst>
          </p:cNvPr>
          <p:cNvSpPr/>
          <p:nvPr userDrawn="1"/>
        </p:nvSpPr>
        <p:spPr>
          <a:xfrm>
            <a:off x="10128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FFFE598D-7F65-4846-8918-E12BA03A3C10}"/>
              </a:ext>
            </a:extLst>
          </p:cNvPr>
          <p:cNvSpPr/>
          <p:nvPr userDrawn="1"/>
        </p:nvSpPr>
        <p:spPr>
          <a:xfrm>
            <a:off x="10128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3" name="Rectangle 372">
            <a:extLst>
              <a:ext uri="{FF2B5EF4-FFF2-40B4-BE49-F238E27FC236}">
                <a16:creationId xmlns:a16="http://schemas.microsoft.com/office/drawing/2014/main" id="{B6466D44-2EE2-462C-A7D8-2E85BAEA4162}"/>
              </a:ext>
            </a:extLst>
          </p:cNvPr>
          <p:cNvSpPr/>
          <p:nvPr userDrawn="1"/>
        </p:nvSpPr>
        <p:spPr>
          <a:xfrm>
            <a:off x="10128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4" name="Rectangle 373">
            <a:extLst>
              <a:ext uri="{FF2B5EF4-FFF2-40B4-BE49-F238E27FC236}">
                <a16:creationId xmlns:a16="http://schemas.microsoft.com/office/drawing/2014/main" id="{DE3A7FD1-33D5-41CD-81E4-D5FDA08D7CE4}"/>
              </a:ext>
            </a:extLst>
          </p:cNvPr>
          <p:cNvSpPr/>
          <p:nvPr userDrawn="1"/>
        </p:nvSpPr>
        <p:spPr>
          <a:xfrm>
            <a:off x="10128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5" name="Rectangle 374">
            <a:extLst>
              <a:ext uri="{FF2B5EF4-FFF2-40B4-BE49-F238E27FC236}">
                <a16:creationId xmlns:a16="http://schemas.microsoft.com/office/drawing/2014/main" id="{ED19694C-0365-4501-BB0A-ABB1A303CEB4}"/>
              </a:ext>
            </a:extLst>
          </p:cNvPr>
          <p:cNvSpPr/>
          <p:nvPr userDrawn="1"/>
        </p:nvSpPr>
        <p:spPr>
          <a:xfrm>
            <a:off x="10128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6" name="Rectangle 375">
            <a:extLst>
              <a:ext uri="{FF2B5EF4-FFF2-40B4-BE49-F238E27FC236}">
                <a16:creationId xmlns:a16="http://schemas.microsoft.com/office/drawing/2014/main" id="{172606D5-64F4-40A6-A9BB-878C31CD43C9}"/>
              </a:ext>
            </a:extLst>
          </p:cNvPr>
          <p:cNvSpPr/>
          <p:nvPr userDrawn="1"/>
        </p:nvSpPr>
        <p:spPr>
          <a:xfrm>
            <a:off x="10128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7" name="Rectangle 376">
            <a:extLst>
              <a:ext uri="{FF2B5EF4-FFF2-40B4-BE49-F238E27FC236}">
                <a16:creationId xmlns:a16="http://schemas.microsoft.com/office/drawing/2014/main" id="{F54A2D5E-21D2-4FB4-87A8-D8A8F0FF6D0B}"/>
              </a:ext>
            </a:extLst>
          </p:cNvPr>
          <p:cNvSpPr/>
          <p:nvPr userDrawn="1"/>
        </p:nvSpPr>
        <p:spPr>
          <a:xfrm>
            <a:off x="10128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35CEAAE1-F980-4290-A2FC-DD82AB147B24}"/>
              </a:ext>
            </a:extLst>
          </p:cNvPr>
          <p:cNvSpPr/>
          <p:nvPr userDrawn="1"/>
        </p:nvSpPr>
        <p:spPr>
          <a:xfrm>
            <a:off x="10128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9" name="Rectangle 378">
            <a:extLst>
              <a:ext uri="{FF2B5EF4-FFF2-40B4-BE49-F238E27FC236}">
                <a16:creationId xmlns:a16="http://schemas.microsoft.com/office/drawing/2014/main" id="{8B49DF4F-CB0C-4421-9533-6D157895908B}"/>
              </a:ext>
            </a:extLst>
          </p:cNvPr>
          <p:cNvSpPr/>
          <p:nvPr userDrawn="1"/>
        </p:nvSpPr>
        <p:spPr>
          <a:xfrm>
            <a:off x="10920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0" name="Rectangle 379">
            <a:extLst>
              <a:ext uri="{FF2B5EF4-FFF2-40B4-BE49-F238E27FC236}">
                <a16:creationId xmlns:a16="http://schemas.microsoft.com/office/drawing/2014/main" id="{12B30777-2A1A-417E-9D66-92B7F8AB6C66}"/>
              </a:ext>
            </a:extLst>
          </p:cNvPr>
          <p:cNvSpPr/>
          <p:nvPr userDrawn="1"/>
        </p:nvSpPr>
        <p:spPr>
          <a:xfrm>
            <a:off x="10920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1" name="Rectangle 380">
            <a:extLst>
              <a:ext uri="{FF2B5EF4-FFF2-40B4-BE49-F238E27FC236}">
                <a16:creationId xmlns:a16="http://schemas.microsoft.com/office/drawing/2014/main" id="{64EBF76C-EEFD-4A1A-976A-5E3F6F56F1FB}"/>
              </a:ext>
            </a:extLst>
          </p:cNvPr>
          <p:cNvSpPr/>
          <p:nvPr userDrawn="1"/>
        </p:nvSpPr>
        <p:spPr>
          <a:xfrm>
            <a:off x="10920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2" name="Rectangle 381">
            <a:extLst>
              <a:ext uri="{FF2B5EF4-FFF2-40B4-BE49-F238E27FC236}">
                <a16:creationId xmlns:a16="http://schemas.microsoft.com/office/drawing/2014/main" id="{32AF0EB1-F622-4558-901B-220E0B6C54FB}"/>
              </a:ext>
            </a:extLst>
          </p:cNvPr>
          <p:cNvSpPr/>
          <p:nvPr userDrawn="1"/>
        </p:nvSpPr>
        <p:spPr>
          <a:xfrm>
            <a:off x="10920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3" name="Rectangle 382">
            <a:extLst>
              <a:ext uri="{FF2B5EF4-FFF2-40B4-BE49-F238E27FC236}">
                <a16:creationId xmlns:a16="http://schemas.microsoft.com/office/drawing/2014/main" id="{795A69BE-553F-491C-B168-38C18ECA9F14}"/>
              </a:ext>
            </a:extLst>
          </p:cNvPr>
          <p:cNvSpPr/>
          <p:nvPr userDrawn="1"/>
        </p:nvSpPr>
        <p:spPr>
          <a:xfrm>
            <a:off x="10920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4" name="Rectangle 383">
            <a:extLst>
              <a:ext uri="{FF2B5EF4-FFF2-40B4-BE49-F238E27FC236}">
                <a16:creationId xmlns:a16="http://schemas.microsoft.com/office/drawing/2014/main" id="{5A8C3EFB-BBDC-4D34-A7CD-014E8AC3F36A}"/>
              </a:ext>
            </a:extLst>
          </p:cNvPr>
          <p:cNvSpPr/>
          <p:nvPr userDrawn="1"/>
        </p:nvSpPr>
        <p:spPr>
          <a:xfrm>
            <a:off x="10920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5" name="Rectangle 384">
            <a:extLst>
              <a:ext uri="{FF2B5EF4-FFF2-40B4-BE49-F238E27FC236}">
                <a16:creationId xmlns:a16="http://schemas.microsoft.com/office/drawing/2014/main" id="{DBD523BE-8EB8-4C92-AE62-7B3114BA6802}"/>
              </a:ext>
            </a:extLst>
          </p:cNvPr>
          <p:cNvSpPr/>
          <p:nvPr userDrawn="1"/>
        </p:nvSpPr>
        <p:spPr>
          <a:xfrm>
            <a:off x="10920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6" name="Rectangle 385">
            <a:extLst>
              <a:ext uri="{FF2B5EF4-FFF2-40B4-BE49-F238E27FC236}">
                <a16:creationId xmlns:a16="http://schemas.microsoft.com/office/drawing/2014/main" id="{00723F63-26F4-4079-B6C1-B87D5FE6C1FA}"/>
              </a:ext>
            </a:extLst>
          </p:cNvPr>
          <p:cNvSpPr/>
          <p:nvPr userDrawn="1"/>
        </p:nvSpPr>
        <p:spPr>
          <a:xfrm>
            <a:off x="10920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7" name="Rectangle 386">
            <a:extLst>
              <a:ext uri="{FF2B5EF4-FFF2-40B4-BE49-F238E27FC236}">
                <a16:creationId xmlns:a16="http://schemas.microsoft.com/office/drawing/2014/main" id="{715BB290-592D-4115-942A-596B9DC30C93}"/>
              </a:ext>
            </a:extLst>
          </p:cNvPr>
          <p:cNvSpPr/>
          <p:nvPr userDrawn="1"/>
        </p:nvSpPr>
        <p:spPr>
          <a:xfrm>
            <a:off x="10920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3DE5386-4CE7-4BDD-A505-5D460504D9B4}"/>
              </a:ext>
            </a:extLst>
          </p:cNvPr>
          <p:cNvGrpSpPr/>
          <p:nvPr userDrawn="1"/>
        </p:nvGrpSpPr>
        <p:grpSpPr>
          <a:xfrm>
            <a:off x="-1" y="0"/>
            <a:ext cx="696000" cy="693000"/>
            <a:chOff x="-1" y="0"/>
            <a:chExt cx="696000" cy="69300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69AE0AA6-6BF4-42A7-A39A-FBED41C13989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0" name="Rectangle 389">
              <a:extLst>
                <a:ext uri="{FF2B5EF4-FFF2-40B4-BE49-F238E27FC236}">
                  <a16:creationId xmlns:a16="http://schemas.microsoft.com/office/drawing/2014/main" id="{64E72EA5-0381-4231-8A9F-40E251C64F0F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F866E246-1757-45C1-9693-D1EC5C1BF7EC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2" name="Rectangle 391">
              <a:extLst>
                <a:ext uri="{FF2B5EF4-FFF2-40B4-BE49-F238E27FC236}">
                  <a16:creationId xmlns:a16="http://schemas.microsoft.com/office/drawing/2014/main" id="{68D3D920-3587-4E5D-8C6C-2F666C2A090F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BDB8E353-7B3A-4DF2-A38C-F9FEF824FC1D}"/>
              </a:ext>
            </a:extLst>
          </p:cNvPr>
          <p:cNvGrpSpPr/>
          <p:nvPr userDrawn="1"/>
        </p:nvGrpSpPr>
        <p:grpSpPr>
          <a:xfrm rot="5400000">
            <a:off x="11496000" y="13740"/>
            <a:ext cx="696000" cy="693000"/>
            <a:chOff x="-1" y="0"/>
            <a:chExt cx="696000" cy="693000"/>
          </a:xfrm>
        </p:grpSpPr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id="{0D275AD7-5B08-4A97-8371-D41892190DC5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864101D7-1D70-4354-B61E-18F423F67576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4385E900-7137-40B7-8596-D64D9552A6E9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id="{022F8107-F7B6-49CA-B4F6-BB4F788228E2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2EDC1758-92D9-4C40-B0E6-7C273ADE4AB2}"/>
              </a:ext>
            </a:extLst>
          </p:cNvPr>
          <p:cNvGrpSpPr/>
          <p:nvPr userDrawn="1"/>
        </p:nvGrpSpPr>
        <p:grpSpPr>
          <a:xfrm rot="16200000">
            <a:off x="-1" y="6165000"/>
            <a:ext cx="696000" cy="693000"/>
            <a:chOff x="-1" y="0"/>
            <a:chExt cx="696000" cy="693000"/>
          </a:xfrm>
        </p:grpSpPr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F2844A32-2511-4866-BDC1-214305975EFA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B27E6580-79DE-4235-8A1E-E1B18181329B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1" name="Rectangle 400">
              <a:extLst>
                <a:ext uri="{FF2B5EF4-FFF2-40B4-BE49-F238E27FC236}">
                  <a16:creationId xmlns:a16="http://schemas.microsoft.com/office/drawing/2014/main" id="{EBD0EE7A-F987-47A5-AB34-36F372C61F8F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2" name="Rectangle 401">
              <a:extLst>
                <a:ext uri="{FF2B5EF4-FFF2-40B4-BE49-F238E27FC236}">
                  <a16:creationId xmlns:a16="http://schemas.microsoft.com/office/drawing/2014/main" id="{5ACEF0DB-F722-4F4D-AB34-3CA2276A155C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73D9CAF2-C4AD-44C4-B3BC-92CB4BE35D60}"/>
              </a:ext>
            </a:extLst>
          </p:cNvPr>
          <p:cNvGrpSpPr/>
          <p:nvPr userDrawn="1"/>
        </p:nvGrpSpPr>
        <p:grpSpPr>
          <a:xfrm rot="10800000">
            <a:off x="11496000" y="6163500"/>
            <a:ext cx="696000" cy="693000"/>
            <a:chOff x="-1" y="0"/>
            <a:chExt cx="696000" cy="693000"/>
          </a:xfrm>
        </p:grpSpPr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92F09C1D-732D-4F45-9A41-CFE03D3D9966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8F03F0CD-531F-4EB2-9959-096464B8A5E6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41B4E5EA-B74F-49F5-A2C6-4D9C6E179B32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7" name="Rectangle 406">
              <a:extLst>
                <a:ext uri="{FF2B5EF4-FFF2-40B4-BE49-F238E27FC236}">
                  <a16:creationId xmlns:a16="http://schemas.microsoft.com/office/drawing/2014/main" id="{F51EA747-41D0-4B53-9AC4-2EBC7CFB797D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</p:spTree>
    <p:extLst>
      <p:ext uri="{BB962C8B-B14F-4D97-AF65-F5344CB8AC3E}">
        <p14:creationId xmlns:p14="http://schemas.microsoft.com/office/powerpoint/2010/main" val="334272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5225" y="1773238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>
            <a:spAutoFit/>
          </a:bodyPr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225" y="350142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82287" y="1773238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84700" y="350142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51880" y="1773238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52587" y="350142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09372993-14D4-636E-21C4-C36765871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15225" y="4076676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4" name="Espace réservé du texte 35">
            <a:extLst>
              <a:ext uri="{FF2B5EF4-FFF2-40B4-BE49-F238E27FC236}">
                <a16:creationId xmlns:a16="http://schemas.microsoft.com/office/drawing/2014/main" id="{D1CEDD40-0A22-7D1A-7344-79040F3734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15225" y="580437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5" name="Picture Placeholder 18">
            <a:extLst>
              <a:ext uri="{FF2B5EF4-FFF2-40B4-BE49-F238E27FC236}">
                <a16:creationId xmlns:a16="http://schemas.microsoft.com/office/drawing/2014/main" id="{BF7500F4-50F8-D61E-0742-7BAA96CEA6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82287" y="4076676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6" name="Espace réservé du texte 35">
            <a:extLst>
              <a:ext uri="{FF2B5EF4-FFF2-40B4-BE49-F238E27FC236}">
                <a16:creationId xmlns:a16="http://schemas.microsoft.com/office/drawing/2014/main" id="{554FD536-2185-4261-DC86-41D14430E17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84700" y="580437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7" name="Picture Placeholder 18">
            <a:extLst>
              <a:ext uri="{FF2B5EF4-FFF2-40B4-BE49-F238E27FC236}">
                <a16:creationId xmlns:a16="http://schemas.microsoft.com/office/drawing/2014/main" id="{A27FDA67-271A-07DA-A321-1E465768D84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51880" y="4076676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8" name="Espace réservé du texte 35">
            <a:extLst>
              <a:ext uri="{FF2B5EF4-FFF2-40B4-BE49-F238E27FC236}">
                <a16:creationId xmlns:a16="http://schemas.microsoft.com/office/drawing/2014/main" id="{39FA2139-E528-120A-3CFA-9D36BCFC4B6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752587" y="580437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943B8414-7430-CDCA-8480-9C1CE4BCAB81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6A5236B6-D83E-2CCC-0E4B-86987A710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371153-B7D9-E953-C817-BD68D9A2F558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6CAE9C0-00E2-7D7A-F076-420B4B0E25CD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E03723-8A59-9B02-E66F-AC70C0315029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A5E3FF2-DBFE-4C0D-AF65-FA6156F241BA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D72496A-2837-03C8-ECF2-7AE37957D46A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854FBFA-C337-F11B-E021-0D71D9084C30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0224F40-3C5A-7A25-EDE2-EC0D484F5AA6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792CBB2-93CB-D341-2BD4-31C2B943CC2B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79021E7-8589-82F9-AFBC-AF9486501329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D7AEFF3-D5B5-1FCB-9F6E-2329575DD55F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Rectangle 15">
            <a:hlinkClick r:id="" action="ppaction://noaction"/>
            <a:extLst>
              <a:ext uri="{FF2B5EF4-FFF2-40B4-BE49-F238E27FC236}">
                <a16:creationId xmlns:a16="http://schemas.microsoft.com/office/drawing/2014/main" id="{42D90CA1-E8BC-13A3-6A43-7B9091D7D78D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7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/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3" grpId="0"/>
      <p:bldP spid="5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5" grpId="0"/>
      <p:bldP spid="5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2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7" grpId="0"/>
      <p:bldP spid="58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5157" y="1775603"/>
            <a:ext cx="2232843" cy="27352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157" y="4652963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89353" y="1775603"/>
            <a:ext cx="2232843" cy="2735262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91766" y="4652963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8000" y="1775603"/>
            <a:ext cx="2232843" cy="2735262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68707" y="4652963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09372993-14D4-636E-21C4-C36765871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44000" y="1773239"/>
            <a:ext cx="2232843" cy="2735262"/>
          </a:xfrm>
        </p:spPr>
        <p:txBody>
          <a:bodyPr/>
          <a:lstStyle/>
          <a:p>
            <a:endParaRPr lang="en-US"/>
          </a:p>
        </p:txBody>
      </p:sp>
      <p:sp>
        <p:nvSpPr>
          <p:cNvPr id="54" name="Espace réservé du texte 35">
            <a:extLst>
              <a:ext uri="{FF2B5EF4-FFF2-40B4-BE49-F238E27FC236}">
                <a16:creationId xmlns:a16="http://schemas.microsoft.com/office/drawing/2014/main" id="{D1CEDD40-0A22-7D1A-7344-79040F3734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44000" y="4650111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C890E2-EEA6-F8CF-218E-FCED9E7EE847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1CDE67-AF03-091B-38F1-FC3A8B6FDCCA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7BE7207-CD0D-B269-307D-247BA0694394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7B212DF-CAA2-28D0-194D-F46737CD2898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B5B4BCB-5F8F-CF3F-C095-3DBF5B467EAB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526422A-392D-851B-08AD-2AF5F8C0294F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AE4774E-18EC-963E-B0DD-09A72C29FE4C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D3CAAD3-D39D-3BF7-C6E5-C722154B1320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F3A655A-7012-ADF6-F4A6-79BF8B7BD80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hlinkClick r:id="" action="ppaction://noaction"/>
            <a:extLst>
              <a:ext uri="{FF2B5EF4-FFF2-40B4-BE49-F238E27FC236}">
                <a16:creationId xmlns:a16="http://schemas.microsoft.com/office/drawing/2014/main" id="{186499B0-797D-0F6E-098B-F2DF4214D515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7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1.85185E-6 L -2.08333E-6 0.06459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6 -1.85185E-6 L -4.16667E-6 0.06459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-1.85185E-6 L 3.95833E-6 0.06459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1.11111E-6 L 2.29167E-6 0.06458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2.08333E-6 -1.85185E-6 L -2.08333E-6 0.06459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4.16667E-6 -1.85185E-6 L -4.16667E-6 0.06459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3.95833E-6 -1.85185E-6 L 3.95833E-6 0.06459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3" grpId="0"/>
      <p:bldP spid="5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2.29167E-6 1.11111E-6 L 2.29167E-6 0.06458 " pathEditMode="relative" rAng="0" ptsTypes="AA">
                      <p:cBhvr>
                        <p:cTn dur="1000" spd="-100000" fill="hold"/>
                        <p:tgtEl>
                          <p:spTgt spid="5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5157" y="1775603"/>
            <a:ext cx="2232843" cy="331152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157" y="5232077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89353" y="1775603"/>
            <a:ext cx="2232843" cy="3311524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91766" y="5232077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8000" y="1775603"/>
            <a:ext cx="2232843" cy="3311524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68707" y="5232077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09372993-14D4-636E-21C4-C36765871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44000" y="1773239"/>
            <a:ext cx="2232843" cy="3311524"/>
          </a:xfrm>
        </p:spPr>
        <p:txBody>
          <a:bodyPr/>
          <a:lstStyle/>
          <a:p>
            <a:endParaRPr lang="en-US"/>
          </a:p>
        </p:txBody>
      </p:sp>
      <p:sp>
        <p:nvSpPr>
          <p:cNvPr id="54" name="Espace réservé du texte 35">
            <a:extLst>
              <a:ext uri="{FF2B5EF4-FFF2-40B4-BE49-F238E27FC236}">
                <a16:creationId xmlns:a16="http://schemas.microsoft.com/office/drawing/2014/main" id="{D1CEDD40-0A22-7D1A-7344-79040F3734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44000" y="5229225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C890E2-EEA6-F8CF-218E-FCED9E7EE847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1CDE67-AF03-091B-38F1-FC3A8B6FDCCA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7BE7207-CD0D-B269-307D-247BA0694394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7B212DF-CAA2-28D0-194D-F46737CD2898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B5B4BCB-5F8F-CF3F-C095-3DBF5B467EAB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526422A-392D-851B-08AD-2AF5F8C0294F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AE4774E-18EC-963E-B0DD-09A72C29FE4C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D3CAAD3-D39D-3BF7-C6E5-C722154B1320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F3A655A-7012-ADF6-F4A6-79BF8B7BD80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hlinkClick r:id="" action="ppaction://noaction"/>
            <a:extLst>
              <a:ext uri="{FF2B5EF4-FFF2-40B4-BE49-F238E27FC236}">
                <a16:creationId xmlns:a16="http://schemas.microsoft.com/office/drawing/2014/main" id="{186499B0-797D-0F6E-098B-F2DF4214D515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1.48148E-6 L -2.08333E-6 0.0645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6 -1.48148E-6 L -4.16667E-6 0.06458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-1.48148E-6 L 3.95833E-6 0.06458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1.48148E-6 L 2.29167E-6 0.06458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2.08333E-6 -1.48148E-6 L -2.08333E-6 0.06458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4.16667E-6 -1.48148E-6 L -4.16667E-6 0.06458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3.95833E-6 -1.48148E-6 L 3.95833E-6 0.06458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3" grpId="0"/>
      <p:bldP spid="5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2.29167E-6 1.48148E-6 L 2.29167E-6 0.06458 " pathEditMode="relative" rAng="0" ptsTypes="AA">
                      <p:cBhvr>
                        <p:cTn dur="1000" spd="-100000" fill="hold"/>
                        <p:tgtEl>
                          <p:spTgt spid="5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6000" y="1775602"/>
            <a:ext cx="3024238" cy="33088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999" y="5229225"/>
            <a:ext cx="3023413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82057" y="1775602"/>
            <a:ext cx="3024139" cy="3308897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84686" y="5229225"/>
            <a:ext cx="3023314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51763" y="1775602"/>
            <a:ext cx="3024140" cy="3308897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52684" y="5229225"/>
            <a:ext cx="3023315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4DBB1B-46AF-E17A-BAA4-B4B142EEF359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EEE050E-D0AD-54D2-660F-09FB686DE382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B3606AF-3FB2-C172-42FA-C7788E7428F6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9E39A71-BD20-7EB1-39BC-EB49BC472D57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AFBBDE3-1626-B411-8FCB-B559BC80F33E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109342C-6298-C112-EF8C-C7286390B67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E579870-D427-0C0D-F44B-7BFF06CDB1CF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A794572-338C-598F-69E3-1AAEFDB8EC8C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A25B64D-AF03-6457-9E42-261701512AC0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9" name="Rectangle 28">
            <a:hlinkClick r:id="" action="ppaction://noaction"/>
            <a:extLst>
              <a:ext uri="{FF2B5EF4-FFF2-40B4-BE49-F238E27FC236}">
                <a16:creationId xmlns:a16="http://schemas.microsoft.com/office/drawing/2014/main" id="{181BB360-192B-312F-DC33-DD9E542293DF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7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6 0 L -4.16667E-6 0.0645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0 L 0 0.06458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16667E-6 0 L 4.16667E-6 0.06458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4.16667E-6 0 L -4.16667E-6 0.06458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0 0 L 0 0.06458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4.16667E-6 0 L 4.16667E-6 0.06458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6000" y="1775602"/>
            <a:ext cx="6192990" cy="33088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999" y="5229225"/>
            <a:ext cx="6191301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49959" y="1775602"/>
            <a:ext cx="3816237" cy="3308897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752804" y="5229225"/>
            <a:ext cx="3815196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6AB882-3C56-8939-5E45-47E6C9D2FDE2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C2E9906-1849-2DF5-7B83-8B221DF0BC92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91199C7-F40B-582A-D251-8221FD3F659C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CC7B316-B4CF-85FC-F9F3-F9EAD5AD20B2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7784AAC-25DC-FACE-27CA-D1C67078EB83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A895A9D-C5F2-88EC-A9E8-2A899C0AA166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AE2AA33-8EF5-8533-DA47-4A113243D51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14B1F9F-10DB-D7FB-82FD-4850F1D76EBB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9CA6396-9F62-31D5-AB97-4BBEB025AFBB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" name="Rectangle 29">
            <a:hlinkClick r:id="" action="ppaction://noaction"/>
            <a:extLst>
              <a:ext uri="{FF2B5EF4-FFF2-40B4-BE49-F238E27FC236}">
                <a16:creationId xmlns:a16="http://schemas.microsoft.com/office/drawing/2014/main" id="{529FBAEB-ABFF-80F4-725C-8694133F90EB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9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0 L -2.08333E-6 0.0645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0 L 2.29167E-6 0.06458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2.08333E-6 0 L -2.08333E-6 0.06458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2.29167E-6 0 L 2.29167E-6 0.06458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052385-3B77-4317-A5BD-7B23089812FD}"/>
              </a:ext>
            </a:extLst>
          </p:cNvPr>
          <p:cNvSpPr/>
          <p:nvPr userDrawn="1"/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2">
            <a:extLst>
              <a:ext uri="{FF2B5EF4-FFF2-40B4-BE49-F238E27FC236}">
                <a16:creationId xmlns:a16="http://schemas.microsoft.com/office/drawing/2014/main" id="{4EA1A36C-25D9-0884-7F22-87DF3E4E4C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900400" y="6484128"/>
            <a:ext cx="291600" cy="159462"/>
          </a:xfrm>
        </p:spPr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2DAD8FA-8753-1767-EB56-8C0C495F5D96}"/>
              </a:ext>
            </a:extLst>
          </p:cNvPr>
          <p:cNvSpPr txBox="1">
            <a:spLocks/>
          </p:cNvSpPr>
          <p:nvPr userDrawn="1"/>
        </p:nvSpPr>
        <p:spPr>
          <a:xfrm>
            <a:off x="598656" y="610388"/>
            <a:ext cx="10969457" cy="11628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Avec l’esprit entrepreneurial </a:t>
            </a:r>
            <a:br>
              <a:rPr lang="fr-FR" dirty="0"/>
            </a:br>
            <a:r>
              <a:rPr lang="fr-FR" dirty="0">
                <a:solidFill>
                  <a:schemeClr val="accent3"/>
                </a:solidFill>
              </a:rPr>
              <a:t>et innovant d’une entreprise privée </a:t>
            </a:r>
          </a:p>
        </p:txBody>
      </p:sp>
    </p:spTree>
    <p:extLst>
      <p:ext uri="{BB962C8B-B14F-4D97-AF65-F5344CB8AC3E}">
        <p14:creationId xmlns:p14="http://schemas.microsoft.com/office/powerpoint/2010/main" val="429212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052385-3B77-4317-A5BD-7B23089812FD}"/>
              </a:ext>
            </a:extLst>
          </p:cNvPr>
          <p:cNvSpPr/>
          <p:nvPr userDrawn="1"/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2">
            <a:extLst>
              <a:ext uri="{FF2B5EF4-FFF2-40B4-BE49-F238E27FC236}">
                <a16:creationId xmlns:a16="http://schemas.microsoft.com/office/drawing/2014/main" id="{4EA1A36C-25D9-0884-7F22-87DF3E4E4C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900400" y="6484128"/>
            <a:ext cx="291600" cy="159462"/>
          </a:xfrm>
        </p:spPr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9E4198-A41D-8E68-2E41-007660EAFAEA}"/>
              </a:ext>
            </a:extLst>
          </p:cNvPr>
          <p:cNvSpPr/>
          <p:nvPr userDrawn="1"/>
        </p:nvSpPr>
        <p:spPr>
          <a:xfrm>
            <a:off x="6816724" y="2349500"/>
            <a:ext cx="5375275" cy="28797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F787373E-65B4-FA44-B7B1-C858E1DFF41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1773238"/>
            <a:ext cx="5709064" cy="3887788"/>
          </a:xfrm>
          <a:solidFill>
            <a:schemeClr val="accent1"/>
          </a:solidFill>
        </p:spPr>
        <p:txBody>
          <a:bodyPr anchor="ctr"/>
          <a:lstStyle>
            <a:lvl1pPr marL="628650" indent="0">
              <a:spcBef>
                <a:spcPts val="2400"/>
              </a:spcBef>
              <a:defRPr sz="2400" b="1">
                <a:solidFill>
                  <a:schemeClr val="bg1"/>
                </a:solidFill>
              </a:defRPr>
            </a:lvl1pPr>
            <a:lvl2pPr marL="895350" indent="-266700">
              <a:spcBef>
                <a:spcPts val="800"/>
              </a:spcBef>
              <a:buClrTx/>
              <a:defRPr sz="1400" b="1">
                <a:solidFill>
                  <a:schemeClr val="bg1"/>
                </a:solidFill>
              </a:defRPr>
            </a:lvl2pPr>
            <a:lvl3pPr marL="1076325" indent="-185738">
              <a:spcBef>
                <a:spcPts val="4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b="0">
                <a:solidFill>
                  <a:schemeClr val="bg2"/>
                </a:solidFill>
              </a:defRPr>
            </a:lvl3pPr>
            <a:lvl4pPr marL="1257300" indent="-185738">
              <a:spcBef>
                <a:spcPts val="300"/>
              </a:spcBef>
              <a:buNone/>
              <a:defRPr sz="1400">
                <a:solidFill>
                  <a:schemeClr val="bg1"/>
                </a:solidFill>
              </a:defRPr>
            </a:lvl4pPr>
            <a:lvl5pPr marL="1257300" indent="-185738">
              <a:spcBef>
                <a:spcPts val="300"/>
              </a:spcBef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Picture Placeholder 21">
            <a:extLst>
              <a:ext uri="{FF2B5EF4-FFF2-40B4-BE49-F238E27FC236}">
                <a16:creationId xmlns:a16="http://schemas.microsoft.com/office/drawing/2014/main" id="{E93B9A1A-AB60-4349-EFC0-B737B6035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0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" name="Picture Placeholder 21">
            <a:extLst>
              <a:ext uri="{FF2B5EF4-FFF2-40B4-BE49-F238E27FC236}">
                <a16:creationId xmlns:a16="http://schemas.microsoft.com/office/drawing/2014/main" id="{9A0EBB8B-D55E-3DC5-D6F2-C1C929DF82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62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1" name="Picture Placeholder 21">
            <a:extLst>
              <a:ext uri="{FF2B5EF4-FFF2-40B4-BE49-F238E27FC236}">
                <a16:creationId xmlns:a16="http://schemas.microsoft.com/office/drawing/2014/main" id="{4A55B914-F31C-9590-4E9F-53779E732FD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14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21">
            <a:extLst>
              <a:ext uri="{FF2B5EF4-FFF2-40B4-BE49-F238E27FC236}">
                <a16:creationId xmlns:a16="http://schemas.microsoft.com/office/drawing/2014/main" id="{450771F6-2D1B-C662-3F98-3ABB8A59FE2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566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3" name="Picture Placeholder 21">
            <a:extLst>
              <a:ext uri="{FF2B5EF4-FFF2-40B4-BE49-F238E27FC236}">
                <a16:creationId xmlns:a16="http://schemas.microsoft.com/office/drawing/2014/main" id="{83C607BB-62BF-5DDD-092A-C515DA39D98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718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6" name="Picture Placeholder 21">
            <a:extLst>
              <a:ext uri="{FF2B5EF4-FFF2-40B4-BE49-F238E27FC236}">
                <a16:creationId xmlns:a16="http://schemas.microsoft.com/office/drawing/2014/main" id="{689B4EDA-3DDD-941E-26D5-C262E84D617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10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Picture Placeholder 21">
            <a:extLst>
              <a:ext uri="{FF2B5EF4-FFF2-40B4-BE49-F238E27FC236}">
                <a16:creationId xmlns:a16="http://schemas.microsoft.com/office/drawing/2014/main" id="{2C37D4EB-64E9-F17A-7D3B-7C1BAE88C08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262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8" name="Picture Placeholder 21">
            <a:extLst>
              <a:ext uri="{FF2B5EF4-FFF2-40B4-BE49-F238E27FC236}">
                <a16:creationId xmlns:a16="http://schemas.microsoft.com/office/drawing/2014/main" id="{CD61221A-344D-282C-10EB-E5D875B5BD5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14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9" name="Picture Placeholder 21">
            <a:extLst>
              <a:ext uri="{FF2B5EF4-FFF2-40B4-BE49-F238E27FC236}">
                <a16:creationId xmlns:a16="http://schemas.microsoft.com/office/drawing/2014/main" id="{FAB722F4-3B4D-0AB9-A299-47C5B5691F0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9566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0" name="Picture Placeholder 21">
            <a:extLst>
              <a:ext uri="{FF2B5EF4-FFF2-40B4-BE49-F238E27FC236}">
                <a16:creationId xmlns:a16="http://schemas.microsoft.com/office/drawing/2014/main" id="{6D6A7120-AD44-A20C-A432-228B164DD5B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718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7" name="Picture Placeholder 21">
            <a:extLst>
              <a:ext uri="{FF2B5EF4-FFF2-40B4-BE49-F238E27FC236}">
                <a16:creationId xmlns:a16="http://schemas.microsoft.com/office/drawing/2014/main" id="{03B9E43A-4D21-9D1D-1B6F-9DF15AC9628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110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8" name="Picture Placeholder 21">
            <a:extLst>
              <a:ext uri="{FF2B5EF4-FFF2-40B4-BE49-F238E27FC236}">
                <a16:creationId xmlns:a16="http://schemas.microsoft.com/office/drawing/2014/main" id="{FCD7EBB3-11D7-D6E1-74A9-593DCAC7918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262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9" name="Picture Placeholder 21">
            <a:extLst>
              <a:ext uri="{FF2B5EF4-FFF2-40B4-BE49-F238E27FC236}">
                <a16:creationId xmlns:a16="http://schemas.microsoft.com/office/drawing/2014/main" id="{41DFCBF8-FA63-C8BA-CD2F-C4A1A53C145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414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0" name="Picture Placeholder 21">
            <a:extLst>
              <a:ext uri="{FF2B5EF4-FFF2-40B4-BE49-F238E27FC236}">
                <a16:creationId xmlns:a16="http://schemas.microsoft.com/office/drawing/2014/main" id="{7796B0B0-E3E7-2956-7C49-A8C3EC7C465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9566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1" name="Picture Placeholder 21">
            <a:extLst>
              <a:ext uri="{FF2B5EF4-FFF2-40B4-BE49-F238E27FC236}">
                <a16:creationId xmlns:a16="http://schemas.microsoft.com/office/drawing/2014/main" id="{228D3607-E8CA-D0DC-4EE9-9E3CE732D387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0718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CC44E3-CFEC-5B1E-4ADF-911384C5844D}"/>
              </a:ext>
            </a:extLst>
          </p:cNvPr>
          <p:cNvSpPr txBox="1">
            <a:spLocks/>
          </p:cNvSpPr>
          <p:nvPr userDrawn="1"/>
        </p:nvSpPr>
        <p:spPr>
          <a:xfrm>
            <a:off x="598656" y="610388"/>
            <a:ext cx="10969457" cy="11628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Avec l’esprit entrepreneurial </a:t>
            </a:r>
            <a:br>
              <a:rPr lang="fr-FR"/>
            </a:br>
            <a:r>
              <a:rPr lang="fr-FR">
                <a:solidFill>
                  <a:schemeClr val="accent3"/>
                </a:solidFill>
              </a:rPr>
              <a:t>et innovant d’une entreprise privée </a:t>
            </a:r>
            <a:endParaRPr lang="fr-FR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2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 nodePh="1">
                                  <p:stCondLst>
                                    <p:cond delay="6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 nodePh="1">
                                  <p:stCondLst>
                                    <p:cond delay="7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 nodePh="1">
                                  <p:stCondLst>
                                    <p:cond delay="8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 nodePh="1">
                                  <p:stCondLst>
                                    <p:cond delay="90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 nodePh="1">
                                  <p:stCondLst>
                                    <p:cond delay="9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 nodePh="1">
                                  <p:stCondLst>
                                    <p:cond delay="10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 nodePh="1">
                                  <p:stCondLst>
                                    <p:cond delay="110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 nodePh="1">
                                  <p:stCondLst>
                                    <p:cond delay="11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 nodePh="1">
                                  <p:stCondLst>
                                    <p:cond delay="120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 nodePh="1">
                                  <p:stCondLst>
                                    <p:cond delay="130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 nodePh="1">
                                  <p:stCondLst>
                                    <p:cond delay="135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3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/>
      <p:bldP spid="40" grpId="0"/>
      <p:bldP spid="41" grpId="0"/>
      <p:bldP spid="42" grpId="0"/>
      <p:bldP spid="43" grpId="0"/>
      <p:bldP spid="46" grpId="0"/>
      <p:bldP spid="47" grpId="0"/>
      <p:bldP spid="48" grpId="0"/>
      <p:bldP spid="49" grpId="0"/>
      <p:bldP spid="50" grpId="0"/>
      <p:bldP spid="87" grpId="0"/>
      <p:bldP spid="88" grpId="0"/>
      <p:bldP spid="89" grpId="0"/>
      <p:bldP spid="90" grpId="0"/>
      <p:bldP spid="91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pictur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AD5DC5-6DEF-330B-99FD-8536585D2CA0}"/>
              </a:ext>
            </a:extLst>
          </p:cNvPr>
          <p:cNvSpPr/>
          <p:nvPr userDrawn="1"/>
        </p:nvSpPr>
        <p:spPr>
          <a:xfrm>
            <a:off x="0" y="3861000"/>
            <a:ext cx="6167438" cy="299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484EBDE1-DC9F-8E39-3387-A8B6837CD8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8DB80F9-DFC5-4765-A51D-4130EF3990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59600" y="1773238"/>
            <a:ext cx="4608513" cy="3887787"/>
          </a:xfrm>
        </p:spPr>
        <p:txBody>
          <a:bodyPr tIns="0" anchor="ctr">
            <a:normAutofit/>
          </a:bodyPr>
          <a:lstStyle>
            <a:lvl1pPr marL="358775" indent="-358775">
              <a:spcBef>
                <a:spcPts val="2400"/>
              </a:spcBef>
              <a:buClr>
                <a:schemeClr val="accent3"/>
              </a:buClr>
              <a:buFont typeface="Symbol" panose="05050102010706020507" pitchFamily="18" charset="2"/>
              <a:buChar char="ô"/>
              <a:defRPr sz="1800" b="1"/>
            </a:lvl1pPr>
            <a:lvl2pPr marL="358775" indent="-358775">
              <a:spcBef>
                <a:spcPts val="2400"/>
              </a:spcBef>
              <a:buClr>
                <a:schemeClr val="accent2"/>
              </a:buClr>
              <a:buFont typeface="Symbol" panose="05050102010706020507" pitchFamily="18" charset="2"/>
              <a:buChar char="ô"/>
              <a:defRPr sz="1800" b="1"/>
            </a:lvl2pPr>
            <a:lvl3pPr marL="358775" indent="-358775">
              <a:spcBef>
                <a:spcPts val="2400"/>
              </a:spcBef>
              <a:buClr>
                <a:schemeClr val="accent4"/>
              </a:buClr>
              <a:buFont typeface="Symbol" panose="05050102010706020507" pitchFamily="18" charset="2"/>
              <a:buChar char="ô"/>
              <a:defRPr sz="1800" b="1"/>
            </a:lvl3pPr>
            <a:lvl4pPr marL="628650" indent="-266700">
              <a:spcBef>
                <a:spcPts val="2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800"/>
            </a:lvl4pPr>
            <a:lvl5pPr marL="628650" indent="-266700">
              <a:spcBef>
                <a:spcPts val="2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5pPr>
            <a:lvl6pPr marL="628650" indent="-266700">
              <a:spcBef>
                <a:spcPts val="200"/>
              </a:spcBef>
              <a:buClr>
                <a:schemeClr val="accent4"/>
              </a:buClr>
              <a:buFont typeface="Wingdings" panose="05000000000000000000" pitchFamily="2" charset="2"/>
              <a:buChar char="§"/>
              <a:defRPr sz="180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B24F657A-813B-1AA0-65C3-367E220F7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888" y="1773238"/>
            <a:ext cx="6192837" cy="3887787"/>
          </a:xfrm>
        </p:spPr>
        <p:txBody>
          <a:bodyPr/>
          <a:lstStyle/>
          <a:p>
            <a:endParaRPr lang="fr-BE"/>
          </a:p>
        </p:txBody>
      </p:sp>
      <p:grpSp>
        <p:nvGrpSpPr>
          <p:cNvPr id="5" name="Groupe 39">
            <a:extLst>
              <a:ext uri="{FF2B5EF4-FFF2-40B4-BE49-F238E27FC236}">
                <a16:creationId xmlns:a16="http://schemas.microsoft.com/office/drawing/2014/main" id="{66C07F55-F4B1-7C3C-BCEB-AE08BD8928A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E796C99-D9A6-8A9C-6248-4E3B43407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6FF893-0828-5701-2E98-44ADA08F5E69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2B55A755-0AEE-3C33-798F-CCE09B07C647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6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&amp; reg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34563B5-7384-D8A0-77A0-B715F019F1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4000" y="2349501"/>
            <a:ext cx="10944113" cy="3744028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Flèche : haut 41">
            <a:extLst>
              <a:ext uri="{FF2B5EF4-FFF2-40B4-BE49-F238E27FC236}">
                <a16:creationId xmlns:a16="http://schemas.microsoft.com/office/drawing/2014/main" id="{00FB0A82-CEE1-42CD-8393-11C251CD8FDA}"/>
              </a:ext>
            </a:extLst>
          </p:cNvPr>
          <p:cNvSpPr/>
          <p:nvPr userDrawn="1"/>
        </p:nvSpPr>
        <p:spPr>
          <a:xfrm>
            <a:off x="7966241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Flèche : haut 41">
            <a:extLst>
              <a:ext uri="{FF2B5EF4-FFF2-40B4-BE49-F238E27FC236}">
                <a16:creationId xmlns:a16="http://schemas.microsoft.com/office/drawing/2014/main" id="{84F366A7-BFD2-6098-80F2-35FA85EE968F}"/>
              </a:ext>
            </a:extLst>
          </p:cNvPr>
          <p:cNvSpPr/>
          <p:nvPr userDrawn="1"/>
        </p:nvSpPr>
        <p:spPr>
          <a:xfrm>
            <a:off x="7811431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Flèche : haut 41">
            <a:extLst>
              <a:ext uri="{FF2B5EF4-FFF2-40B4-BE49-F238E27FC236}">
                <a16:creationId xmlns:a16="http://schemas.microsoft.com/office/drawing/2014/main" id="{499777E2-BE7F-BEF2-6508-8B491E864B8A}"/>
              </a:ext>
            </a:extLst>
          </p:cNvPr>
          <p:cNvSpPr/>
          <p:nvPr userDrawn="1"/>
        </p:nvSpPr>
        <p:spPr>
          <a:xfrm>
            <a:off x="7656619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Flèche : haut 41">
            <a:extLst>
              <a:ext uri="{FF2B5EF4-FFF2-40B4-BE49-F238E27FC236}">
                <a16:creationId xmlns:a16="http://schemas.microsoft.com/office/drawing/2014/main" id="{308895DB-78AA-7EBD-273E-25CACC312984}"/>
              </a:ext>
            </a:extLst>
          </p:cNvPr>
          <p:cNvSpPr/>
          <p:nvPr userDrawn="1"/>
        </p:nvSpPr>
        <p:spPr>
          <a:xfrm>
            <a:off x="7501807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Flèche : haut 41">
            <a:extLst>
              <a:ext uri="{FF2B5EF4-FFF2-40B4-BE49-F238E27FC236}">
                <a16:creationId xmlns:a16="http://schemas.microsoft.com/office/drawing/2014/main" id="{BD40DA55-A6C0-8478-1A9E-AD79C3868501}"/>
              </a:ext>
            </a:extLst>
          </p:cNvPr>
          <p:cNvSpPr/>
          <p:nvPr userDrawn="1"/>
        </p:nvSpPr>
        <p:spPr>
          <a:xfrm>
            <a:off x="7346995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" name="Flèche : haut 41">
            <a:extLst>
              <a:ext uri="{FF2B5EF4-FFF2-40B4-BE49-F238E27FC236}">
                <a16:creationId xmlns:a16="http://schemas.microsoft.com/office/drawing/2014/main" id="{43B2CE99-304C-662C-02C4-546BC8F89F52}"/>
              </a:ext>
            </a:extLst>
          </p:cNvPr>
          <p:cNvSpPr/>
          <p:nvPr userDrawn="1"/>
        </p:nvSpPr>
        <p:spPr>
          <a:xfrm>
            <a:off x="3864238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9ECC6BE-3F3A-45C2-FE68-A14FCE473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075" y="5085080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F162E1A9-2DF7-E580-192B-9BF0E54D16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8075" y="4509135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609DF30F-160A-1D47-0C1A-12DB227B05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48075" y="3933190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E137E22E-2AAD-1A4D-A515-5F563187DB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48075" y="3357245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B0EE877C-B419-AB28-AD76-279C7C9F6E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48075" y="2781300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DBCE91FC-233A-8473-6A58-3EA24DB643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8075" y="5661024"/>
            <a:ext cx="4895850" cy="586587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algn="ctr">
              <a:defRPr sz="1800" b="1" cap="all" baseline="0">
                <a:solidFill>
                  <a:schemeClr val="bg1"/>
                </a:solidFill>
              </a:defRPr>
            </a:lvl1pPr>
            <a:lvl2pPr algn="ctr">
              <a:defRPr b="1">
                <a:solidFill>
                  <a:schemeClr val="bg1"/>
                </a:solidFill>
              </a:defRPr>
            </a:lvl2pPr>
            <a:lvl3pPr algn="ctr">
              <a:defRPr b="1">
                <a:solidFill>
                  <a:schemeClr val="bg1"/>
                </a:solidFill>
              </a:defRPr>
            </a:lvl3pPr>
            <a:lvl4pPr algn="ctr">
              <a:defRPr b="1">
                <a:solidFill>
                  <a:schemeClr val="bg1"/>
                </a:solidFill>
              </a:defRPr>
            </a:lvl4pPr>
            <a:lvl5pPr algn="ctr"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7">
            <a:extLst>
              <a:ext uri="{FF2B5EF4-FFF2-40B4-BE49-F238E27FC236}">
                <a16:creationId xmlns:a16="http://schemas.microsoft.com/office/drawing/2014/main" id="{6EB3A988-349C-D6B7-0B3A-A245DC81F5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00" y="6247611"/>
            <a:ext cx="10944000" cy="610389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800" b="1" cap="all" baseline="0">
                <a:noFill/>
              </a:defRPr>
            </a:lvl1pPr>
            <a:lvl2pPr algn="ctr">
              <a:defRPr b="1">
                <a:solidFill>
                  <a:schemeClr val="bg1"/>
                </a:solidFill>
              </a:defRPr>
            </a:lvl2pPr>
            <a:lvl3pPr algn="ctr">
              <a:defRPr b="1">
                <a:solidFill>
                  <a:schemeClr val="bg1"/>
                </a:solidFill>
              </a:defRPr>
            </a:lvl3pPr>
            <a:lvl4pPr algn="ctr">
              <a:defRPr b="1">
                <a:solidFill>
                  <a:schemeClr val="bg1"/>
                </a:solidFill>
              </a:defRPr>
            </a:lvl4pPr>
            <a:lvl5pPr algn="ctr"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itle 9">
            <a:extLst>
              <a:ext uri="{FF2B5EF4-FFF2-40B4-BE49-F238E27FC236}">
                <a16:creationId xmlns:a16="http://schemas.microsoft.com/office/drawing/2014/main" id="{86D11B54-8CC2-B5F0-B177-80E31A85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56" y="621000"/>
            <a:ext cx="10969457" cy="1162850"/>
          </a:xfrm>
        </p:spPr>
        <p:txBody>
          <a:bodyPr/>
          <a:lstStyle/>
          <a:p>
            <a:r>
              <a:rPr lang="fr-FR" dirty="0"/>
              <a:t>Pilotés à travers 5 Business opérationnels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26EB094-488E-8463-86F9-C0B96C78A2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3888" y="2205038"/>
            <a:ext cx="10944225" cy="4032250"/>
          </a:xfrm>
          <a:solidFill>
            <a:schemeClr val="bg1">
              <a:alpha val="85000"/>
            </a:schemeClr>
          </a:solidFill>
        </p:spPr>
        <p:txBody>
          <a:bodyPr anchor="ctr"/>
          <a:lstStyle>
            <a:lvl1pPr algn="ctr">
              <a:defRPr sz="48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#StrongerTogether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A3272502-8712-BF2C-894D-E88003B232B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8656" y="1052513"/>
            <a:ext cx="10944225" cy="731837"/>
          </a:xfrm>
        </p:spPr>
        <p:txBody>
          <a:bodyPr>
            <a:noAutofit/>
          </a:bodyPr>
          <a:lstStyle>
            <a:lvl1pPr>
              <a:defRPr sz="3600" b="1"/>
            </a:lvl1pPr>
          </a:lstStyle>
          <a:p>
            <a:pPr lvl="0"/>
            <a:r>
              <a:rPr lang="fr-FR" dirty="0"/>
              <a:t>épaulés par des fonctions support transversales et des directions régionales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53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1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>
        <p:tmplLst>
          <p:tmpl>
            <p:tnLst>
              <p:par>
                <p:cTn presetID="2" presetClass="entr" presetSubtype="4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/>
      <p:bldP spid="35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E69369-9063-F543-CEC7-667EE67EA78E}"/>
              </a:ext>
            </a:extLst>
          </p:cNvPr>
          <p:cNvSpPr/>
          <p:nvPr userDrawn="1"/>
        </p:nvSpPr>
        <p:spPr>
          <a:xfrm>
            <a:off x="8256000" y="715613"/>
            <a:ext cx="3936000" cy="206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F44BE7-0F6D-0CDE-E711-7AA7BB21D4F8}"/>
              </a:ext>
            </a:extLst>
          </p:cNvPr>
          <p:cNvSpPr/>
          <p:nvPr userDrawn="1"/>
        </p:nvSpPr>
        <p:spPr>
          <a:xfrm>
            <a:off x="0" y="4366560"/>
            <a:ext cx="4583999" cy="24914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6BE75C-BAC7-55CA-E8DA-172493D1E53A}"/>
              </a:ext>
            </a:extLst>
          </p:cNvPr>
          <p:cNvGrpSpPr/>
          <p:nvPr userDrawn="1"/>
        </p:nvGrpSpPr>
        <p:grpSpPr>
          <a:xfrm>
            <a:off x="3950735" y="2233131"/>
            <a:ext cx="4249928" cy="2189182"/>
            <a:chOff x="2186848" y="1199059"/>
            <a:chExt cx="2552988" cy="1315071"/>
          </a:xfrm>
        </p:grpSpPr>
        <p:grpSp>
          <p:nvGrpSpPr>
            <p:cNvPr id="12" name="Group 4">
              <a:extLst>
                <a:ext uri="{FF2B5EF4-FFF2-40B4-BE49-F238E27FC236}">
                  <a16:creationId xmlns:a16="http://schemas.microsoft.com/office/drawing/2014/main" id="{B86A7213-0BB7-B595-AC29-7D49B88FCF79}"/>
                </a:ext>
              </a:extLst>
            </p:cNvPr>
            <p:cNvGrpSpPr>
              <a:grpSpLocks noChangeAspect="1"/>
            </p:cNvGrpSpPr>
            <p:nvPr userDrawn="1"/>
          </p:nvGrpSpPr>
          <p:grpSpPr bwMode="auto">
            <a:xfrm>
              <a:off x="2460090" y="1473990"/>
              <a:ext cx="2007551" cy="767913"/>
              <a:chOff x="1260" y="1175"/>
              <a:chExt cx="5158" cy="1973"/>
            </a:xfrm>
          </p:grpSpPr>
          <p:sp>
            <p:nvSpPr>
              <p:cNvPr id="17" name="Freeform 5">
                <a:extLst>
                  <a:ext uri="{FF2B5EF4-FFF2-40B4-BE49-F238E27FC236}">
                    <a16:creationId xmlns:a16="http://schemas.microsoft.com/office/drawing/2014/main" id="{D74BEA3A-5FCD-D02A-4064-076ACA4E9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1175"/>
                <a:ext cx="897" cy="1388"/>
              </a:xfrm>
              <a:custGeom>
                <a:avLst/>
                <a:gdLst>
                  <a:gd name="T0" fmla="*/ 319 w 378"/>
                  <a:gd name="T1" fmla="*/ 0 h 584"/>
                  <a:gd name="T2" fmla="*/ 83 w 378"/>
                  <a:gd name="T3" fmla="*/ 0 h 584"/>
                  <a:gd name="T4" fmla="*/ 83 w 378"/>
                  <a:gd name="T5" fmla="*/ 118 h 584"/>
                  <a:gd name="T6" fmla="*/ 260 w 378"/>
                  <a:gd name="T7" fmla="*/ 118 h 584"/>
                  <a:gd name="T8" fmla="*/ 260 w 378"/>
                  <a:gd name="T9" fmla="*/ 287 h 584"/>
                  <a:gd name="T10" fmla="*/ 227 w 378"/>
                  <a:gd name="T11" fmla="*/ 368 h 584"/>
                  <a:gd name="T12" fmla="*/ 0 w 378"/>
                  <a:gd name="T13" fmla="*/ 495 h 584"/>
                  <a:gd name="T14" fmla="*/ 104 w 378"/>
                  <a:gd name="T15" fmla="*/ 584 h 584"/>
                  <a:gd name="T16" fmla="*/ 315 w 378"/>
                  <a:gd name="T17" fmla="*/ 442 h 584"/>
                  <a:gd name="T18" fmla="*/ 377 w 378"/>
                  <a:gd name="T19" fmla="*/ 283 h 584"/>
                  <a:gd name="T20" fmla="*/ 377 w 378"/>
                  <a:gd name="T21" fmla="*/ 58 h 584"/>
                  <a:gd name="T22" fmla="*/ 319 w 378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8" h="584">
                    <a:moveTo>
                      <a:pt x="319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260" y="118"/>
                      <a:pt x="260" y="118"/>
                      <a:pt x="260" y="118"/>
                    </a:cubicBezTo>
                    <a:cubicBezTo>
                      <a:pt x="260" y="287"/>
                      <a:pt x="260" y="287"/>
                      <a:pt x="260" y="287"/>
                    </a:cubicBezTo>
                    <a:cubicBezTo>
                      <a:pt x="260" y="317"/>
                      <a:pt x="248" y="346"/>
                      <a:pt x="227" y="368"/>
                    </a:cubicBezTo>
                    <a:cubicBezTo>
                      <a:pt x="166" y="432"/>
                      <a:pt x="87" y="476"/>
                      <a:pt x="0" y="495"/>
                    </a:cubicBezTo>
                    <a:cubicBezTo>
                      <a:pt x="28" y="531"/>
                      <a:pt x="63" y="562"/>
                      <a:pt x="104" y="584"/>
                    </a:cubicBezTo>
                    <a:cubicBezTo>
                      <a:pt x="184" y="553"/>
                      <a:pt x="257" y="505"/>
                      <a:pt x="315" y="442"/>
                    </a:cubicBezTo>
                    <a:cubicBezTo>
                      <a:pt x="355" y="399"/>
                      <a:pt x="378" y="342"/>
                      <a:pt x="377" y="283"/>
                    </a:cubicBezTo>
                    <a:cubicBezTo>
                      <a:pt x="377" y="58"/>
                      <a:pt x="377" y="58"/>
                      <a:pt x="377" y="58"/>
                    </a:cubicBezTo>
                    <a:cubicBezTo>
                      <a:pt x="377" y="26"/>
                      <a:pt x="351" y="0"/>
                      <a:pt x="319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68BB00F9-AB1E-5BE4-096B-BF9D21CA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736"/>
                <a:ext cx="895" cy="1388"/>
              </a:xfrm>
              <a:custGeom>
                <a:avLst/>
                <a:gdLst>
                  <a:gd name="T0" fmla="*/ 58 w 377"/>
                  <a:gd name="T1" fmla="*/ 0 h 584"/>
                  <a:gd name="T2" fmla="*/ 294 w 377"/>
                  <a:gd name="T3" fmla="*/ 0 h 584"/>
                  <a:gd name="T4" fmla="*/ 294 w 377"/>
                  <a:gd name="T5" fmla="*/ 118 h 584"/>
                  <a:gd name="T6" fmla="*/ 117 w 377"/>
                  <a:gd name="T7" fmla="*/ 118 h 584"/>
                  <a:gd name="T8" fmla="*/ 117 w 377"/>
                  <a:gd name="T9" fmla="*/ 287 h 584"/>
                  <a:gd name="T10" fmla="*/ 150 w 377"/>
                  <a:gd name="T11" fmla="*/ 369 h 584"/>
                  <a:gd name="T12" fmla="*/ 377 w 377"/>
                  <a:gd name="T13" fmla="*/ 495 h 584"/>
                  <a:gd name="T14" fmla="*/ 273 w 377"/>
                  <a:gd name="T15" fmla="*/ 584 h 584"/>
                  <a:gd name="T16" fmla="*/ 62 w 377"/>
                  <a:gd name="T17" fmla="*/ 442 h 584"/>
                  <a:gd name="T18" fmla="*/ 0 w 377"/>
                  <a:gd name="T19" fmla="*/ 283 h 584"/>
                  <a:gd name="T20" fmla="*/ 0 w 377"/>
                  <a:gd name="T21" fmla="*/ 58 h 584"/>
                  <a:gd name="T22" fmla="*/ 58 w 377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7" h="584">
                    <a:moveTo>
                      <a:pt x="58" y="0"/>
                    </a:move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118"/>
                      <a:pt x="294" y="118"/>
                      <a:pt x="294" y="118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7" y="287"/>
                      <a:pt x="117" y="287"/>
                      <a:pt x="117" y="287"/>
                    </a:cubicBezTo>
                    <a:cubicBezTo>
                      <a:pt x="117" y="317"/>
                      <a:pt x="129" y="347"/>
                      <a:pt x="150" y="369"/>
                    </a:cubicBezTo>
                    <a:cubicBezTo>
                      <a:pt x="211" y="432"/>
                      <a:pt x="291" y="477"/>
                      <a:pt x="377" y="495"/>
                    </a:cubicBezTo>
                    <a:cubicBezTo>
                      <a:pt x="349" y="532"/>
                      <a:pt x="314" y="562"/>
                      <a:pt x="273" y="584"/>
                    </a:cubicBezTo>
                    <a:cubicBezTo>
                      <a:pt x="193" y="553"/>
                      <a:pt x="121" y="505"/>
                      <a:pt x="62" y="442"/>
                    </a:cubicBezTo>
                    <a:cubicBezTo>
                      <a:pt x="22" y="399"/>
                      <a:pt x="0" y="342"/>
                      <a:pt x="0" y="28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2BBB2C4-4CD4-1AF1-086F-269031425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2513"/>
                <a:ext cx="562" cy="635"/>
              </a:xfrm>
              <a:custGeom>
                <a:avLst/>
                <a:gdLst>
                  <a:gd name="T0" fmla="*/ 121 w 237"/>
                  <a:gd name="T1" fmla="*/ 223 h 267"/>
                  <a:gd name="T2" fmla="*/ 51 w 237"/>
                  <a:gd name="T3" fmla="*/ 136 h 267"/>
                  <a:gd name="T4" fmla="*/ 51 w 237"/>
                  <a:gd name="T5" fmla="*/ 132 h 267"/>
                  <a:gd name="T6" fmla="*/ 121 w 237"/>
                  <a:gd name="T7" fmla="*/ 44 h 267"/>
                  <a:gd name="T8" fmla="*/ 185 w 237"/>
                  <a:gd name="T9" fmla="*/ 95 h 267"/>
                  <a:gd name="T10" fmla="*/ 236 w 237"/>
                  <a:gd name="T11" fmla="*/ 95 h 267"/>
                  <a:gd name="T12" fmla="*/ 122 w 237"/>
                  <a:gd name="T13" fmla="*/ 0 h 267"/>
                  <a:gd name="T14" fmla="*/ 0 w 237"/>
                  <a:gd name="T15" fmla="*/ 133 h 267"/>
                  <a:gd name="T16" fmla="*/ 119 w 237"/>
                  <a:gd name="T17" fmla="*/ 267 h 267"/>
                  <a:gd name="T18" fmla="*/ 237 w 237"/>
                  <a:gd name="T19" fmla="*/ 168 h 267"/>
                  <a:gd name="T20" fmla="*/ 186 w 237"/>
                  <a:gd name="T21" fmla="*/ 168 h 267"/>
                  <a:gd name="T22" fmla="*/ 121 w 237"/>
                  <a:gd name="T23" fmla="*/ 22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267">
                    <a:moveTo>
                      <a:pt x="121" y="223"/>
                    </a:moveTo>
                    <a:cubicBezTo>
                      <a:pt x="77" y="223"/>
                      <a:pt x="51" y="190"/>
                      <a:pt x="51" y="136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51" y="77"/>
                      <a:pt x="78" y="44"/>
                      <a:pt x="121" y="44"/>
                    </a:cubicBezTo>
                    <a:cubicBezTo>
                      <a:pt x="155" y="44"/>
                      <a:pt x="177" y="59"/>
                      <a:pt x="185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25" y="31"/>
                      <a:pt x="182" y="0"/>
                      <a:pt x="122" y="0"/>
                    </a:cubicBezTo>
                    <a:cubicBezTo>
                      <a:pt x="49" y="0"/>
                      <a:pt x="0" y="53"/>
                      <a:pt x="0" y="133"/>
                    </a:cubicBezTo>
                    <a:cubicBezTo>
                      <a:pt x="0" y="214"/>
                      <a:pt x="48" y="267"/>
                      <a:pt x="119" y="267"/>
                    </a:cubicBezTo>
                    <a:cubicBezTo>
                      <a:pt x="182" y="267"/>
                      <a:pt x="227" y="235"/>
                      <a:pt x="237" y="168"/>
                    </a:cubicBezTo>
                    <a:cubicBezTo>
                      <a:pt x="186" y="168"/>
                      <a:pt x="186" y="168"/>
                      <a:pt x="186" y="168"/>
                    </a:cubicBezTo>
                    <a:cubicBezTo>
                      <a:pt x="179" y="208"/>
                      <a:pt x="156" y="223"/>
                      <a:pt x="121" y="223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B37AFD16-6395-988A-3ECD-2BFE76A106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6" y="2694"/>
                <a:ext cx="447" cy="452"/>
              </a:xfrm>
              <a:custGeom>
                <a:avLst/>
                <a:gdLst>
                  <a:gd name="T0" fmla="*/ 95 w 188"/>
                  <a:gd name="T1" fmla="*/ 0 h 190"/>
                  <a:gd name="T2" fmla="*/ 0 w 188"/>
                  <a:gd name="T3" fmla="*/ 95 h 190"/>
                  <a:gd name="T4" fmla="*/ 93 w 188"/>
                  <a:gd name="T5" fmla="*/ 190 h 190"/>
                  <a:gd name="T6" fmla="*/ 188 w 188"/>
                  <a:gd name="T7" fmla="*/ 95 h 190"/>
                  <a:gd name="T8" fmla="*/ 95 w 188"/>
                  <a:gd name="T9" fmla="*/ 0 h 190"/>
                  <a:gd name="T10" fmla="*/ 140 w 188"/>
                  <a:gd name="T11" fmla="*/ 96 h 190"/>
                  <a:gd name="T12" fmla="*/ 94 w 188"/>
                  <a:gd name="T13" fmla="*/ 151 h 190"/>
                  <a:gd name="T14" fmla="*/ 49 w 188"/>
                  <a:gd name="T15" fmla="*/ 96 h 190"/>
                  <a:gd name="T16" fmla="*/ 49 w 188"/>
                  <a:gd name="T17" fmla="*/ 95 h 190"/>
                  <a:gd name="T18" fmla="*/ 95 w 188"/>
                  <a:gd name="T19" fmla="*/ 39 h 190"/>
                  <a:gd name="T20" fmla="*/ 140 w 188"/>
                  <a:gd name="T21" fmla="*/ 95 h 190"/>
                  <a:gd name="T22" fmla="*/ 140 w 188"/>
                  <a:gd name="T23" fmla="*/ 9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190">
                    <a:moveTo>
                      <a:pt x="95" y="0"/>
                    </a:moveTo>
                    <a:cubicBezTo>
                      <a:pt x="39" y="0"/>
                      <a:pt x="0" y="39"/>
                      <a:pt x="0" y="95"/>
                    </a:cubicBezTo>
                    <a:cubicBezTo>
                      <a:pt x="0" y="151"/>
                      <a:pt x="38" y="190"/>
                      <a:pt x="93" y="190"/>
                    </a:cubicBezTo>
                    <a:cubicBezTo>
                      <a:pt x="148" y="190"/>
                      <a:pt x="188" y="150"/>
                      <a:pt x="188" y="95"/>
                    </a:cubicBezTo>
                    <a:cubicBezTo>
                      <a:pt x="188" y="39"/>
                      <a:pt x="150" y="0"/>
                      <a:pt x="95" y="0"/>
                    </a:cubicBezTo>
                    <a:close/>
                    <a:moveTo>
                      <a:pt x="140" y="96"/>
                    </a:moveTo>
                    <a:cubicBezTo>
                      <a:pt x="140" y="130"/>
                      <a:pt x="122" y="151"/>
                      <a:pt x="94" y="151"/>
                    </a:cubicBezTo>
                    <a:cubicBezTo>
                      <a:pt x="65" y="151"/>
                      <a:pt x="49" y="131"/>
                      <a:pt x="49" y="96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60"/>
                      <a:pt x="66" y="39"/>
                      <a:pt x="95" y="39"/>
                    </a:cubicBezTo>
                    <a:cubicBezTo>
                      <a:pt x="123" y="39"/>
                      <a:pt x="140" y="60"/>
                      <a:pt x="140" y="95"/>
                    </a:cubicBezTo>
                    <a:lnTo>
                      <a:pt x="140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9">
                <a:extLst>
                  <a:ext uri="{FF2B5EF4-FFF2-40B4-BE49-F238E27FC236}">
                    <a16:creationId xmlns:a16="http://schemas.microsoft.com/office/drawing/2014/main" id="{A203F06C-3BCC-1980-F88E-2ACD95261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5" y="2694"/>
                <a:ext cx="420" cy="452"/>
              </a:xfrm>
              <a:custGeom>
                <a:avLst/>
                <a:gdLst>
                  <a:gd name="T0" fmla="*/ 90 w 177"/>
                  <a:gd name="T1" fmla="*/ 151 h 190"/>
                  <a:gd name="T2" fmla="*/ 48 w 177"/>
                  <a:gd name="T3" fmla="*/ 96 h 190"/>
                  <a:gd name="T4" fmla="*/ 48 w 177"/>
                  <a:gd name="T5" fmla="*/ 94 h 190"/>
                  <a:gd name="T6" fmla="*/ 92 w 177"/>
                  <a:gd name="T7" fmla="*/ 39 h 190"/>
                  <a:gd name="T8" fmla="*/ 130 w 177"/>
                  <a:gd name="T9" fmla="*/ 72 h 190"/>
                  <a:gd name="T10" fmla="*/ 175 w 177"/>
                  <a:gd name="T11" fmla="*/ 58 h 190"/>
                  <a:gd name="T12" fmla="*/ 92 w 177"/>
                  <a:gd name="T13" fmla="*/ 0 h 190"/>
                  <a:gd name="T14" fmla="*/ 0 w 177"/>
                  <a:gd name="T15" fmla="*/ 94 h 190"/>
                  <a:gd name="T16" fmla="*/ 91 w 177"/>
                  <a:gd name="T17" fmla="*/ 190 h 190"/>
                  <a:gd name="T18" fmla="*/ 177 w 177"/>
                  <a:gd name="T19" fmla="*/ 128 h 190"/>
                  <a:gd name="T20" fmla="*/ 132 w 177"/>
                  <a:gd name="T21" fmla="*/ 115 h 190"/>
                  <a:gd name="T22" fmla="*/ 90 w 177"/>
                  <a:gd name="T23" fmla="*/ 15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90">
                    <a:moveTo>
                      <a:pt x="90" y="151"/>
                    </a:moveTo>
                    <a:cubicBezTo>
                      <a:pt x="64" y="151"/>
                      <a:pt x="48" y="128"/>
                      <a:pt x="48" y="96"/>
                    </a:cubicBezTo>
                    <a:cubicBezTo>
                      <a:pt x="48" y="94"/>
                      <a:pt x="48" y="94"/>
                      <a:pt x="48" y="94"/>
                    </a:cubicBezTo>
                    <a:cubicBezTo>
                      <a:pt x="48" y="62"/>
                      <a:pt x="65" y="39"/>
                      <a:pt x="92" y="39"/>
                    </a:cubicBezTo>
                    <a:cubicBezTo>
                      <a:pt x="114" y="39"/>
                      <a:pt x="125" y="52"/>
                      <a:pt x="130" y="72"/>
                    </a:cubicBezTo>
                    <a:cubicBezTo>
                      <a:pt x="175" y="58"/>
                      <a:pt x="175" y="58"/>
                      <a:pt x="175" y="58"/>
                    </a:cubicBezTo>
                    <a:cubicBezTo>
                      <a:pt x="163" y="23"/>
                      <a:pt x="137" y="0"/>
                      <a:pt x="92" y="0"/>
                    </a:cubicBezTo>
                    <a:cubicBezTo>
                      <a:pt x="38" y="0"/>
                      <a:pt x="0" y="39"/>
                      <a:pt x="0" y="94"/>
                    </a:cubicBezTo>
                    <a:cubicBezTo>
                      <a:pt x="0" y="151"/>
                      <a:pt x="35" y="190"/>
                      <a:pt x="91" y="190"/>
                    </a:cubicBezTo>
                    <a:cubicBezTo>
                      <a:pt x="137" y="190"/>
                      <a:pt x="164" y="166"/>
                      <a:pt x="177" y="128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37"/>
                      <a:pt x="116" y="151"/>
                      <a:pt x="90" y="151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2FFC52EB-1400-C8DF-1234-29F1FAE3C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25"/>
                <a:ext cx="406" cy="611"/>
              </a:xfrm>
              <a:custGeom>
                <a:avLst/>
                <a:gdLst>
                  <a:gd name="T0" fmla="*/ 396 w 406"/>
                  <a:gd name="T1" fmla="*/ 176 h 611"/>
                  <a:gd name="T2" fmla="*/ 268 w 406"/>
                  <a:gd name="T3" fmla="*/ 176 h 611"/>
                  <a:gd name="T4" fmla="*/ 111 w 406"/>
                  <a:gd name="T5" fmla="*/ 369 h 611"/>
                  <a:gd name="T6" fmla="*/ 111 w 406"/>
                  <a:gd name="T7" fmla="*/ 0 h 611"/>
                  <a:gd name="T8" fmla="*/ 0 w 406"/>
                  <a:gd name="T9" fmla="*/ 0 h 611"/>
                  <a:gd name="T10" fmla="*/ 0 w 406"/>
                  <a:gd name="T11" fmla="*/ 611 h 611"/>
                  <a:gd name="T12" fmla="*/ 111 w 406"/>
                  <a:gd name="T13" fmla="*/ 611 h 611"/>
                  <a:gd name="T14" fmla="*/ 111 w 406"/>
                  <a:gd name="T15" fmla="*/ 492 h 611"/>
                  <a:gd name="T16" fmla="*/ 173 w 406"/>
                  <a:gd name="T17" fmla="*/ 421 h 611"/>
                  <a:gd name="T18" fmla="*/ 282 w 406"/>
                  <a:gd name="T19" fmla="*/ 611 h 611"/>
                  <a:gd name="T20" fmla="*/ 406 w 406"/>
                  <a:gd name="T21" fmla="*/ 611 h 611"/>
                  <a:gd name="T22" fmla="*/ 247 w 406"/>
                  <a:gd name="T23" fmla="*/ 340 h 611"/>
                  <a:gd name="T24" fmla="*/ 396 w 406"/>
                  <a:gd name="T25" fmla="*/ 17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6" h="611">
                    <a:moveTo>
                      <a:pt x="396" y="176"/>
                    </a:moveTo>
                    <a:lnTo>
                      <a:pt x="268" y="176"/>
                    </a:lnTo>
                    <a:lnTo>
                      <a:pt x="111" y="36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0" y="611"/>
                    </a:lnTo>
                    <a:lnTo>
                      <a:pt x="111" y="611"/>
                    </a:lnTo>
                    <a:lnTo>
                      <a:pt x="111" y="492"/>
                    </a:lnTo>
                    <a:lnTo>
                      <a:pt x="173" y="421"/>
                    </a:lnTo>
                    <a:lnTo>
                      <a:pt x="282" y="611"/>
                    </a:lnTo>
                    <a:lnTo>
                      <a:pt x="406" y="611"/>
                    </a:lnTo>
                    <a:lnTo>
                      <a:pt x="247" y="340"/>
                    </a:lnTo>
                    <a:lnTo>
                      <a:pt x="396" y="17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78A4F637-7967-66B4-9591-BA28BDA6DD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7" y="2694"/>
                <a:ext cx="428" cy="449"/>
              </a:xfrm>
              <a:custGeom>
                <a:avLst/>
                <a:gdLst>
                  <a:gd name="T0" fmla="*/ 91 w 180"/>
                  <a:gd name="T1" fmla="*/ 0 h 189"/>
                  <a:gd name="T2" fmla="*/ 0 w 180"/>
                  <a:gd name="T3" fmla="*/ 96 h 189"/>
                  <a:gd name="T4" fmla="*/ 92 w 180"/>
                  <a:gd name="T5" fmla="*/ 189 h 189"/>
                  <a:gd name="T6" fmla="*/ 178 w 180"/>
                  <a:gd name="T7" fmla="*/ 141 h 189"/>
                  <a:gd name="T8" fmla="*/ 136 w 180"/>
                  <a:gd name="T9" fmla="*/ 128 h 189"/>
                  <a:gd name="T10" fmla="*/ 93 w 180"/>
                  <a:gd name="T11" fmla="*/ 152 h 189"/>
                  <a:gd name="T12" fmla="*/ 47 w 180"/>
                  <a:gd name="T13" fmla="*/ 111 h 189"/>
                  <a:gd name="T14" fmla="*/ 180 w 180"/>
                  <a:gd name="T15" fmla="*/ 111 h 189"/>
                  <a:gd name="T16" fmla="*/ 180 w 180"/>
                  <a:gd name="T17" fmla="*/ 94 h 189"/>
                  <a:gd name="T18" fmla="*/ 91 w 180"/>
                  <a:gd name="T19" fmla="*/ 0 h 189"/>
                  <a:gd name="T20" fmla="*/ 46 w 180"/>
                  <a:gd name="T21" fmla="*/ 77 h 189"/>
                  <a:gd name="T22" fmla="*/ 90 w 180"/>
                  <a:gd name="T23" fmla="*/ 37 h 189"/>
                  <a:gd name="T24" fmla="*/ 131 w 180"/>
                  <a:gd name="T25" fmla="*/ 77 h 189"/>
                  <a:gd name="T26" fmla="*/ 46 w 180"/>
                  <a:gd name="T27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189">
                    <a:moveTo>
                      <a:pt x="91" y="0"/>
                    </a:moveTo>
                    <a:cubicBezTo>
                      <a:pt x="38" y="0"/>
                      <a:pt x="0" y="39"/>
                      <a:pt x="0" y="96"/>
                    </a:cubicBezTo>
                    <a:cubicBezTo>
                      <a:pt x="0" y="152"/>
                      <a:pt x="35" y="189"/>
                      <a:pt x="92" y="189"/>
                    </a:cubicBezTo>
                    <a:cubicBezTo>
                      <a:pt x="139" y="189"/>
                      <a:pt x="166" y="168"/>
                      <a:pt x="178" y="141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29" y="142"/>
                      <a:pt x="119" y="152"/>
                      <a:pt x="93" y="152"/>
                    </a:cubicBezTo>
                    <a:cubicBezTo>
                      <a:pt x="68" y="152"/>
                      <a:pt x="50" y="137"/>
                      <a:pt x="47" y="111"/>
                    </a:cubicBezTo>
                    <a:cubicBezTo>
                      <a:pt x="180" y="111"/>
                      <a:pt x="180" y="111"/>
                      <a:pt x="180" y="111"/>
                    </a:cubicBezTo>
                    <a:cubicBezTo>
                      <a:pt x="180" y="94"/>
                      <a:pt x="180" y="94"/>
                      <a:pt x="180" y="94"/>
                    </a:cubicBezTo>
                    <a:cubicBezTo>
                      <a:pt x="180" y="37"/>
                      <a:pt x="147" y="0"/>
                      <a:pt x="91" y="0"/>
                    </a:cubicBezTo>
                    <a:close/>
                    <a:moveTo>
                      <a:pt x="46" y="77"/>
                    </a:moveTo>
                    <a:cubicBezTo>
                      <a:pt x="50" y="52"/>
                      <a:pt x="67" y="37"/>
                      <a:pt x="90" y="37"/>
                    </a:cubicBezTo>
                    <a:cubicBezTo>
                      <a:pt x="115" y="37"/>
                      <a:pt x="129" y="51"/>
                      <a:pt x="131" y="77"/>
                    </a:cubicBezTo>
                    <a:lnTo>
                      <a:pt x="46" y="7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E466485D-47E8-4782-C5BD-664B721B8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696"/>
                <a:ext cx="247" cy="440"/>
              </a:xfrm>
              <a:custGeom>
                <a:avLst/>
                <a:gdLst>
                  <a:gd name="T0" fmla="*/ 48 w 104"/>
                  <a:gd name="T1" fmla="*/ 36 h 185"/>
                  <a:gd name="T2" fmla="*/ 48 w 104"/>
                  <a:gd name="T3" fmla="*/ 2 h 185"/>
                  <a:gd name="T4" fmla="*/ 0 w 104"/>
                  <a:gd name="T5" fmla="*/ 2 h 185"/>
                  <a:gd name="T6" fmla="*/ 0 w 104"/>
                  <a:gd name="T7" fmla="*/ 185 h 185"/>
                  <a:gd name="T8" fmla="*/ 48 w 104"/>
                  <a:gd name="T9" fmla="*/ 185 h 185"/>
                  <a:gd name="T10" fmla="*/ 48 w 104"/>
                  <a:gd name="T11" fmla="*/ 91 h 185"/>
                  <a:gd name="T12" fmla="*/ 85 w 104"/>
                  <a:gd name="T13" fmla="*/ 46 h 185"/>
                  <a:gd name="T14" fmla="*/ 104 w 104"/>
                  <a:gd name="T15" fmla="*/ 46 h 185"/>
                  <a:gd name="T16" fmla="*/ 104 w 104"/>
                  <a:gd name="T17" fmla="*/ 0 h 185"/>
                  <a:gd name="T18" fmla="*/ 100 w 104"/>
                  <a:gd name="T19" fmla="*/ 0 h 185"/>
                  <a:gd name="T20" fmla="*/ 48 w 104"/>
                  <a:gd name="T21" fmla="*/ 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185">
                    <a:moveTo>
                      <a:pt x="48" y="36"/>
                    </a:moveTo>
                    <a:cubicBezTo>
                      <a:pt x="48" y="2"/>
                      <a:pt x="48" y="2"/>
                      <a:pt x="48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48" y="185"/>
                      <a:pt x="48" y="185"/>
                      <a:pt x="48" y="185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8" y="60"/>
                      <a:pt x="56" y="46"/>
                      <a:pt x="85" y="46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67" y="0"/>
                      <a:pt x="53" y="15"/>
                      <a:pt x="48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DDB54ED-59BA-11F4-B984-973302386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" y="2525"/>
                <a:ext cx="116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7A3E46F-E072-C625-403E-41A58C779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4" y="2525"/>
                <a:ext cx="114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2FA6C36-3C1E-655B-D208-9099BEE3F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2" y="2701"/>
                <a:ext cx="116" cy="435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0F1E31B-8F99-B680-716F-93A9C6513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" y="2504"/>
                <a:ext cx="135" cy="133"/>
              </a:xfrm>
              <a:prstGeom prst="ellipse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CC714148-3840-A02D-439D-1008A5769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" y="1736"/>
                <a:ext cx="425" cy="637"/>
              </a:xfrm>
              <a:custGeom>
                <a:avLst/>
                <a:gdLst>
                  <a:gd name="T0" fmla="*/ 88 w 179"/>
                  <a:gd name="T1" fmla="*/ 225 h 268"/>
                  <a:gd name="T2" fmla="*/ 49 w 179"/>
                  <a:gd name="T3" fmla="*/ 177 h 268"/>
                  <a:gd name="T4" fmla="*/ 0 w 179"/>
                  <a:gd name="T5" fmla="*/ 185 h 268"/>
                  <a:gd name="T6" fmla="*/ 89 w 179"/>
                  <a:gd name="T7" fmla="*/ 268 h 268"/>
                  <a:gd name="T8" fmla="*/ 179 w 179"/>
                  <a:gd name="T9" fmla="*/ 176 h 268"/>
                  <a:gd name="T10" fmla="*/ 179 w 179"/>
                  <a:gd name="T11" fmla="*/ 0 h 268"/>
                  <a:gd name="T12" fmla="*/ 32 w 179"/>
                  <a:gd name="T13" fmla="*/ 0 h 268"/>
                  <a:gd name="T14" fmla="*/ 32 w 179"/>
                  <a:gd name="T15" fmla="*/ 43 h 268"/>
                  <a:gd name="T16" fmla="*/ 128 w 179"/>
                  <a:gd name="T17" fmla="*/ 43 h 268"/>
                  <a:gd name="T18" fmla="*/ 128 w 179"/>
                  <a:gd name="T19" fmla="*/ 177 h 268"/>
                  <a:gd name="T20" fmla="*/ 88 w 179"/>
                  <a:gd name="T21" fmla="*/ 2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9" h="268">
                    <a:moveTo>
                      <a:pt x="88" y="225"/>
                    </a:moveTo>
                    <a:cubicBezTo>
                      <a:pt x="62" y="225"/>
                      <a:pt x="51" y="210"/>
                      <a:pt x="49" y="177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3" y="235"/>
                      <a:pt x="31" y="268"/>
                      <a:pt x="89" y="268"/>
                    </a:cubicBezTo>
                    <a:cubicBezTo>
                      <a:pt x="150" y="268"/>
                      <a:pt x="179" y="238"/>
                      <a:pt x="179" y="176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177"/>
                      <a:pt x="128" y="177"/>
                      <a:pt x="128" y="177"/>
                    </a:cubicBezTo>
                    <a:cubicBezTo>
                      <a:pt x="128" y="211"/>
                      <a:pt x="117" y="225"/>
                      <a:pt x="88" y="225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id="{A313FBF2-F1A6-CF93-B2E8-2A5B672D35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67" y="1907"/>
                <a:ext cx="456" cy="461"/>
              </a:xfrm>
              <a:custGeom>
                <a:avLst/>
                <a:gdLst>
                  <a:gd name="T0" fmla="*/ 95 w 192"/>
                  <a:gd name="T1" fmla="*/ 194 h 194"/>
                  <a:gd name="T2" fmla="*/ 192 w 192"/>
                  <a:gd name="T3" fmla="*/ 98 h 194"/>
                  <a:gd name="T4" fmla="*/ 96 w 192"/>
                  <a:gd name="T5" fmla="*/ 0 h 194"/>
                  <a:gd name="T6" fmla="*/ 0 w 192"/>
                  <a:gd name="T7" fmla="*/ 98 h 194"/>
                  <a:gd name="T8" fmla="*/ 95 w 192"/>
                  <a:gd name="T9" fmla="*/ 194 h 194"/>
                  <a:gd name="T10" fmla="*/ 50 w 192"/>
                  <a:gd name="T11" fmla="*/ 97 h 194"/>
                  <a:gd name="T12" fmla="*/ 96 w 192"/>
                  <a:gd name="T13" fmla="*/ 40 h 194"/>
                  <a:gd name="T14" fmla="*/ 142 w 192"/>
                  <a:gd name="T15" fmla="*/ 97 h 194"/>
                  <a:gd name="T16" fmla="*/ 142 w 192"/>
                  <a:gd name="T17" fmla="*/ 99 h 194"/>
                  <a:gd name="T18" fmla="*/ 96 w 192"/>
                  <a:gd name="T19" fmla="*/ 154 h 194"/>
                  <a:gd name="T20" fmla="*/ 50 w 192"/>
                  <a:gd name="T21" fmla="*/ 99 h 194"/>
                  <a:gd name="T22" fmla="*/ 50 w 192"/>
                  <a:gd name="T23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94">
                    <a:moveTo>
                      <a:pt x="95" y="194"/>
                    </a:moveTo>
                    <a:cubicBezTo>
                      <a:pt x="152" y="194"/>
                      <a:pt x="192" y="154"/>
                      <a:pt x="192" y="98"/>
                    </a:cubicBezTo>
                    <a:cubicBezTo>
                      <a:pt x="192" y="41"/>
                      <a:pt x="153" y="0"/>
                      <a:pt x="96" y="0"/>
                    </a:cubicBezTo>
                    <a:cubicBezTo>
                      <a:pt x="40" y="0"/>
                      <a:pt x="0" y="41"/>
                      <a:pt x="0" y="98"/>
                    </a:cubicBezTo>
                    <a:cubicBezTo>
                      <a:pt x="0" y="155"/>
                      <a:pt x="39" y="194"/>
                      <a:pt x="95" y="194"/>
                    </a:cubicBezTo>
                    <a:close/>
                    <a:moveTo>
                      <a:pt x="50" y="97"/>
                    </a:moveTo>
                    <a:cubicBezTo>
                      <a:pt x="50" y="62"/>
                      <a:pt x="67" y="40"/>
                      <a:pt x="96" y="40"/>
                    </a:cubicBezTo>
                    <a:cubicBezTo>
                      <a:pt x="125" y="40"/>
                      <a:pt x="142" y="62"/>
                      <a:pt x="142" y="97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2" y="134"/>
                      <a:pt x="124" y="154"/>
                      <a:pt x="96" y="154"/>
                    </a:cubicBezTo>
                    <a:cubicBezTo>
                      <a:pt x="67" y="154"/>
                      <a:pt x="50" y="134"/>
                      <a:pt x="50" y="99"/>
                    </a:cubicBezTo>
                    <a:lnTo>
                      <a:pt x="50" y="9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id="{D2769D84-1AE5-B7D1-280F-4388CADF7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736"/>
                <a:ext cx="396" cy="625"/>
              </a:xfrm>
              <a:custGeom>
                <a:avLst/>
                <a:gdLst>
                  <a:gd name="T0" fmla="*/ 48 w 167"/>
                  <a:gd name="T1" fmla="*/ 168 h 263"/>
                  <a:gd name="T2" fmla="*/ 85 w 167"/>
                  <a:gd name="T3" fmla="*/ 114 h 263"/>
                  <a:gd name="T4" fmla="*/ 118 w 167"/>
                  <a:gd name="T5" fmla="*/ 154 h 263"/>
                  <a:gd name="T6" fmla="*/ 118 w 167"/>
                  <a:gd name="T7" fmla="*/ 263 h 263"/>
                  <a:gd name="T8" fmla="*/ 167 w 167"/>
                  <a:gd name="T9" fmla="*/ 263 h 263"/>
                  <a:gd name="T10" fmla="*/ 167 w 167"/>
                  <a:gd name="T11" fmla="*/ 151 h 263"/>
                  <a:gd name="T12" fmla="*/ 102 w 167"/>
                  <a:gd name="T13" fmla="*/ 72 h 263"/>
                  <a:gd name="T14" fmla="*/ 48 w 167"/>
                  <a:gd name="T15" fmla="*/ 109 h 263"/>
                  <a:gd name="T16" fmla="*/ 48 w 167"/>
                  <a:gd name="T17" fmla="*/ 0 h 263"/>
                  <a:gd name="T18" fmla="*/ 0 w 167"/>
                  <a:gd name="T19" fmla="*/ 0 h 263"/>
                  <a:gd name="T20" fmla="*/ 0 w 167"/>
                  <a:gd name="T21" fmla="*/ 263 h 263"/>
                  <a:gd name="T22" fmla="*/ 48 w 167"/>
                  <a:gd name="T23" fmla="*/ 263 h 263"/>
                  <a:gd name="T24" fmla="*/ 48 w 167"/>
                  <a:gd name="T25" fmla="*/ 16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263">
                    <a:moveTo>
                      <a:pt x="48" y="168"/>
                    </a:moveTo>
                    <a:cubicBezTo>
                      <a:pt x="48" y="133"/>
                      <a:pt x="62" y="114"/>
                      <a:pt x="85" y="114"/>
                    </a:cubicBezTo>
                    <a:cubicBezTo>
                      <a:pt x="108" y="114"/>
                      <a:pt x="118" y="127"/>
                      <a:pt x="118" y="15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151"/>
                      <a:pt x="167" y="151"/>
                      <a:pt x="167" y="151"/>
                    </a:cubicBezTo>
                    <a:cubicBezTo>
                      <a:pt x="167" y="99"/>
                      <a:pt x="143" y="72"/>
                      <a:pt x="102" y="72"/>
                    </a:cubicBezTo>
                    <a:cubicBezTo>
                      <a:pt x="75" y="72"/>
                      <a:pt x="57" y="86"/>
                      <a:pt x="48" y="10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48" y="263"/>
                      <a:pt x="48" y="263"/>
                      <a:pt x="48" y="263"/>
                    </a:cubicBezTo>
                    <a:lnTo>
                      <a:pt x="48" y="168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9E196D1E-722B-E127-FADE-3677494B2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1907"/>
                <a:ext cx="402" cy="454"/>
              </a:xfrm>
              <a:custGeom>
                <a:avLst/>
                <a:gdLst>
                  <a:gd name="T0" fmla="*/ 49 w 169"/>
                  <a:gd name="T1" fmla="*/ 96 h 191"/>
                  <a:gd name="T2" fmla="*/ 87 w 169"/>
                  <a:gd name="T3" fmla="*/ 42 h 191"/>
                  <a:gd name="T4" fmla="*/ 120 w 169"/>
                  <a:gd name="T5" fmla="*/ 82 h 191"/>
                  <a:gd name="T6" fmla="*/ 120 w 169"/>
                  <a:gd name="T7" fmla="*/ 191 h 191"/>
                  <a:gd name="T8" fmla="*/ 169 w 169"/>
                  <a:gd name="T9" fmla="*/ 191 h 191"/>
                  <a:gd name="T10" fmla="*/ 169 w 169"/>
                  <a:gd name="T11" fmla="*/ 79 h 191"/>
                  <a:gd name="T12" fmla="*/ 104 w 169"/>
                  <a:gd name="T13" fmla="*/ 0 h 191"/>
                  <a:gd name="T14" fmla="*/ 49 w 169"/>
                  <a:gd name="T15" fmla="*/ 35 h 191"/>
                  <a:gd name="T16" fmla="*/ 49 w 169"/>
                  <a:gd name="T17" fmla="*/ 4 h 191"/>
                  <a:gd name="T18" fmla="*/ 0 w 169"/>
                  <a:gd name="T19" fmla="*/ 4 h 191"/>
                  <a:gd name="T20" fmla="*/ 0 w 169"/>
                  <a:gd name="T21" fmla="*/ 191 h 191"/>
                  <a:gd name="T22" fmla="*/ 49 w 169"/>
                  <a:gd name="T23" fmla="*/ 191 h 191"/>
                  <a:gd name="T24" fmla="*/ 49 w 169"/>
                  <a:gd name="T25" fmla="*/ 9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" h="191">
                    <a:moveTo>
                      <a:pt x="49" y="96"/>
                    </a:moveTo>
                    <a:cubicBezTo>
                      <a:pt x="49" y="61"/>
                      <a:pt x="63" y="42"/>
                      <a:pt x="87" y="42"/>
                    </a:cubicBezTo>
                    <a:cubicBezTo>
                      <a:pt x="110" y="42"/>
                      <a:pt x="120" y="55"/>
                      <a:pt x="120" y="82"/>
                    </a:cubicBezTo>
                    <a:cubicBezTo>
                      <a:pt x="120" y="191"/>
                      <a:pt x="120" y="191"/>
                      <a:pt x="120" y="191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69" y="27"/>
                      <a:pt x="145" y="0"/>
                      <a:pt x="104" y="0"/>
                    </a:cubicBezTo>
                    <a:cubicBezTo>
                      <a:pt x="77" y="0"/>
                      <a:pt x="59" y="13"/>
                      <a:pt x="49" y="35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49" y="191"/>
                      <a:pt x="49" y="191"/>
                      <a:pt x="49" y="191"/>
                    </a:cubicBezTo>
                    <a:lnTo>
                      <a:pt x="49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E1A42CE-3C32-5B04-B612-9F0364B1C61A}"/>
                </a:ext>
              </a:extLst>
            </p:cNvPr>
            <p:cNvSpPr/>
            <p:nvPr userDrawn="1"/>
          </p:nvSpPr>
          <p:spPr>
            <a:xfrm>
              <a:off x="4464905" y="2118328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7204BFA-1CCA-541C-FEFF-59B825BEDB3D}"/>
                </a:ext>
              </a:extLst>
            </p:cNvPr>
            <p:cNvSpPr/>
            <p:nvPr userDrawn="1"/>
          </p:nvSpPr>
          <p:spPr>
            <a:xfrm>
              <a:off x="2729276" y="119905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5D9377B-B8E9-E064-8314-77380B632345}"/>
                </a:ext>
              </a:extLst>
            </p:cNvPr>
            <p:cNvSpPr/>
            <p:nvPr userDrawn="1"/>
          </p:nvSpPr>
          <p:spPr>
            <a:xfrm>
              <a:off x="2186848" y="1758892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765AF2E-9B9D-86B4-00BF-DB67E4CCD55A}"/>
                </a:ext>
              </a:extLst>
            </p:cNvPr>
            <p:cNvSpPr/>
            <p:nvPr userDrawn="1"/>
          </p:nvSpPr>
          <p:spPr>
            <a:xfrm>
              <a:off x="3798124" y="223919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A10FEF-C188-4662-BB93-E14755A26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4" name="Picture Placeholder 36">
            <a:extLst>
              <a:ext uri="{FF2B5EF4-FFF2-40B4-BE49-F238E27FC236}">
                <a16:creationId xmlns:a16="http://schemas.microsoft.com/office/drawing/2014/main" id="{D213E2AE-283B-72BF-98C3-2332EB4DDC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3648075" cy="4508500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Picture Placeholder 36">
            <a:extLst>
              <a:ext uri="{FF2B5EF4-FFF2-40B4-BE49-F238E27FC236}">
                <a16:creationId xmlns:a16="http://schemas.microsoft.com/office/drawing/2014/main" id="{C9D72BA7-208B-7028-25A3-32E68ABEA6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0952" y="1"/>
            <a:ext cx="4608511" cy="2205038"/>
          </a:xfrm>
        </p:spPr>
        <p:txBody>
          <a:bodyPr/>
          <a:lstStyle/>
          <a:p>
            <a:endParaRPr lang="en-US"/>
          </a:p>
        </p:txBody>
      </p:sp>
      <p:sp>
        <p:nvSpPr>
          <p:cNvPr id="46" name="Picture Placeholder 36">
            <a:extLst>
              <a:ext uri="{FF2B5EF4-FFF2-40B4-BE49-F238E27FC236}">
                <a16:creationId xmlns:a16="http://schemas.microsoft.com/office/drawing/2014/main" id="{EEEB2ECF-4FAD-9865-051E-958BCBF138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43925" y="0"/>
            <a:ext cx="3648075" cy="33575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Picture Placeholder 36">
            <a:extLst>
              <a:ext uri="{FF2B5EF4-FFF2-40B4-BE49-F238E27FC236}">
                <a16:creationId xmlns:a16="http://schemas.microsoft.com/office/drawing/2014/main" id="{163D3A33-127C-AA98-60C3-DFD3AF87E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43925" y="3500438"/>
            <a:ext cx="3648075" cy="33575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8" name="Picture Placeholder 36">
            <a:extLst>
              <a:ext uri="{FF2B5EF4-FFF2-40B4-BE49-F238E27FC236}">
                <a16:creationId xmlns:a16="http://schemas.microsoft.com/office/drawing/2014/main" id="{83D91DAF-A1B7-CBEF-1C8D-826B2AED6D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84700" y="4652962"/>
            <a:ext cx="3815300" cy="22050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9" name="Picture Placeholder 36">
            <a:extLst>
              <a:ext uri="{FF2B5EF4-FFF2-40B4-BE49-F238E27FC236}">
                <a16:creationId xmlns:a16="http://schemas.microsoft.com/office/drawing/2014/main" id="{B69C11E2-200A-E57A-7DCA-EA02D755BBA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2498" y="4652962"/>
            <a:ext cx="4442735" cy="22050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77FA7323-386A-88FC-5388-3C5F7AE62A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36088" y="6237288"/>
            <a:ext cx="2855912" cy="620712"/>
          </a:xfrm>
          <a:solidFill>
            <a:schemeClr val="bg2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noFill/>
              </a:defRPr>
            </a:lvl1pPr>
            <a:lvl2pPr marL="0" indent="0">
              <a:buNone/>
              <a:defRPr>
                <a:noFill/>
              </a:defRPr>
            </a:lvl2pPr>
            <a:lvl3pPr marL="220663" indent="0">
              <a:buNone/>
              <a:defRPr>
                <a:noFill/>
              </a:defRPr>
            </a:lvl3pPr>
            <a:lvl4pPr marL="487363" indent="0">
              <a:buNone/>
              <a:defRPr>
                <a:noFill/>
              </a:defRPr>
            </a:lvl4pPr>
            <a:lvl5pPr marL="669925" indent="0">
              <a:buNone/>
              <a:defRPr>
                <a:noFill/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25B86A86-0C78-04E9-B9C4-2DEA5FE95CCA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369FEFE-FAC8-A6A9-E412-636E1D14FD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120115-F994-8525-EEA9-C5FD6DB4AED5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9D61B0-BB10-554B-D3B7-4AEE8FB616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07525" y="6361764"/>
            <a:ext cx="1368425" cy="443198"/>
          </a:xfr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0" hangingPunct="1">
              <a:lnSpc>
                <a:spcPct val="80000"/>
              </a:lnSpc>
              <a:defRPr lang="en-US" sz="12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lnSpc>
                <a:spcPct val="80000"/>
              </a:lnSpc>
            </a:pPr>
            <a:r>
              <a:rPr lang="fr-FR" dirty="0"/>
              <a:t>Suivez-nous </a:t>
            </a:r>
            <a:br>
              <a:rPr lang="fr-FR" dirty="0"/>
            </a:br>
            <a:r>
              <a:rPr lang="fr-FR" dirty="0"/>
              <a:t>sur les réseaux sociaux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551E0B4-62B2-78BF-4E0F-F68A9ED2F7B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775950" y="6352890"/>
            <a:ext cx="443198" cy="44319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1" name="Picture Placeholder 39">
            <a:extLst>
              <a:ext uri="{FF2B5EF4-FFF2-40B4-BE49-F238E27FC236}">
                <a16:creationId xmlns:a16="http://schemas.microsoft.com/office/drawing/2014/main" id="{58C528E2-76D7-C6F5-28FD-83DB9200257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230728" y="6352890"/>
            <a:ext cx="443198" cy="443198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2" name="Picture Placeholder 39">
            <a:extLst>
              <a:ext uri="{FF2B5EF4-FFF2-40B4-BE49-F238E27FC236}">
                <a16:creationId xmlns:a16="http://schemas.microsoft.com/office/drawing/2014/main" id="{DC3B19B4-ADAD-D63D-718C-92EA3067E93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685507" y="6352890"/>
            <a:ext cx="443198" cy="443198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30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1" dur="1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4" grpId="0"/>
      <p:bldP spid="45" grpId="0"/>
      <p:bldP spid="46" grpId="0"/>
      <p:bldP spid="47" grpId="0"/>
      <p:bldP spid="48" grpId="0"/>
      <p:bldP spid="4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41E0AE-DAF5-4FE3-84A0-91F825299D27}"/>
              </a:ext>
            </a:extLst>
          </p:cNvPr>
          <p:cNvSpPr/>
          <p:nvPr userDrawn="1"/>
        </p:nvSpPr>
        <p:spPr>
          <a:xfrm>
            <a:off x="0" y="2349500"/>
            <a:ext cx="7607300" cy="4508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E6AAB5-AE37-4C71-802C-883DDCFF62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4712" y="6021000"/>
            <a:ext cx="3835288" cy="276999"/>
          </a:xfrm>
        </p:spPr>
        <p:txBody>
          <a:bodyPr anchor="b">
            <a:sp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83F58A-B5BE-4B0B-9712-A52526D1C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762" y="2796058"/>
            <a:ext cx="3816238" cy="2736024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4000" b="1" cap="none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45AB9D-0174-48FE-A3FC-5732FA9B2B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4700" y="621000"/>
            <a:ext cx="7607300" cy="446404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cap="all" baseline="0"/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D9AA9F-7571-4D89-9CF9-1D4963AEBB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2DA99D7-5F63-467C-AF3F-F309FBB159BB}"/>
              </a:ext>
            </a:extLst>
          </p:cNvPr>
          <p:cNvGrpSpPr/>
          <p:nvPr userDrawn="1"/>
        </p:nvGrpSpPr>
        <p:grpSpPr>
          <a:xfrm>
            <a:off x="8112000" y="5076588"/>
            <a:ext cx="3362311" cy="1731962"/>
            <a:chOff x="2186848" y="1199059"/>
            <a:chExt cx="2552988" cy="1315071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id="{85D86AA5-536C-40BF-ACF5-E8C2FCE743A7}"/>
                </a:ext>
              </a:extLst>
            </p:cNvPr>
            <p:cNvGrpSpPr>
              <a:grpSpLocks noChangeAspect="1"/>
            </p:cNvGrpSpPr>
            <p:nvPr userDrawn="1"/>
          </p:nvGrpSpPr>
          <p:grpSpPr bwMode="auto">
            <a:xfrm>
              <a:off x="2460090" y="1473990"/>
              <a:ext cx="2007551" cy="767913"/>
              <a:chOff x="1260" y="1175"/>
              <a:chExt cx="5158" cy="1973"/>
            </a:xfrm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8F065EB4-C9FF-4CB5-9462-F4F679E1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1175"/>
                <a:ext cx="897" cy="1388"/>
              </a:xfrm>
              <a:custGeom>
                <a:avLst/>
                <a:gdLst>
                  <a:gd name="T0" fmla="*/ 319 w 378"/>
                  <a:gd name="T1" fmla="*/ 0 h 584"/>
                  <a:gd name="T2" fmla="*/ 83 w 378"/>
                  <a:gd name="T3" fmla="*/ 0 h 584"/>
                  <a:gd name="T4" fmla="*/ 83 w 378"/>
                  <a:gd name="T5" fmla="*/ 118 h 584"/>
                  <a:gd name="T6" fmla="*/ 260 w 378"/>
                  <a:gd name="T7" fmla="*/ 118 h 584"/>
                  <a:gd name="T8" fmla="*/ 260 w 378"/>
                  <a:gd name="T9" fmla="*/ 287 h 584"/>
                  <a:gd name="T10" fmla="*/ 227 w 378"/>
                  <a:gd name="T11" fmla="*/ 368 h 584"/>
                  <a:gd name="T12" fmla="*/ 0 w 378"/>
                  <a:gd name="T13" fmla="*/ 495 h 584"/>
                  <a:gd name="T14" fmla="*/ 104 w 378"/>
                  <a:gd name="T15" fmla="*/ 584 h 584"/>
                  <a:gd name="T16" fmla="*/ 315 w 378"/>
                  <a:gd name="T17" fmla="*/ 442 h 584"/>
                  <a:gd name="T18" fmla="*/ 377 w 378"/>
                  <a:gd name="T19" fmla="*/ 283 h 584"/>
                  <a:gd name="T20" fmla="*/ 377 w 378"/>
                  <a:gd name="T21" fmla="*/ 58 h 584"/>
                  <a:gd name="T22" fmla="*/ 319 w 378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8" h="584">
                    <a:moveTo>
                      <a:pt x="319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260" y="118"/>
                      <a:pt x="260" y="118"/>
                      <a:pt x="260" y="118"/>
                    </a:cubicBezTo>
                    <a:cubicBezTo>
                      <a:pt x="260" y="287"/>
                      <a:pt x="260" y="287"/>
                      <a:pt x="260" y="287"/>
                    </a:cubicBezTo>
                    <a:cubicBezTo>
                      <a:pt x="260" y="317"/>
                      <a:pt x="248" y="346"/>
                      <a:pt x="227" y="368"/>
                    </a:cubicBezTo>
                    <a:cubicBezTo>
                      <a:pt x="166" y="432"/>
                      <a:pt x="87" y="476"/>
                      <a:pt x="0" y="495"/>
                    </a:cubicBezTo>
                    <a:cubicBezTo>
                      <a:pt x="28" y="531"/>
                      <a:pt x="63" y="562"/>
                      <a:pt x="104" y="584"/>
                    </a:cubicBezTo>
                    <a:cubicBezTo>
                      <a:pt x="184" y="553"/>
                      <a:pt x="257" y="505"/>
                      <a:pt x="315" y="442"/>
                    </a:cubicBezTo>
                    <a:cubicBezTo>
                      <a:pt x="355" y="399"/>
                      <a:pt x="378" y="342"/>
                      <a:pt x="377" y="283"/>
                    </a:cubicBezTo>
                    <a:cubicBezTo>
                      <a:pt x="377" y="58"/>
                      <a:pt x="377" y="58"/>
                      <a:pt x="377" y="58"/>
                    </a:cubicBezTo>
                    <a:cubicBezTo>
                      <a:pt x="377" y="26"/>
                      <a:pt x="351" y="0"/>
                      <a:pt x="319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F5A6E20F-4C45-485B-B1A2-B65D68F3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736"/>
                <a:ext cx="895" cy="1388"/>
              </a:xfrm>
              <a:custGeom>
                <a:avLst/>
                <a:gdLst>
                  <a:gd name="T0" fmla="*/ 58 w 377"/>
                  <a:gd name="T1" fmla="*/ 0 h 584"/>
                  <a:gd name="T2" fmla="*/ 294 w 377"/>
                  <a:gd name="T3" fmla="*/ 0 h 584"/>
                  <a:gd name="T4" fmla="*/ 294 w 377"/>
                  <a:gd name="T5" fmla="*/ 118 h 584"/>
                  <a:gd name="T6" fmla="*/ 117 w 377"/>
                  <a:gd name="T7" fmla="*/ 118 h 584"/>
                  <a:gd name="T8" fmla="*/ 117 w 377"/>
                  <a:gd name="T9" fmla="*/ 287 h 584"/>
                  <a:gd name="T10" fmla="*/ 150 w 377"/>
                  <a:gd name="T11" fmla="*/ 369 h 584"/>
                  <a:gd name="T12" fmla="*/ 377 w 377"/>
                  <a:gd name="T13" fmla="*/ 495 h 584"/>
                  <a:gd name="T14" fmla="*/ 273 w 377"/>
                  <a:gd name="T15" fmla="*/ 584 h 584"/>
                  <a:gd name="T16" fmla="*/ 62 w 377"/>
                  <a:gd name="T17" fmla="*/ 442 h 584"/>
                  <a:gd name="T18" fmla="*/ 0 w 377"/>
                  <a:gd name="T19" fmla="*/ 283 h 584"/>
                  <a:gd name="T20" fmla="*/ 0 w 377"/>
                  <a:gd name="T21" fmla="*/ 58 h 584"/>
                  <a:gd name="T22" fmla="*/ 58 w 377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7" h="584">
                    <a:moveTo>
                      <a:pt x="58" y="0"/>
                    </a:move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118"/>
                      <a:pt x="294" y="118"/>
                      <a:pt x="294" y="118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7" y="287"/>
                      <a:pt x="117" y="287"/>
                      <a:pt x="117" y="287"/>
                    </a:cubicBezTo>
                    <a:cubicBezTo>
                      <a:pt x="117" y="317"/>
                      <a:pt x="129" y="347"/>
                      <a:pt x="150" y="369"/>
                    </a:cubicBezTo>
                    <a:cubicBezTo>
                      <a:pt x="211" y="432"/>
                      <a:pt x="291" y="477"/>
                      <a:pt x="377" y="495"/>
                    </a:cubicBezTo>
                    <a:cubicBezTo>
                      <a:pt x="349" y="532"/>
                      <a:pt x="314" y="562"/>
                      <a:pt x="273" y="584"/>
                    </a:cubicBezTo>
                    <a:cubicBezTo>
                      <a:pt x="193" y="553"/>
                      <a:pt x="121" y="505"/>
                      <a:pt x="62" y="442"/>
                    </a:cubicBezTo>
                    <a:cubicBezTo>
                      <a:pt x="22" y="399"/>
                      <a:pt x="0" y="342"/>
                      <a:pt x="0" y="28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3B9E8558-C928-4E96-BC4B-6F725536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2513"/>
                <a:ext cx="562" cy="635"/>
              </a:xfrm>
              <a:custGeom>
                <a:avLst/>
                <a:gdLst>
                  <a:gd name="T0" fmla="*/ 121 w 237"/>
                  <a:gd name="T1" fmla="*/ 223 h 267"/>
                  <a:gd name="T2" fmla="*/ 51 w 237"/>
                  <a:gd name="T3" fmla="*/ 136 h 267"/>
                  <a:gd name="T4" fmla="*/ 51 w 237"/>
                  <a:gd name="T5" fmla="*/ 132 h 267"/>
                  <a:gd name="T6" fmla="*/ 121 w 237"/>
                  <a:gd name="T7" fmla="*/ 44 h 267"/>
                  <a:gd name="T8" fmla="*/ 185 w 237"/>
                  <a:gd name="T9" fmla="*/ 95 h 267"/>
                  <a:gd name="T10" fmla="*/ 236 w 237"/>
                  <a:gd name="T11" fmla="*/ 95 h 267"/>
                  <a:gd name="T12" fmla="*/ 122 w 237"/>
                  <a:gd name="T13" fmla="*/ 0 h 267"/>
                  <a:gd name="T14" fmla="*/ 0 w 237"/>
                  <a:gd name="T15" fmla="*/ 133 h 267"/>
                  <a:gd name="T16" fmla="*/ 119 w 237"/>
                  <a:gd name="T17" fmla="*/ 267 h 267"/>
                  <a:gd name="T18" fmla="*/ 237 w 237"/>
                  <a:gd name="T19" fmla="*/ 168 h 267"/>
                  <a:gd name="T20" fmla="*/ 186 w 237"/>
                  <a:gd name="T21" fmla="*/ 168 h 267"/>
                  <a:gd name="T22" fmla="*/ 121 w 237"/>
                  <a:gd name="T23" fmla="*/ 22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267">
                    <a:moveTo>
                      <a:pt x="121" y="223"/>
                    </a:moveTo>
                    <a:cubicBezTo>
                      <a:pt x="77" y="223"/>
                      <a:pt x="51" y="190"/>
                      <a:pt x="51" y="136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51" y="77"/>
                      <a:pt x="78" y="44"/>
                      <a:pt x="121" y="44"/>
                    </a:cubicBezTo>
                    <a:cubicBezTo>
                      <a:pt x="155" y="44"/>
                      <a:pt x="177" y="59"/>
                      <a:pt x="185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25" y="31"/>
                      <a:pt x="182" y="0"/>
                      <a:pt x="122" y="0"/>
                    </a:cubicBezTo>
                    <a:cubicBezTo>
                      <a:pt x="49" y="0"/>
                      <a:pt x="0" y="53"/>
                      <a:pt x="0" y="133"/>
                    </a:cubicBezTo>
                    <a:cubicBezTo>
                      <a:pt x="0" y="214"/>
                      <a:pt x="48" y="267"/>
                      <a:pt x="119" y="267"/>
                    </a:cubicBezTo>
                    <a:cubicBezTo>
                      <a:pt x="182" y="267"/>
                      <a:pt x="227" y="235"/>
                      <a:pt x="237" y="168"/>
                    </a:cubicBezTo>
                    <a:cubicBezTo>
                      <a:pt x="186" y="168"/>
                      <a:pt x="186" y="168"/>
                      <a:pt x="186" y="168"/>
                    </a:cubicBezTo>
                    <a:cubicBezTo>
                      <a:pt x="179" y="208"/>
                      <a:pt x="156" y="223"/>
                      <a:pt x="121" y="223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15FDE9BE-8D09-4DAF-838C-A0A4791509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6" y="2694"/>
                <a:ext cx="447" cy="452"/>
              </a:xfrm>
              <a:custGeom>
                <a:avLst/>
                <a:gdLst>
                  <a:gd name="T0" fmla="*/ 95 w 188"/>
                  <a:gd name="T1" fmla="*/ 0 h 190"/>
                  <a:gd name="T2" fmla="*/ 0 w 188"/>
                  <a:gd name="T3" fmla="*/ 95 h 190"/>
                  <a:gd name="T4" fmla="*/ 93 w 188"/>
                  <a:gd name="T5" fmla="*/ 190 h 190"/>
                  <a:gd name="T6" fmla="*/ 188 w 188"/>
                  <a:gd name="T7" fmla="*/ 95 h 190"/>
                  <a:gd name="T8" fmla="*/ 95 w 188"/>
                  <a:gd name="T9" fmla="*/ 0 h 190"/>
                  <a:gd name="T10" fmla="*/ 140 w 188"/>
                  <a:gd name="T11" fmla="*/ 96 h 190"/>
                  <a:gd name="T12" fmla="*/ 94 w 188"/>
                  <a:gd name="T13" fmla="*/ 151 h 190"/>
                  <a:gd name="T14" fmla="*/ 49 w 188"/>
                  <a:gd name="T15" fmla="*/ 96 h 190"/>
                  <a:gd name="T16" fmla="*/ 49 w 188"/>
                  <a:gd name="T17" fmla="*/ 95 h 190"/>
                  <a:gd name="T18" fmla="*/ 95 w 188"/>
                  <a:gd name="T19" fmla="*/ 39 h 190"/>
                  <a:gd name="T20" fmla="*/ 140 w 188"/>
                  <a:gd name="T21" fmla="*/ 95 h 190"/>
                  <a:gd name="T22" fmla="*/ 140 w 188"/>
                  <a:gd name="T23" fmla="*/ 9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190">
                    <a:moveTo>
                      <a:pt x="95" y="0"/>
                    </a:moveTo>
                    <a:cubicBezTo>
                      <a:pt x="39" y="0"/>
                      <a:pt x="0" y="39"/>
                      <a:pt x="0" y="95"/>
                    </a:cubicBezTo>
                    <a:cubicBezTo>
                      <a:pt x="0" y="151"/>
                      <a:pt x="38" y="190"/>
                      <a:pt x="93" y="190"/>
                    </a:cubicBezTo>
                    <a:cubicBezTo>
                      <a:pt x="148" y="190"/>
                      <a:pt x="188" y="150"/>
                      <a:pt x="188" y="95"/>
                    </a:cubicBezTo>
                    <a:cubicBezTo>
                      <a:pt x="188" y="39"/>
                      <a:pt x="150" y="0"/>
                      <a:pt x="95" y="0"/>
                    </a:cubicBezTo>
                    <a:close/>
                    <a:moveTo>
                      <a:pt x="140" y="96"/>
                    </a:moveTo>
                    <a:cubicBezTo>
                      <a:pt x="140" y="130"/>
                      <a:pt x="122" y="151"/>
                      <a:pt x="94" y="151"/>
                    </a:cubicBezTo>
                    <a:cubicBezTo>
                      <a:pt x="65" y="151"/>
                      <a:pt x="49" y="131"/>
                      <a:pt x="49" y="96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60"/>
                      <a:pt x="66" y="39"/>
                      <a:pt x="95" y="39"/>
                    </a:cubicBezTo>
                    <a:cubicBezTo>
                      <a:pt x="123" y="39"/>
                      <a:pt x="140" y="60"/>
                      <a:pt x="140" y="95"/>
                    </a:cubicBezTo>
                    <a:lnTo>
                      <a:pt x="140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716DB2DB-930A-468B-BF3C-6161EEDD9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5" y="2694"/>
                <a:ext cx="420" cy="452"/>
              </a:xfrm>
              <a:custGeom>
                <a:avLst/>
                <a:gdLst>
                  <a:gd name="T0" fmla="*/ 90 w 177"/>
                  <a:gd name="T1" fmla="*/ 151 h 190"/>
                  <a:gd name="T2" fmla="*/ 48 w 177"/>
                  <a:gd name="T3" fmla="*/ 96 h 190"/>
                  <a:gd name="T4" fmla="*/ 48 w 177"/>
                  <a:gd name="T5" fmla="*/ 94 h 190"/>
                  <a:gd name="T6" fmla="*/ 92 w 177"/>
                  <a:gd name="T7" fmla="*/ 39 h 190"/>
                  <a:gd name="T8" fmla="*/ 130 w 177"/>
                  <a:gd name="T9" fmla="*/ 72 h 190"/>
                  <a:gd name="T10" fmla="*/ 175 w 177"/>
                  <a:gd name="T11" fmla="*/ 58 h 190"/>
                  <a:gd name="T12" fmla="*/ 92 w 177"/>
                  <a:gd name="T13" fmla="*/ 0 h 190"/>
                  <a:gd name="T14" fmla="*/ 0 w 177"/>
                  <a:gd name="T15" fmla="*/ 94 h 190"/>
                  <a:gd name="T16" fmla="*/ 91 w 177"/>
                  <a:gd name="T17" fmla="*/ 190 h 190"/>
                  <a:gd name="T18" fmla="*/ 177 w 177"/>
                  <a:gd name="T19" fmla="*/ 128 h 190"/>
                  <a:gd name="T20" fmla="*/ 132 w 177"/>
                  <a:gd name="T21" fmla="*/ 115 h 190"/>
                  <a:gd name="T22" fmla="*/ 90 w 177"/>
                  <a:gd name="T23" fmla="*/ 15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90">
                    <a:moveTo>
                      <a:pt x="90" y="151"/>
                    </a:moveTo>
                    <a:cubicBezTo>
                      <a:pt x="64" y="151"/>
                      <a:pt x="48" y="128"/>
                      <a:pt x="48" y="96"/>
                    </a:cubicBezTo>
                    <a:cubicBezTo>
                      <a:pt x="48" y="94"/>
                      <a:pt x="48" y="94"/>
                      <a:pt x="48" y="94"/>
                    </a:cubicBezTo>
                    <a:cubicBezTo>
                      <a:pt x="48" y="62"/>
                      <a:pt x="65" y="39"/>
                      <a:pt x="92" y="39"/>
                    </a:cubicBezTo>
                    <a:cubicBezTo>
                      <a:pt x="114" y="39"/>
                      <a:pt x="125" y="52"/>
                      <a:pt x="130" y="72"/>
                    </a:cubicBezTo>
                    <a:cubicBezTo>
                      <a:pt x="175" y="58"/>
                      <a:pt x="175" y="58"/>
                      <a:pt x="175" y="58"/>
                    </a:cubicBezTo>
                    <a:cubicBezTo>
                      <a:pt x="163" y="23"/>
                      <a:pt x="137" y="0"/>
                      <a:pt x="92" y="0"/>
                    </a:cubicBezTo>
                    <a:cubicBezTo>
                      <a:pt x="38" y="0"/>
                      <a:pt x="0" y="39"/>
                      <a:pt x="0" y="94"/>
                    </a:cubicBezTo>
                    <a:cubicBezTo>
                      <a:pt x="0" y="151"/>
                      <a:pt x="35" y="190"/>
                      <a:pt x="91" y="190"/>
                    </a:cubicBezTo>
                    <a:cubicBezTo>
                      <a:pt x="137" y="190"/>
                      <a:pt x="164" y="166"/>
                      <a:pt x="177" y="128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37"/>
                      <a:pt x="116" y="151"/>
                      <a:pt x="90" y="151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237D447D-6795-4E88-A619-A7367BED4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25"/>
                <a:ext cx="406" cy="611"/>
              </a:xfrm>
              <a:custGeom>
                <a:avLst/>
                <a:gdLst>
                  <a:gd name="T0" fmla="*/ 396 w 406"/>
                  <a:gd name="T1" fmla="*/ 176 h 611"/>
                  <a:gd name="T2" fmla="*/ 268 w 406"/>
                  <a:gd name="T3" fmla="*/ 176 h 611"/>
                  <a:gd name="T4" fmla="*/ 111 w 406"/>
                  <a:gd name="T5" fmla="*/ 369 h 611"/>
                  <a:gd name="T6" fmla="*/ 111 w 406"/>
                  <a:gd name="T7" fmla="*/ 0 h 611"/>
                  <a:gd name="T8" fmla="*/ 0 w 406"/>
                  <a:gd name="T9" fmla="*/ 0 h 611"/>
                  <a:gd name="T10" fmla="*/ 0 w 406"/>
                  <a:gd name="T11" fmla="*/ 611 h 611"/>
                  <a:gd name="T12" fmla="*/ 111 w 406"/>
                  <a:gd name="T13" fmla="*/ 611 h 611"/>
                  <a:gd name="T14" fmla="*/ 111 w 406"/>
                  <a:gd name="T15" fmla="*/ 492 h 611"/>
                  <a:gd name="T16" fmla="*/ 173 w 406"/>
                  <a:gd name="T17" fmla="*/ 421 h 611"/>
                  <a:gd name="T18" fmla="*/ 282 w 406"/>
                  <a:gd name="T19" fmla="*/ 611 h 611"/>
                  <a:gd name="T20" fmla="*/ 406 w 406"/>
                  <a:gd name="T21" fmla="*/ 611 h 611"/>
                  <a:gd name="T22" fmla="*/ 247 w 406"/>
                  <a:gd name="T23" fmla="*/ 340 h 611"/>
                  <a:gd name="T24" fmla="*/ 396 w 406"/>
                  <a:gd name="T25" fmla="*/ 17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6" h="611">
                    <a:moveTo>
                      <a:pt x="396" y="176"/>
                    </a:moveTo>
                    <a:lnTo>
                      <a:pt x="268" y="176"/>
                    </a:lnTo>
                    <a:lnTo>
                      <a:pt x="111" y="36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0" y="611"/>
                    </a:lnTo>
                    <a:lnTo>
                      <a:pt x="111" y="611"/>
                    </a:lnTo>
                    <a:lnTo>
                      <a:pt x="111" y="492"/>
                    </a:lnTo>
                    <a:lnTo>
                      <a:pt x="173" y="421"/>
                    </a:lnTo>
                    <a:lnTo>
                      <a:pt x="282" y="611"/>
                    </a:lnTo>
                    <a:lnTo>
                      <a:pt x="406" y="611"/>
                    </a:lnTo>
                    <a:lnTo>
                      <a:pt x="247" y="340"/>
                    </a:lnTo>
                    <a:lnTo>
                      <a:pt x="396" y="17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1">
                <a:extLst>
                  <a:ext uri="{FF2B5EF4-FFF2-40B4-BE49-F238E27FC236}">
                    <a16:creationId xmlns:a16="http://schemas.microsoft.com/office/drawing/2014/main" id="{9A363A2B-EDAC-4D08-836D-1A987CB3C1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7" y="2694"/>
                <a:ext cx="428" cy="449"/>
              </a:xfrm>
              <a:custGeom>
                <a:avLst/>
                <a:gdLst>
                  <a:gd name="T0" fmla="*/ 91 w 180"/>
                  <a:gd name="T1" fmla="*/ 0 h 189"/>
                  <a:gd name="T2" fmla="*/ 0 w 180"/>
                  <a:gd name="T3" fmla="*/ 96 h 189"/>
                  <a:gd name="T4" fmla="*/ 92 w 180"/>
                  <a:gd name="T5" fmla="*/ 189 h 189"/>
                  <a:gd name="T6" fmla="*/ 178 w 180"/>
                  <a:gd name="T7" fmla="*/ 141 h 189"/>
                  <a:gd name="T8" fmla="*/ 136 w 180"/>
                  <a:gd name="T9" fmla="*/ 128 h 189"/>
                  <a:gd name="T10" fmla="*/ 93 w 180"/>
                  <a:gd name="T11" fmla="*/ 152 h 189"/>
                  <a:gd name="T12" fmla="*/ 47 w 180"/>
                  <a:gd name="T13" fmla="*/ 111 h 189"/>
                  <a:gd name="T14" fmla="*/ 180 w 180"/>
                  <a:gd name="T15" fmla="*/ 111 h 189"/>
                  <a:gd name="T16" fmla="*/ 180 w 180"/>
                  <a:gd name="T17" fmla="*/ 94 h 189"/>
                  <a:gd name="T18" fmla="*/ 91 w 180"/>
                  <a:gd name="T19" fmla="*/ 0 h 189"/>
                  <a:gd name="T20" fmla="*/ 46 w 180"/>
                  <a:gd name="T21" fmla="*/ 77 h 189"/>
                  <a:gd name="T22" fmla="*/ 90 w 180"/>
                  <a:gd name="T23" fmla="*/ 37 h 189"/>
                  <a:gd name="T24" fmla="*/ 131 w 180"/>
                  <a:gd name="T25" fmla="*/ 77 h 189"/>
                  <a:gd name="T26" fmla="*/ 46 w 180"/>
                  <a:gd name="T27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189">
                    <a:moveTo>
                      <a:pt x="91" y="0"/>
                    </a:moveTo>
                    <a:cubicBezTo>
                      <a:pt x="38" y="0"/>
                      <a:pt x="0" y="39"/>
                      <a:pt x="0" y="96"/>
                    </a:cubicBezTo>
                    <a:cubicBezTo>
                      <a:pt x="0" y="152"/>
                      <a:pt x="35" y="189"/>
                      <a:pt x="92" y="189"/>
                    </a:cubicBezTo>
                    <a:cubicBezTo>
                      <a:pt x="139" y="189"/>
                      <a:pt x="166" y="168"/>
                      <a:pt x="178" y="141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29" y="142"/>
                      <a:pt x="119" y="152"/>
                      <a:pt x="93" y="152"/>
                    </a:cubicBezTo>
                    <a:cubicBezTo>
                      <a:pt x="68" y="152"/>
                      <a:pt x="50" y="137"/>
                      <a:pt x="47" y="111"/>
                    </a:cubicBezTo>
                    <a:cubicBezTo>
                      <a:pt x="180" y="111"/>
                      <a:pt x="180" y="111"/>
                      <a:pt x="180" y="111"/>
                    </a:cubicBezTo>
                    <a:cubicBezTo>
                      <a:pt x="180" y="94"/>
                      <a:pt x="180" y="94"/>
                      <a:pt x="180" y="94"/>
                    </a:cubicBezTo>
                    <a:cubicBezTo>
                      <a:pt x="180" y="37"/>
                      <a:pt x="147" y="0"/>
                      <a:pt x="91" y="0"/>
                    </a:cubicBezTo>
                    <a:close/>
                    <a:moveTo>
                      <a:pt x="46" y="77"/>
                    </a:moveTo>
                    <a:cubicBezTo>
                      <a:pt x="50" y="52"/>
                      <a:pt x="67" y="37"/>
                      <a:pt x="90" y="37"/>
                    </a:cubicBezTo>
                    <a:cubicBezTo>
                      <a:pt x="115" y="37"/>
                      <a:pt x="129" y="51"/>
                      <a:pt x="131" y="77"/>
                    </a:cubicBezTo>
                    <a:lnTo>
                      <a:pt x="46" y="7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2">
                <a:extLst>
                  <a:ext uri="{FF2B5EF4-FFF2-40B4-BE49-F238E27FC236}">
                    <a16:creationId xmlns:a16="http://schemas.microsoft.com/office/drawing/2014/main" id="{2CE41395-699E-4CE6-B06A-8873030BA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696"/>
                <a:ext cx="247" cy="440"/>
              </a:xfrm>
              <a:custGeom>
                <a:avLst/>
                <a:gdLst>
                  <a:gd name="T0" fmla="*/ 48 w 104"/>
                  <a:gd name="T1" fmla="*/ 36 h 185"/>
                  <a:gd name="T2" fmla="*/ 48 w 104"/>
                  <a:gd name="T3" fmla="*/ 2 h 185"/>
                  <a:gd name="T4" fmla="*/ 0 w 104"/>
                  <a:gd name="T5" fmla="*/ 2 h 185"/>
                  <a:gd name="T6" fmla="*/ 0 w 104"/>
                  <a:gd name="T7" fmla="*/ 185 h 185"/>
                  <a:gd name="T8" fmla="*/ 48 w 104"/>
                  <a:gd name="T9" fmla="*/ 185 h 185"/>
                  <a:gd name="T10" fmla="*/ 48 w 104"/>
                  <a:gd name="T11" fmla="*/ 91 h 185"/>
                  <a:gd name="T12" fmla="*/ 85 w 104"/>
                  <a:gd name="T13" fmla="*/ 46 h 185"/>
                  <a:gd name="T14" fmla="*/ 104 w 104"/>
                  <a:gd name="T15" fmla="*/ 46 h 185"/>
                  <a:gd name="T16" fmla="*/ 104 w 104"/>
                  <a:gd name="T17" fmla="*/ 0 h 185"/>
                  <a:gd name="T18" fmla="*/ 100 w 104"/>
                  <a:gd name="T19" fmla="*/ 0 h 185"/>
                  <a:gd name="T20" fmla="*/ 48 w 104"/>
                  <a:gd name="T21" fmla="*/ 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185">
                    <a:moveTo>
                      <a:pt x="48" y="36"/>
                    </a:moveTo>
                    <a:cubicBezTo>
                      <a:pt x="48" y="2"/>
                      <a:pt x="48" y="2"/>
                      <a:pt x="48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48" y="185"/>
                      <a:pt x="48" y="185"/>
                      <a:pt x="48" y="185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8" y="60"/>
                      <a:pt x="56" y="46"/>
                      <a:pt x="85" y="46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67" y="0"/>
                      <a:pt x="53" y="15"/>
                      <a:pt x="48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A697760-EC8D-48DA-93F2-7BC101001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" y="2525"/>
                <a:ext cx="116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9109BDE-2A14-4656-ACA7-305DF4318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4" y="2525"/>
                <a:ext cx="114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3202A-439C-4297-854E-23DEBCD8E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2" y="2701"/>
                <a:ext cx="116" cy="435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4928AB00-4F69-4199-B0DB-93363AF0C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" y="2504"/>
                <a:ext cx="135" cy="133"/>
              </a:xfrm>
              <a:prstGeom prst="ellipse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7">
                <a:extLst>
                  <a:ext uri="{FF2B5EF4-FFF2-40B4-BE49-F238E27FC236}">
                    <a16:creationId xmlns:a16="http://schemas.microsoft.com/office/drawing/2014/main" id="{061F90BB-71DC-4DA7-B097-215F1563F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" y="1736"/>
                <a:ext cx="425" cy="637"/>
              </a:xfrm>
              <a:custGeom>
                <a:avLst/>
                <a:gdLst>
                  <a:gd name="T0" fmla="*/ 88 w 179"/>
                  <a:gd name="T1" fmla="*/ 225 h 268"/>
                  <a:gd name="T2" fmla="*/ 49 w 179"/>
                  <a:gd name="T3" fmla="*/ 177 h 268"/>
                  <a:gd name="T4" fmla="*/ 0 w 179"/>
                  <a:gd name="T5" fmla="*/ 185 h 268"/>
                  <a:gd name="T6" fmla="*/ 89 w 179"/>
                  <a:gd name="T7" fmla="*/ 268 h 268"/>
                  <a:gd name="T8" fmla="*/ 179 w 179"/>
                  <a:gd name="T9" fmla="*/ 176 h 268"/>
                  <a:gd name="T10" fmla="*/ 179 w 179"/>
                  <a:gd name="T11" fmla="*/ 0 h 268"/>
                  <a:gd name="T12" fmla="*/ 32 w 179"/>
                  <a:gd name="T13" fmla="*/ 0 h 268"/>
                  <a:gd name="T14" fmla="*/ 32 w 179"/>
                  <a:gd name="T15" fmla="*/ 43 h 268"/>
                  <a:gd name="T16" fmla="*/ 128 w 179"/>
                  <a:gd name="T17" fmla="*/ 43 h 268"/>
                  <a:gd name="T18" fmla="*/ 128 w 179"/>
                  <a:gd name="T19" fmla="*/ 177 h 268"/>
                  <a:gd name="T20" fmla="*/ 88 w 179"/>
                  <a:gd name="T21" fmla="*/ 2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9" h="268">
                    <a:moveTo>
                      <a:pt x="88" y="225"/>
                    </a:moveTo>
                    <a:cubicBezTo>
                      <a:pt x="62" y="225"/>
                      <a:pt x="51" y="210"/>
                      <a:pt x="49" y="177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3" y="235"/>
                      <a:pt x="31" y="268"/>
                      <a:pt x="89" y="268"/>
                    </a:cubicBezTo>
                    <a:cubicBezTo>
                      <a:pt x="150" y="268"/>
                      <a:pt x="179" y="238"/>
                      <a:pt x="179" y="176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177"/>
                      <a:pt x="128" y="177"/>
                      <a:pt x="128" y="177"/>
                    </a:cubicBezTo>
                    <a:cubicBezTo>
                      <a:pt x="128" y="211"/>
                      <a:pt x="117" y="225"/>
                      <a:pt x="88" y="225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id="{EE7A7B16-9A93-484B-B2D5-EF4FF2F78E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67" y="1907"/>
                <a:ext cx="456" cy="461"/>
              </a:xfrm>
              <a:custGeom>
                <a:avLst/>
                <a:gdLst>
                  <a:gd name="T0" fmla="*/ 95 w 192"/>
                  <a:gd name="T1" fmla="*/ 194 h 194"/>
                  <a:gd name="T2" fmla="*/ 192 w 192"/>
                  <a:gd name="T3" fmla="*/ 98 h 194"/>
                  <a:gd name="T4" fmla="*/ 96 w 192"/>
                  <a:gd name="T5" fmla="*/ 0 h 194"/>
                  <a:gd name="T6" fmla="*/ 0 w 192"/>
                  <a:gd name="T7" fmla="*/ 98 h 194"/>
                  <a:gd name="T8" fmla="*/ 95 w 192"/>
                  <a:gd name="T9" fmla="*/ 194 h 194"/>
                  <a:gd name="T10" fmla="*/ 50 w 192"/>
                  <a:gd name="T11" fmla="*/ 97 h 194"/>
                  <a:gd name="T12" fmla="*/ 96 w 192"/>
                  <a:gd name="T13" fmla="*/ 40 h 194"/>
                  <a:gd name="T14" fmla="*/ 142 w 192"/>
                  <a:gd name="T15" fmla="*/ 97 h 194"/>
                  <a:gd name="T16" fmla="*/ 142 w 192"/>
                  <a:gd name="T17" fmla="*/ 99 h 194"/>
                  <a:gd name="T18" fmla="*/ 96 w 192"/>
                  <a:gd name="T19" fmla="*/ 154 h 194"/>
                  <a:gd name="T20" fmla="*/ 50 w 192"/>
                  <a:gd name="T21" fmla="*/ 99 h 194"/>
                  <a:gd name="T22" fmla="*/ 50 w 192"/>
                  <a:gd name="T23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94">
                    <a:moveTo>
                      <a:pt x="95" y="194"/>
                    </a:moveTo>
                    <a:cubicBezTo>
                      <a:pt x="152" y="194"/>
                      <a:pt x="192" y="154"/>
                      <a:pt x="192" y="98"/>
                    </a:cubicBezTo>
                    <a:cubicBezTo>
                      <a:pt x="192" y="41"/>
                      <a:pt x="153" y="0"/>
                      <a:pt x="96" y="0"/>
                    </a:cubicBezTo>
                    <a:cubicBezTo>
                      <a:pt x="40" y="0"/>
                      <a:pt x="0" y="41"/>
                      <a:pt x="0" y="98"/>
                    </a:cubicBezTo>
                    <a:cubicBezTo>
                      <a:pt x="0" y="155"/>
                      <a:pt x="39" y="194"/>
                      <a:pt x="95" y="194"/>
                    </a:cubicBezTo>
                    <a:close/>
                    <a:moveTo>
                      <a:pt x="50" y="97"/>
                    </a:moveTo>
                    <a:cubicBezTo>
                      <a:pt x="50" y="62"/>
                      <a:pt x="67" y="40"/>
                      <a:pt x="96" y="40"/>
                    </a:cubicBezTo>
                    <a:cubicBezTo>
                      <a:pt x="125" y="40"/>
                      <a:pt x="142" y="62"/>
                      <a:pt x="142" y="97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2" y="134"/>
                      <a:pt x="124" y="154"/>
                      <a:pt x="96" y="154"/>
                    </a:cubicBezTo>
                    <a:cubicBezTo>
                      <a:pt x="67" y="154"/>
                      <a:pt x="50" y="134"/>
                      <a:pt x="50" y="99"/>
                    </a:cubicBezTo>
                    <a:lnTo>
                      <a:pt x="50" y="9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9">
                <a:extLst>
                  <a:ext uri="{FF2B5EF4-FFF2-40B4-BE49-F238E27FC236}">
                    <a16:creationId xmlns:a16="http://schemas.microsoft.com/office/drawing/2014/main" id="{BF7E4DFC-E2A6-4934-9DB6-504C8552A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736"/>
                <a:ext cx="396" cy="625"/>
              </a:xfrm>
              <a:custGeom>
                <a:avLst/>
                <a:gdLst>
                  <a:gd name="T0" fmla="*/ 48 w 167"/>
                  <a:gd name="T1" fmla="*/ 168 h 263"/>
                  <a:gd name="T2" fmla="*/ 85 w 167"/>
                  <a:gd name="T3" fmla="*/ 114 h 263"/>
                  <a:gd name="T4" fmla="*/ 118 w 167"/>
                  <a:gd name="T5" fmla="*/ 154 h 263"/>
                  <a:gd name="T6" fmla="*/ 118 w 167"/>
                  <a:gd name="T7" fmla="*/ 263 h 263"/>
                  <a:gd name="T8" fmla="*/ 167 w 167"/>
                  <a:gd name="T9" fmla="*/ 263 h 263"/>
                  <a:gd name="T10" fmla="*/ 167 w 167"/>
                  <a:gd name="T11" fmla="*/ 151 h 263"/>
                  <a:gd name="T12" fmla="*/ 102 w 167"/>
                  <a:gd name="T13" fmla="*/ 72 h 263"/>
                  <a:gd name="T14" fmla="*/ 48 w 167"/>
                  <a:gd name="T15" fmla="*/ 109 h 263"/>
                  <a:gd name="T16" fmla="*/ 48 w 167"/>
                  <a:gd name="T17" fmla="*/ 0 h 263"/>
                  <a:gd name="T18" fmla="*/ 0 w 167"/>
                  <a:gd name="T19" fmla="*/ 0 h 263"/>
                  <a:gd name="T20" fmla="*/ 0 w 167"/>
                  <a:gd name="T21" fmla="*/ 263 h 263"/>
                  <a:gd name="T22" fmla="*/ 48 w 167"/>
                  <a:gd name="T23" fmla="*/ 263 h 263"/>
                  <a:gd name="T24" fmla="*/ 48 w 167"/>
                  <a:gd name="T25" fmla="*/ 16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263">
                    <a:moveTo>
                      <a:pt x="48" y="168"/>
                    </a:moveTo>
                    <a:cubicBezTo>
                      <a:pt x="48" y="133"/>
                      <a:pt x="62" y="114"/>
                      <a:pt x="85" y="114"/>
                    </a:cubicBezTo>
                    <a:cubicBezTo>
                      <a:pt x="108" y="114"/>
                      <a:pt x="118" y="127"/>
                      <a:pt x="118" y="15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151"/>
                      <a:pt x="167" y="151"/>
                      <a:pt x="167" y="151"/>
                    </a:cubicBezTo>
                    <a:cubicBezTo>
                      <a:pt x="167" y="99"/>
                      <a:pt x="143" y="72"/>
                      <a:pt x="102" y="72"/>
                    </a:cubicBezTo>
                    <a:cubicBezTo>
                      <a:pt x="75" y="72"/>
                      <a:pt x="57" y="86"/>
                      <a:pt x="48" y="10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48" y="263"/>
                      <a:pt x="48" y="263"/>
                      <a:pt x="48" y="263"/>
                    </a:cubicBezTo>
                    <a:lnTo>
                      <a:pt x="48" y="168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0">
                <a:extLst>
                  <a:ext uri="{FF2B5EF4-FFF2-40B4-BE49-F238E27FC236}">
                    <a16:creationId xmlns:a16="http://schemas.microsoft.com/office/drawing/2014/main" id="{87179706-B16C-4FC3-8739-E49C736B0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1907"/>
                <a:ext cx="402" cy="454"/>
              </a:xfrm>
              <a:custGeom>
                <a:avLst/>
                <a:gdLst>
                  <a:gd name="T0" fmla="*/ 49 w 169"/>
                  <a:gd name="T1" fmla="*/ 96 h 191"/>
                  <a:gd name="T2" fmla="*/ 87 w 169"/>
                  <a:gd name="T3" fmla="*/ 42 h 191"/>
                  <a:gd name="T4" fmla="*/ 120 w 169"/>
                  <a:gd name="T5" fmla="*/ 82 h 191"/>
                  <a:gd name="T6" fmla="*/ 120 w 169"/>
                  <a:gd name="T7" fmla="*/ 191 h 191"/>
                  <a:gd name="T8" fmla="*/ 169 w 169"/>
                  <a:gd name="T9" fmla="*/ 191 h 191"/>
                  <a:gd name="T10" fmla="*/ 169 w 169"/>
                  <a:gd name="T11" fmla="*/ 79 h 191"/>
                  <a:gd name="T12" fmla="*/ 104 w 169"/>
                  <a:gd name="T13" fmla="*/ 0 h 191"/>
                  <a:gd name="T14" fmla="*/ 49 w 169"/>
                  <a:gd name="T15" fmla="*/ 35 h 191"/>
                  <a:gd name="T16" fmla="*/ 49 w 169"/>
                  <a:gd name="T17" fmla="*/ 4 h 191"/>
                  <a:gd name="T18" fmla="*/ 0 w 169"/>
                  <a:gd name="T19" fmla="*/ 4 h 191"/>
                  <a:gd name="T20" fmla="*/ 0 w 169"/>
                  <a:gd name="T21" fmla="*/ 191 h 191"/>
                  <a:gd name="T22" fmla="*/ 49 w 169"/>
                  <a:gd name="T23" fmla="*/ 191 h 191"/>
                  <a:gd name="T24" fmla="*/ 49 w 169"/>
                  <a:gd name="T25" fmla="*/ 9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" h="191">
                    <a:moveTo>
                      <a:pt x="49" y="96"/>
                    </a:moveTo>
                    <a:cubicBezTo>
                      <a:pt x="49" y="61"/>
                      <a:pt x="63" y="42"/>
                      <a:pt x="87" y="42"/>
                    </a:cubicBezTo>
                    <a:cubicBezTo>
                      <a:pt x="110" y="42"/>
                      <a:pt x="120" y="55"/>
                      <a:pt x="120" y="82"/>
                    </a:cubicBezTo>
                    <a:cubicBezTo>
                      <a:pt x="120" y="191"/>
                      <a:pt x="120" y="191"/>
                      <a:pt x="120" y="191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69" y="27"/>
                      <a:pt x="145" y="0"/>
                      <a:pt x="104" y="0"/>
                    </a:cubicBezTo>
                    <a:cubicBezTo>
                      <a:pt x="77" y="0"/>
                      <a:pt x="59" y="13"/>
                      <a:pt x="49" y="35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49" y="191"/>
                      <a:pt x="49" y="191"/>
                      <a:pt x="49" y="191"/>
                    </a:cubicBezTo>
                    <a:lnTo>
                      <a:pt x="49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7F8D94-B375-4ADE-8811-E77201DC2AB5}"/>
                </a:ext>
              </a:extLst>
            </p:cNvPr>
            <p:cNvSpPr/>
            <p:nvPr userDrawn="1"/>
          </p:nvSpPr>
          <p:spPr>
            <a:xfrm>
              <a:off x="4464905" y="2118328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EE363DE-23D0-4809-9334-4C5C2C2EA7E5}"/>
                </a:ext>
              </a:extLst>
            </p:cNvPr>
            <p:cNvSpPr/>
            <p:nvPr userDrawn="1"/>
          </p:nvSpPr>
          <p:spPr>
            <a:xfrm>
              <a:off x="2729276" y="119905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2B9C16E-1D79-4CF5-86BB-3784697C838A}"/>
                </a:ext>
              </a:extLst>
            </p:cNvPr>
            <p:cNvSpPr/>
            <p:nvPr userDrawn="1"/>
          </p:nvSpPr>
          <p:spPr>
            <a:xfrm>
              <a:off x="2186848" y="1758892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DAF9505-C82C-4693-B0DE-BCBB197AB028}"/>
                </a:ext>
              </a:extLst>
            </p:cNvPr>
            <p:cNvSpPr/>
            <p:nvPr userDrawn="1"/>
          </p:nvSpPr>
          <p:spPr>
            <a:xfrm>
              <a:off x="3798124" y="223919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e 39">
            <a:extLst>
              <a:ext uri="{FF2B5EF4-FFF2-40B4-BE49-F238E27FC236}">
                <a16:creationId xmlns:a16="http://schemas.microsoft.com/office/drawing/2014/main" id="{D67B0B9E-1011-DA07-CB17-A5EC0F0536F6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07BC6627-4BFB-03F3-5B93-87AF7635B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6EC2F4D-963A-0749-4EA4-683032A58B97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35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A9F884-91C0-F2DA-C9CB-DB54289DD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1763" y="1773000"/>
            <a:ext cx="3816350" cy="603242"/>
          </a:xfrm>
        </p:spPr>
        <p:txBody>
          <a:bodyPr>
            <a:spAutoFit/>
          </a:bodyPr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/>
              <a:t>Picture’s Title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684E120-8E93-EE5D-52DD-0A3E22951E3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4042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184CF7-B71C-1E15-0F0A-FB708804B55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3E2F06-682C-82BE-ACAA-0319FAF07E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84700" y="1773000"/>
            <a:ext cx="6983413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431442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29738C-04B4-ED28-AE01-ADE649D309E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FEB78F-129E-077D-B026-798B2306723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888" y="5229000"/>
            <a:ext cx="10944225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413523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8B60B-EEB9-BD23-CB30-5BC7A5C279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0366526-B1A0-72D4-5BFE-30065B4A9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1763" y="1773000"/>
            <a:ext cx="3816350" cy="27699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156469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9FD4D8-4BA2-8777-B5F9-DE86BB3BDF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C5964-95EA-77A0-F0DF-30DB0BFD3F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84700" y="1773000"/>
            <a:ext cx="6983413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7303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47C912-AA2D-0DEB-3F23-D1CE181E8B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E9C47D-A2F4-C31F-FE0A-4BE9CF12D5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888" y="5229000"/>
            <a:ext cx="10944225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633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8E60B2-09BC-6A09-D5C8-ECD0481DFD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6028ECB-0DA9-8C60-F7FF-AF0046ED0E6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1763" y="1773000"/>
            <a:ext cx="3816350" cy="27699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18714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CB3684-B9B8-CF98-14D7-B6B09ABC4F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06FF8-F96B-E1FC-36B4-D5AF9DF10F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84700" y="1773000"/>
            <a:ext cx="6983413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16100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761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2190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7C680-8F07-2EA7-264F-0F80C09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3F9BB-A858-DAA7-86F0-7CA97D83C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89264-D0F0-7C9A-5731-E073BBCA8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3114-3819-4899-93B9-DFB593E8742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3539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312666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6006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346652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4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5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35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06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421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850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186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47978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93541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24503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1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882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0270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89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42022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Fast 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15F71964-2654-D370-C2B8-2C7B29E32219}"/>
              </a:ext>
            </a:extLst>
          </p:cNvPr>
          <p:cNvSpPr/>
          <p:nvPr userDrawn="1"/>
        </p:nvSpPr>
        <p:spPr>
          <a:xfrm>
            <a:off x="5874067" y="6303067"/>
            <a:ext cx="443866" cy="4438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0E816-2F94-539F-4F17-3DA06416FF13}"/>
              </a:ext>
            </a:extLst>
          </p:cNvPr>
          <p:cNvGrpSpPr/>
          <p:nvPr userDrawn="1"/>
        </p:nvGrpSpPr>
        <p:grpSpPr>
          <a:xfrm>
            <a:off x="5957412" y="6411520"/>
            <a:ext cx="277175" cy="226960"/>
            <a:chOff x="5957412" y="6411520"/>
            <a:chExt cx="277175" cy="226960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CF5A3959-7256-94F2-D279-F565EB527BBF}"/>
                </a:ext>
              </a:extLst>
            </p:cNvPr>
            <p:cNvSpPr/>
            <p:nvPr userDrawn="1"/>
          </p:nvSpPr>
          <p:spPr>
            <a:xfrm rot="5400000">
              <a:off x="6035647" y="6439540"/>
              <a:ext cx="226960" cy="170920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BBA99CE6-5DA7-5C34-5E03-1D61C2D16CDF}"/>
                </a:ext>
              </a:extLst>
            </p:cNvPr>
            <p:cNvSpPr/>
            <p:nvPr userDrawn="1"/>
          </p:nvSpPr>
          <p:spPr>
            <a:xfrm rot="5400000">
              <a:off x="5929392" y="6439540"/>
              <a:ext cx="226960" cy="170920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F9339686-8351-4433-E3A2-4BF3919C9778}"/>
              </a:ext>
            </a:extLst>
          </p:cNvPr>
          <p:cNvSpPr/>
          <p:nvPr userDrawn="1"/>
        </p:nvSpPr>
        <p:spPr>
          <a:xfrm>
            <a:off x="5874067" y="6303067"/>
            <a:ext cx="443866" cy="443866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9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236726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78160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21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62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0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930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7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922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8052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277444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16917-E99C-AA60-1F08-A03F3DB26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1AE9B-3484-4C28-B505-DA4E153833D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342502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38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5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6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V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" action="ppaction://noaction"/>
            <a:extLst>
              <a:ext uri="{FF2B5EF4-FFF2-40B4-BE49-F238E27FC236}">
                <a16:creationId xmlns:a16="http://schemas.microsoft.com/office/drawing/2014/main" id="{48A3C89D-6F19-E523-123F-B8CA92833944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3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6 pictures - V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C20E04C5-8239-A22F-9D0A-C382465ACE5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5274" y="-1"/>
            <a:ext cx="3024189" cy="1628775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30" name="Espace réservé pour une image  28">
            <a:extLst>
              <a:ext uri="{FF2B5EF4-FFF2-40B4-BE49-F238E27FC236}">
                <a16:creationId xmlns:a16="http://schemas.microsoft.com/office/drawing/2014/main" id="{8A25E3A8-A974-48BE-938F-55E02AC92B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43921" y="-1"/>
            <a:ext cx="3024189" cy="1628775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2EB76B83-B8BF-7E01-93F9-F8C66392B49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75275" y="1773238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Espace réservé du texte 35">
            <a:extLst>
              <a:ext uri="{FF2B5EF4-FFF2-40B4-BE49-F238E27FC236}">
                <a16:creationId xmlns:a16="http://schemas.microsoft.com/office/drawing/2014/main" id="{7F689CD6-9A96-109E-A972-6596CC7A23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43925" y="1773238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A10FEF-C188-4662-BB93-E14755A26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FC3F9612-8513-E3CF-FD4C-9AE963A311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0309" y="637909"/>
            <a:ext cx="4751386" cy="5167579"/>
          </a:xfrm>
        </p:spPr>
        <p:txBody>
          <a:bodyPr lIns="252000" tIns="180000" rIns="252000" bIns="180000">
            <a:noAutofit/>
          </a:bodyPr>
          <a:lstStyle>
            <a:lvl1pPr>
              <a:defRPr sz="4400" b="1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Espace réservé pour une image  28">
            <a:extLst>
              <a:ext uri="{FF2B5EF4-FFF2-40B4-BE49-F238E27FC236}">
                <a16:creationId xmlns:a16="http://schemas.microsoft.com/office/drawing/2014/main" id="{815BC14D-D9C2-FE0B-BA16-97486BF34A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75274" y="2355785"/>
            <a:ext cx="3024189" cy="1576453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32" name="Espace réservé pour une image  28">
            <a:extLst>
              <a:ext uri="{FF2B5EF4-FFF2-40B4-BE49-F238E27FC236}">
                <a16:creationId xmlns:a16="http://schemas.microsoft.com/office/drawing/2014/main" id="{05B03D65-4151-B4D4-4CB1-C78FEEB38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3921" y="2355785"/>
            <a:ext cx="3024189" cy="1576453"/>
          </a:xfrm>
        </p:spPr>
        <p:txBody>
          <a:bodyPr>
            <a:noAutofit/>
          </a:bodyPr>
          <a:lstStyle/>
          <a:p>
            <a:endParaRPr lang="fr-BE" dirty="0"/>
          </a:p>
        </p:txBody>
      </p:sp>
      <p:sp>
        <p:nvSpPr>
          <p:cNvPr id="38" name="Espace réservé du texte 35">
            <a:extLst>
              <a:ext uri="{FF2B5EF4-FFF2-40B4-BE49-F238E27FC236}">
                <a16:creationId xmlns:a16="http://schemas.microsoft.com/office/drawing/2014/main" id="{CD40616C-FEA5-AC53-722C-470DFA8E38F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5275" y="4077000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Espace réservé du texte 35">
            <a:extLst>
              <a:ext uri="{FF2B5EF4-FFF2-40B4-BE49-F238E27FC236}">
                <a16:creationId xmlns:a16="http://schemas.microsoft.com/office/drawing/2014/main" id="{BA14E4DB-330E-BF37-0523-9F7D84C8F3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43925" y="4077000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Espace réservé pour une image  28">
            <a:extLst>
              <a:ext uri="{FF2B5EF4-FFF2-40B4-BE49-F238E27FC236}">
                <a16:creationId xmlns:a16="http://schemas.microsoft.com/office/drawing/2014/main" id="{4B851BA9-FA49-CACB-543B-73F48EEDBE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5274" y="4657002"/>
            <a:ext cx="3024189" cy="1576453"/>
          </a:xfrm>
        </p:spPr>
        <p:txBody>
          <a:bodyPr>
            <a:noAutofit/>
          </a:bodyPr>
          <a:lstStyle/>
          <a:p>
            <a:endParaRPr lang="fr-BE" dirty="0"/>
          </a:p>
        </p:txBody>
      </p:sp>
      <p:sp>
        <p:nvSpPr>
          <p:cNvPr id="34" name="Espace réservé pour une image  28">
            <a:extLst>
              <a:ext uri="{FF2B5EF4-FFF2-40B4-BE49-F238E27FC236}">
                <a16:creationId xmlns:a16="http://schemas.microsoft.com/office/drawing/2014/main" id="{31EE3378-1969-840B-88EE-E74A3DF614E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43921" y="4657002"/>
            <a:ext cx="3024189" cy="1576453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40" name="Espace réservé du texte 35">
            <a:extLst>
              <a:ext uri="{FF2B5EF4-FFF2-40B4-BE49-F238E27FC236}">
                <a16:creationId xmlns:a16="http://schemas.microsoft.com/office/drawing/2014/main" id="{D51DAAAA-EC60-CBCB-9BF8-C2D823FAA71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375275" y="6408059"/>
            <a:ext cx="3024188" cy="44994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Espace réservé du texte 35">
            <a:extLst>
              <a:ext uri="{FF2B5EF4-FFF2-40B4-BE49-F238E27FC236}">
                <a16:creationId xmlns:a16="http://schemas.microsoft.com/office/drawing/2014/main" id="{9DC397F8-EE91-84C4-522F-120D52BABBD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543925" y="6408059"/>
            <a:ext cx="3024188" cy="44994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9" name="Graphique 48">
            <a:extLst>
              <a:ext uri="{FF2B5EF4-FFF2-40B4-BE49-F238E27FC236}">
                <a16:creationId xmlns:a16="http://schemas.microsoft.com/office/drawing/2014/main" id="{A0B79677-F1F6-B03B-8773-0D09DB8B55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2" name="Groupe 39">
            <a:extLst>
              <a:ext uri="{FF2B5EF4-FFF2-40B4-BE49-F238E27FC236}">
                <a16:creationId xmlns:a16="http://schemas.microsoft.com/office/drawing/2014/main" id="{62A1BEA9-45D5-7233-81FC-A032D36F0FE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B40463E3-E2B5-4F4D-9F34-C8AF940AB3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F59EFA9-B53C-BC89-F414-B2699E4201A4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5" name="Rectangle 4">
            <a:hlinkClick r:id="" action="ppaction://noaction"/>
            <a:extLst>
              <a:ext uri="{FF2B5EF4-FFF2-40B4-BE49-F238E27FC236}">
                <a16:creationId xmlns:a16="http://schemas.microsoft.com/office/drawing/2014/main" id="{7D604ADF-8417-9A64-3960-0C364FBE94F8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1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75E-6 0 L -3.75E-6 0.06458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/>
      <p:bldP spid="37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37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31" grpId="0"/>
      <p:bldP spid="32" grpId="0"/>
      <p:bldP spid="38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2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3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39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33" grpId="0"/>
      <p:bldP spid="34" grpId="0"/>
      <p:bldP spid="4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-3.75E-6 0 L -3.75E-6 0.06458 " pathEditMode="relative" rAng="0" ptsTypes="AA">
                      <p:cBhvr>
                        <p:cTn dur="1000" spd="-100000" fill="hold"/>
                        <p:tgtEl>
                          <p:spTgt spid="4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1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41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6 pictures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410A6E-5DF0-275F-26CB-EFB91C05DE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587" y="0"/>
            <a:ext cx="3646487" cy="6237288"/>
          </a:xfrm>
          <a:solidFill>
            <a:schemeClr val="accent3"/>
          </a:solidFill>
        </p:spPr>
        <p:txBody>
          <a:bodyPr lIns="252000" tIns="612000" rIns="252000" bIns="180000"/>
          <a:lstStyle>
            <a:lvl1pPr algn="r">
              <a:lnSpc>
                <a:spcPct val="85000"/>
              </a:lnSpc>
              <a:defRPr sz="3200"/>
            </a:lvl1pPr>
            <a:lvl2pPr algn="r">
              <a:lnSpc>
                <a:spcPct val="85000"/>
              </a:lnSpc>
              <a:defRPr/>
            </a:lvl2pPr>
            <a:lvl3pPr algn="r">
              <a:lnSpc>
                <a:spcPct val="85000"/>
              </a:lnSpc>
              <a:defRPr/>
            </a:lvl3pPr>
            <a:lvl4pPr algn="r">
              <a:lnSpc>
                <a:spcPct val="85000"/>
              </a:lnSpc>
              <a:defRPr/>
            </a:lvl4pPr>
            <a:lvl5pPr algn="r">
              <a:lnSpc>
                <a:spcPct val="85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BFF3524A-63A1-9917-2692-FFD4661A0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84700" y="620713"/>
            <a:ext cx="3022600" cy="431800"/>
          </a:xfrm>
          <a:solidFill>
            <a:schemeClr val="accent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 / Title</a:t>
            </a:r>
          </a:p>
        </p:txBody>
      </p:sp>
      <p:sp>
        <p:nvSpPr>
          <p:cNvPr id="23" name="Espace réservé du texte 21">
            <a:extLst>
              <a:ext uri="{FF2B5EF4-FFF2-40B4-BE49-F238E27FC236}">
                <a16:creationId xmlns:a16="http://schemas.microsoft.com/office/drawing/2014/main" id="{B0FEB8B7-0C4E-E33E-EDD7-D3FC288DE8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45513" y="620713"/>
            <a:ext cx="3022600" cy="431800"/>
          </a:xfrm>
          <a:solidFill>
            <a:schemeClr val="accent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 / Title</a:t>
            </a:r>
          </a:p>
        </p:txBody>
      </p: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E7038AEA-4F33-3B94-BF5B-F0EC195751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4700" y="4649788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6" name="Espace réservé pour une image  24">
            <a:extLst>
              <a:ext uri="{FF2B5EF4-FFF2-40B4-BE49-F238E27FC236}">
                <a16:creationId xmlns:a16="http://schemas.microsoft.com/office/drawing/2014/main" id="{3AA42F0E-C10B-5595-B455-38FBEFFB85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84700" y="2925272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7" name="Espace réservé pour une image  24">
            <a:extLst>
              <a:ext uri="{FF2B5EF4-FFF2-40B4-BE49-F238E27FC236}">
                <a16:creationId xmlns:a16="http://schemas.microsoft.com/office/drawing/2014/main" id="{5822F26D-6CF8-3F3B-F8A7-BC7F81C29A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84700" y="1189529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8" name="Espace réservé pour une image  24">
            <a:extLst>
              <a:ext uri="{FF2B5EF4-FFF2-40B4-BE49-F238E27FC236}">
                <a16:creationId xmlns:a16="http://schemas.microsoft.com/office/drawing/2014/main" id="{62FF03FB-8ECA-B256-F7A2-D0E0E53FE7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43150" y="4649788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9" name="Espace réservé pour une image  24">
            <a:extLst>
              <a:ext uri="{FF2B5EF4-FFF2-40B4-BE49-F238E27FC236}">
                <a16:creationId xmlns:a16="http://schemas.microsoft.com/office/drawing/2014/main" id="{39C4578E-822A-403E-40B2-37217298000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43150" y="2925272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30" name="Espace réservé pour une image  24">
            <a:extLst>
              <a:ext uri="{FF2B5EF4-FFF2-40B4-BE49-F238E27FC236}">
                <a16:creationId xmlns:a16="http://schemas.microsoft.com/office/drawing/2014/main" id="{83DC6CAF-E756-B57A-1B22-6A39451E06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543150" y="1189529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A10FEF-C188-4662-BB93-E14755A26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39">
            <a:extLst>
              <a:ext uri="{FF2B5EF4-FFF2-40B4-BE49-F238E27FC236}">
                <a16:creationId xmlns:a16="http://schemas.microsoft.com/office/drawing/2014/main" id="{3FE0FB11-B0BD-7EFC-3FFF-1BB73B107E6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1EDAF40-F312-E20B-3E00-4803AA90A3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2BEF698-185F-9639-01F7-DF87CDC112D4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10" name="Espace réservé pour une image  24">
            <a:extLst>
              <a:ext uri="{FF2B5EF4-FFF2-40B4-BE49-F238E27FC236}">
                <a16:creationId xmlns:a16="http://schemas.microsoft.com/office/drawing/2014/main" id="{431F7E55-006A-63D3-C096-4A442910F0E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438381" y="3357562"/>
            <a:ext cx="2354157" cy="3500437"/>
          </a:xfr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1021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50CCCB-6C85-407D-B41B-ABB72CB0F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56" y="610388"/>
            <a:ext cx="10969457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sp>
        <p:nvSpPr>
          <p:cNvPr id="4" name="Rectangle 3">
            <a:hlinkClick r:id="" action="ppaction://noaction"/>
            <a:extLst>
              <a:ext uri="{FF2B5EF4-FFF2-40B4-BE49-F238E27FC236}">
                <a16:creationId xmlns:a16="http://schemas.microsoft.com/office/drawing/2014/main" id="{9A54ADCD-093E-6CCF-A7F5-1BCF2B2BB384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8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5" r:id="rId2"/>
    <p:sldLayoutId id="2147483700" r:id="rId3"/>
    <p:sldLayoutId id="2147483654" r:id="rId4"/>
    <p:sldLayoutId id="2147483725" r:id="rId5"/>
    <p:sldLayoutId id="2147483831" r:id="rId6"/>
    <p:sldLayoutId id="2147483655" r:id="rId7"/>
    <p:sldLayoutId id="2147483705" r:id="rId8"/>
    <p:sldLayoutId id="2147483707" r:id="rId9"/>
    <p:sldLayoutId id="2147483712" r:id="rId10"/>
    <p:sldLayoutId id="2147483713" r:id="rId11"/>
    <p:sldLayoutId id="2147483720" r:id="rId12"/>
    <p:sldLayoutId id="2147483718" r:id="rId13"/>
    <p:sldLayoutId id="2147483719" r:id="rId14"/>
    <p:sldLayoutId id="2147483704" r:id="rId15"/>
    <p:sldLayoutId id="2147483726" r:id="rId16"/>
    <p:sldLayoutId id="2147483706" r:id="rId17"/>
    <p:sldLayoutId id="2147483727" r:id="rId18"/>
    <p:sldLayoutId id="2147483708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773239"/>
            <a:ext cx="11077406" cy="44037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6414C02-4052-BE65-A4EF-F02DF7B5EF48}"/>
              </a:ext>
            </a:extLst>
          </p:cNvPr>
          <p:cNvGrpSpPr/>
          <p:nvPr userDrawn="1"/>
        </p:nvGrpSpPr>
        <p:grpSpPr>
          <a:xfrm>
            <a:off x="0" y="-1"/>
            <a:ext cx="1271589" cy="1052513"/>
            <a:chOff x="0" y="51370"/>
            <a:chExt cx="1271589" cy="1052513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19115133-393A-B96A-C9DB-B7FEFAF89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370"/>
              <a:ext cx="1271589" cy="10525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CCC9EDB-3819-7370-557C-AB3708C5CFBC}"/>
                </a:ext>
              </a:extLst>
            </p:cNvPr>
            <p:cNvGrpSpPr/>
            <p:nvPr/>
          </p:nvGrpSpPr>
          <p:grpSpPr>
            <a:xfrm>
              <a:off x="357229" y="105662"/>
              <a:ext cx="557131" cy="842560"/>
              <a:chOff x="255238" y="105662"/>
              <a:chExt cx="557131" cy="842560"/>
            </a:xfrm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8F16B87A-6D4E-C020-5FE5-8645ABE79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64" y="105662"/>
                <a:ext cx="59006" cy="238771"/>
              </a:xfrm>
              <a:custGeom>
                <a:avLst/>
                <a:gdLst>
                  <a:gd name="T0" fmla="*/ 141 w 141"/>
                  <a:gd name="T1" fmla="*/ 573 h 573"/>
                  <a:gd name="T2" fmla="*/ 141 w 141"/>
                  <a:gd name="T3" fmla="*/ 50 h 573"/>
                  <a:gd name="T4" fmla="*/ 84 w 141"/>
                  <a:gd name="T5" fmla="*/ 5 h 573"/>
                  <a:gd name="T6" fmla="*/ 84 w 141"/>
                  <a:gd name="T7" fmla="*/ 5 h 573"/>
                  <a:gd name="T8" fmla="*/ 48 w 141"/>
                  <a:gd name="T9" fmla="*/ 34 h 573"/>
                  <a:gd name="T10" fmla="*/ 59 w 141"/>
                  <a:gd name="T11" fmla="*/ 399 h 573"/>
                  <a:gd name="T12" fmla="*/ 141 w 141"/>
                  <a:gd name="T13" fmla="*/ 5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573">
                    <a:moveTo>
                      <a:pt x="141" y="573"/>
                    </a:move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22"/>
                      <a:pt x="113" y="0"/>
                      <a:pt x="84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68" y="8"/>
                      <a:pt x="54" y="19"/>
                      <a:pt x="48" y="34"/>
                    </a:cubicBezTo>
                    <a:cubicBezTo>
                      <a:pt x="0" y="153"/>
                      <a:pt x="4" y="281"/>
                      <a:pt x="59" y="399"/>
                    </a:cubicBezTo>
                    <a:lnTo>
                      <a:pt x="141" y="5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AEE3F504-7B0C-DC8B-E756-A2ADB7B79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38" y="462447"/>
                <a:ext cx="201720" cy="146830"/>
              </a:xfrm>
              <a:custGeom>
                <a:avLst/>
                <a:gdLst>
                  <a:gd name="T0" fmla="*/ 30 w 482"/>
                  <a:gd name="T1" fmla="*/ 261 h 352"/>
                  <a:gd name="T2" fmla="*/ 19 w 482"/>
                  <a:gd name="T3" fmla="*/ 332 h 352"/>
                  <a:gd name="T4" fmla="*/ 19 w 482"/>
                  <a:gd name="T5" fmla="*/ 332 h 352"/>
                  <a:gd name="T6" fmla="*/ 62 w 482"/>
                  <a:gd name="T7" fmla="*/ 350 h 352"/>
                  <a:gd name="T8" fmla="*/ 373 w 482"/>
                  <a:gd name="T9" fmla="*/ 157 h 352"/>
                  <a:gd name="T10" fmla="*/ 482 w 482"/>
                  <a:gd name="T11" fmla="*/ 0 h 352"/>
                  <a:gd name="T12" fmla="*/ 30 w 482"/>
                  <a:gd name="T13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352">
                    <a:moveTo>
                      <a:pt x="30" y="261"/>
                    </a:moveTo>
                    <a:cubicBezTo>
                      <a:pt x="5" y="275"/>
                      <a:pt x="0" y="309"/>
                      <a:pt x="19" y="332"/>
                    </a:cubicBezTo>
                    <a:cubicBezTo>
                      <a:pt x="19" y="332"/>
                      <a:pt x="19" y="332"/>
                      <a:pt x="19" y="332"/>
                    </a:cubicBezTo>
                    <a:cubicBezTo>
                      <a:pt x="30" y="345"/>
                      <a:pt x="46" y="352"/>
                      <a:pt x="62" y="350"/>
                    </a:cubicBezTo>
                    <a:cubicBezTo>
                      <a:pt x="189" y="331"/>
                      <a:pt x="298" y="264"/>
                      <a:pt x="373" y="157"/>
                    </a:cubicBezTo>
                    <a:cubicBezTo>
                      <a:pt x="482" y="0"/>
                      <a:pt x="482" y="0"/>
                      <a:pt x="482" y="0"/>
                    </a:cubicBezTo>
                    <a:lnTo>
                      <a:pt x="30" y="2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9C17CDE7-3FEF-1E7F-983A-74E1615A4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809" y="462447"/>
                <a:ext cx="219560" cy="115269"/>
              </a:xfrm>
              <a:custGeom>
                <a:avLst/>
                <a:gdLst>
                  <a:gd name="T0" fmla="*/ 513 w 525"/>
                  <a:gd name="T1" fmla="*/ 189 h 275"/>
                  <a:gd name="T2" fmla="*/ 191 w 525"/>
                  <a:gd name="T3" fmla="*/ 16 h 275"/>
                  <a:gd name="T4" fmla="*/ 0 w 525"/>
                  <a:gd name="T5" fmla="*/ 0 h 275"/>
                  <a:gd name="T6" fmla="*/ 452 w 525"/>
                  <a:gd name="T7" fmla="*/ 261 h 275"/>
                  <a:gd name="T8" fmla="*/ 520 w 525"/>
                  <a:gd name="T9" fmla="*/ 234 h 275"/>
                  <a:gd name="T10" fmla="*/ 520 w 525"/>
                  <a:gd name="T11" fmla="*/ 234 h 275"/>
                  <a:gd name="T12" fmla="*/ 513 w 525"/>
                  <a:gd name="T13" fmla="*/ 18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5" h="275">
                    <a:moveTo>
                      <a:pt x="513" y="189"/>
                    </a:moveTo>
                    <a:cubicBezTo>
                      <a:pt x="433" y="87"/>
                      <a:pt x="321" y="27"/>
                      <a:pt x="191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2" y="261"/>
                      <a:pt x="452" y="261"/>
                      <a:pt x="452" y="261"/>
                    </a:cubicBezTo>
                    <a:cubicBezTo>
                      <a:pt x="477" y="275"/>
                      <a:pt x="509" y="262"/>
                      <a:pt x="520" y="234"/>
                    </a:cubicBezTo>
                    <a:cubicBezTo>
                      <a:pt x="520" y="234"/>
                      <a:pt x="520" y="234"/>
                      <a:pt x="520" y="234"/>
                    </a:cubicBezTo>
                    <a:cubicBezTo>
                      <a:pt x="525" y="219"/>
                      <a:pt x="523" y="201"/>
                      <a:pt x="513" y="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Oval 9">
                <a:extLst>
                  <a:ext uri="{FF2B5EF4-FFF2-40B4-BE49-F238E27FC236}">
                    <a16:creationId xmlns:a16="http://schemas.microsoft.com/office/drawing/2014/main" id="{BACA5382-D585-3532-C0A5-E9F03B1AD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053" y="370507"/>
                <a:ext cx="105662" cy="10566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13A4E4AE-39A6-7E4F-71FC-EF5098D046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9908" y="499498"/>
                <a:ext cx="209953" cy="448724"/>
              </a:xfrm>
              <a:custGeom>
                <a:avLst/>
                <a:gdLst>
                  <a:gd name="T0" fmla="*/ 380 w 505"/>
                  <a:gd name="T1" fmla="*/ 953 h 1078"/>
                  <a:gd name="T2" fmla="*/ 374 w 505"/>
                  <a:gd name="T3" fmla="*/ 953 h 1078"/>
                  <a:gd name="T4" fmla="*/ 301 w 505"/>
                  <a:gd name="T5" fmla="*/ 0 h 1078"/>
                  <a:gd name="T6" fmla="*/ 253 w 505"/>
                  <a:gd name="T7" fmla="*/ 6 h 1078"/>
                  <a:gd name="T8" fmla="*/ 204 w 505"/>
                  <a:gd name="T9" fmla="*/ 0 h 1078"/>
                  <a:gd name="T10" fmla="*/ 131 w 505"/>
                  <a:gd name="T11" fmla="*/ 952 h 1078"/>
                  <a:gd name="T12" fmla="*/ 126 w 505"/>
                  <a:gd name="T13" fmla="*/ 952 h 1078"/>
                  <a:gd name="T14" fmla="*/ 0 w 505"/>
                  <a:gd name="T15" fmla="*/ 1078 h 1078"/>
                  <a:gd name="T16" fmla="*/ 0 w 505"/>
                  <a:gd name="T17" fmla="*/ 1078 h 1078"/>
                  <a:gd name="T18" fmla="*/ 505 w 505"/>
                  <a:gd name="T19" fmla="*/ 1078 h 1078"/>
                  <a:gd name="T20" fmla="*/ 505 w 505"/>
                  <a:gd name="T21" fmla="*/ 1078 h 1078"/>
                  <a:gd name="T22" fmla="*/ 380 w 505"/>
                  <a:gd name="T23" fmla="*/ 953 h 1078"/>
                  <a:gd name="T24" fmla="*/ 253 w 505"/>
                  <a:gd name="T25" fmla="*/ 1016 h 1078"/>
                  <a:gd name="T26" fmla="*/ 253 w 505"/>
                  <a:gd name="T27" fmla="*/ 865 h 1078"/>
                  <a:gd name="T28" fmla="*/ 177 w 505"/>
                  <a:gd name="T29" fmla="*/ 865 h 1078"/>
                  <a:gd name="T30" fmla="*/ 253 w 505"/>
                  <a:gd name="T31" fmla="*/ 638 h 1078"/>
                  <a:gd name="T32" fmla="*/ 253 w 505"/>
                  <a:gd name="T33" fmla="*/ 789 h 1078"/>
                  <a:gd name="T34" fmla="*/ 331 w 505"/>
                  <a:gd name="T35" fmla="*/ 789 h 1078"/>
                  <a:gd name="T36" fmla="*/ 253 w 505"/>
                  <a:gd name="T37" fmla="*/ 1016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5" h="1078">
                    <a:moveTo>
                      <a:pt x="380" y="953"/>
                    </a:moveTo>
                    <a:cubicBezTo>
                      <a:pt x="374" y="953"/>
                      <a:pt x="374" y="953"/>
                      <a:pt x="374" y="953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285" y="4"/>
                      <a:pt x="269" y="6"/>
                      <a:pt x="253" y="6"/>
                    </a:cubicBezTo>
                    <a:cubicBezTo>
                      <a:pt x="236" y="6"/>
                      <a:pt x="220" y="4"/>
                      <a:pt x="204" y="0"/>
                    </a:cubicBezTo>
                    <a:cubicBezTo>
                      <a:pt x="131" y="952"/>
                      <a:pt x="131" y="952"/>
                      <a:pt x="131" y="952"/>
                    </a:cubicBezTo>
                    <a:cubicBezTo>
                      <a:pt x="126" y="952"/>
                      <a:pt x="126" y="952"/>
                      <a:pt x="126" y="952"/>
                    </a:cubicBezTo>
                    <a:cubicBezTo>
                      <a:pt x="57" y="952"/>
                      <a:pt x="0" y="1008"/>
                      <a:pt x="0" y="1078"/>
                    </a:cubicBezTo>
                    <a:cubicBezTo>
                      <a:pt x="0" y="1078"/>
                      <a:pt x="0" y="1078"/>
                      <a:pt x="0" y="1078"/>
                    </a:cubicBezTo>
                    <a:cubicBezTo>
                      <a:pt x="505" y="1078"/>
                      <a:pt x="505" y="1078"/>
                      <a:pt x="505" y="1078"/>
                    </a:cubicBezTo>
                    <a:cubicBezTo>
                      <a:pt x="505" y="1078"/>
                      <a:pt x="505" y="1078"/>
                      <a:pt x="505" y="1078"/>
                    </a:cubicBezTo>
                    <a:cubicBezTo>
                      <a:pt x="505" y="1009"/>
                      <a:pt x="449" y="953"/>
                      <a:pt x="380" y="953"/>
                    </a:cubicBezTo>
                    <a:close/>
                    <a:moveTo>
                      <a:pt x="253" y="1016"/>
                    </a:moveTo>
                    <a:cubicBezTo>
                      <a:pt x="253" y="865"/>
                      <a:pt x="253" y="865"/>
                      <a:pt x="253" y="865"/>
                    </a:cubicBezTo>
                    <a:cubicBezTo>
                      <a:pt x="177" y="865"/>
                      <a:pt x="177" y="865"/>
                      <a:pt x="177" y="865"/>
                    </a:cubicBezTo>
                    <a:cubicBezTo>
                      <a:pt x="253" y="638"/>
                      <a:pt x="253" y="638"/>
                      <a:pt x="253" y="638"/>
                    </a:cubicBezTo>
                    <a:cubicBezTo>
                      <a:pt x="253" y="789"/>
                      <a:pt x="253" y="789"/>
                      <a:pt x="253" y="789"/>
                    </a:cubicBezTo>
                    <a:cubicBezTo>
                      <a:pt x="331" y="789"/>
                      <a:pt x="331" y="789"/>
                      <a:pt x="331" y="789"/>
                    </a:cubicBezTo>
                    <a:lnTo>
                      <a:pt x="253" y="10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noaction"/>
            <a:extLst>
              <a:ext uri="{FF2B5EF4-FFF2-40B4-BE49-F238E27FC236}">
                <a16:creationId xmlns:a16="http://schemas.microsoft.com/office/drawing/2014/main" id="{6D0FBFD8-8CAB-D6F9-EEA9-EE84F2E43F05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050FC396-00A8-F3E9-D9A5-9099E83C76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000" y="1317394"/>
            <a:ext cx="1988045" cy="311606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72000" rIns="91440" bIns="72000" rtlCol="0" anchor="b">
            <a:spAutoFit/>
          </a:bodyPr>
          <a:lstStyle>
            <a:lvl1pPr algn="l">
              <a:lnSpc>
                <a:spcPct val="90000"/>
              </a:lnSpc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Solaire et thermo-</a:t>
            </a:r>
            <a:r>
              <a:rPr lang="en-GB" dirty="0" err="1"/>
              <a:t>solaire</a:t>
            </a:r>
            <a:endParaRPr lang="en-GB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4F205CB0-CE06-187D-8C88-7650B263F381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 dirty="0"/>
              <a:t>Faciliter l’accès à</a:t>
            </a:r>
            <a:br>
              <a:rPr lang="fr-FR" b="0" dirty="0"/>
            </a:br>
            <a:r>
              <a:rPr lang="fr-FR" b="0" dirty="0"/>
              <a:t>l’</a:t>
            </a:r>
            <a:r>
              <a:rPr lang="fr-FR" dirty="0">
                <a:solidFill>
                  <a:schemeClr val="accent3"/>
                </a:solidFill>
              </a:rPr>
              <a:t>énergie décarbonée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3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90000"/>
        </a:lnSpc>
        <a:spcBef>
          <a:spcPts val="1800"/>
        </a:spcBef>
        <a:buClr>
          <a:schemeClr val="accent3"/>
        </a:buClr>
        <a:buFont typeface="Symbol" panose="05050102010706020507" pitchFamily="18" charset="2"/>
        <a:buChar char="ô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e 2">
            <a:extLst>
              <a:ext uri="{FF2B5EF4-FFF2-40B4-BE49-F238E27FC236}">
                <a16:creationId xmlns:a16="http://schemas.microsoft.com/office/drawing/2014/main" id="{FBF513AB-F0BD-16D3-66EE-3E6663F7E686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90" cy="1052513"/>
          </a:xfrm>
        </p:grpSpPr>
        <p:sp>
          <p:nvSpPr>
            <p:cNvPr id="34" name="Rectangle 5">
              <a:extLst>
                <a:ext uri="{FF2B5EF4-FFF2-40B4-BE49-F238E27FC236}">
                  <a16:creationId xmlns:a16="http://schemas.microsoft.com/office/drawing/2014/main" id="{928843B0-B549-08F5-E19C-DBFF18B27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90" cy="10525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6CB5299C-0E9F-BC1A-A3C6-9A365B96D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097" y="189375"/>
              <a:ext cx="669394" cy="673762"/>
            </a:xfrm>
            <a:custGeom>
              <a:avLst/>
              <a:gdLst>
                <a:gd name="T0" fmla="*/ 1134 w 1512"/>
                <a:gd name="T1" fmla="*/ 631 h 1525"/>
                <a:gd name="T2" fmla="*/ 1134 w 1512"/>
                <a:gd name="T3" fmla="*/ 253 h 1525"/>
                <a:gd name="T4" fmla="*/ 756 w 1512"/>
                <a:gd name="T5" fmla="*/ 631 h 1525"/>
                <a:gd name="T6" fmla="*/ 756 w 1512"/>
                <a:gd name="T7" fmla="*/ 253 h 1525"/>
                <a:gd name="T8" fmla="*/ 264 w 1512"/>
                <a:gd name="T9" fmla="*/ 745 h 1525"/>
                <a:gd name="T10" fmla="*/ 252 w 1512"/>
                <a:gd name="T11" fmla="*/ 0 h 1525"/>
                <a:gd name="T12" fmla="*/ 0 w 1512"/>
                <a:gd name="T13" fmla="*/ 0 h 1525"/>
                <a:gd name="T14" fmla="*/ 0 w 1512"/>
                <a:gd name="T15" fmla="*/ 1525 h 1525"/>
                <a:gd name="T16" fmla="*/ 1512 w 1512"/>
                <a:gd name="T17" fmla="*/ 1525 h 1525"/>
                <a:gd name="T18" fmla="*/ 1512 w 1512"/>
                <a:gd name="T19" fmla="*/ 253 h 1525"/>
                <a:gd name="T20" fmla="*/ 1134 w 1512"/>
                <a:gd name="T21" fmla="*/ 631 h 1525"/>
                <a:gd name="T22" fmla="*/ 746 w 1512"/>
                <a:gd name="T23" fmla="*/ 1374 h 1525"/>
                <a:gd name="T24" fmla="*/ 582 w 1512"/>
                <a:gd name="T25" fmla="*/ 1374 h 1525"/>
                <a:gd name="T26" fmla="*/ 452 w 1512"/>
                <a:gd name="T27" fmla="*/ 1298 h 1525"/>
                <a:gd name="T28" fmla="*/ 445 w 1512"/>
                <a:gd name="T29" fmla="*/ 1159 h 1525"/>
                <a:gd name="T30" fmla="*/ 383 w 1512"/>
                <a:gd name="T31" fmla="*/ 1123 h 1525"/>
                <a:gd name="T32" fmla="*/ 546 w 1512"/>
                <a:gd name="T33" fmla="*/ 1047 h 1525"/>
                <a:gd name="T34" fmla="*/ 562 w 1512"/>
                <a:gd name="T35" fmla="*/ 1226 h 1525"/>
                <a:gd name="T36" fmla="*/ 501 w 1512"/>
                <a:gd name="T37" fmla="*/ 1191 h 1525"/>
                <a:gd name="T38" fmla="*/ 507 w 1512"/>
                <a:gd name="T39" fmla="*/ 1266 h 1525"/>
                <a:gd name="T40" fmla="*/ 582 w 1512"/>
                <a:gd name="T41" fmla="*/ 1310 h 1525"/>
                <a:gd name="T42" fmla="*/ 746 w 1512"/>
                <a:gd name="T43" fmla="*/ 1310 h 1525"/>
                <a:gd name="T44" fmla="*/ 746 w 1512"/>
                <a:gd name="T45" fmla="*/ 1374 h 1525"/>
                <a:gd name="T46" fmla="*/ 761 w 1512"/>
                <a:gd name="T47" fmla="*/ 826 h 1525"/>
                <a:gd name="T48" fmla="*/ 685 w 1512"/>
                <a:gd name="T49" fmla="*/ 869 h 1525"/>
                <a:gd name="T50" fmla="*/ 604 w 1512"/>
                <a:gd name="T51" fmla="*/ 1011 h 1525"/>
                <a:gd name="T52" fmla="*/ 548 w 1512"/>
                <a:gd name="T53" fmla="*/ 979 h 1525"/>
                <a:gd name="T54" fmla="*/ 630 w 1512"/>
                <a:gd name="T55" fmla="*/ 837 h 1525"/>
                <a:gd name="T56" fmla="*/ 761 w 1512"/>
                <a:gd name="T57" fmla="*/ 761 h 1525"/>
                <a:gd name="T58" fmla="*/ 884 w 1512"/>
                <a:gd name="T59" fmla="*/ 826 h 1525"/>
                <a:gd name="T60" fmla="*/ 947 w 1512"/>
                <a:gd name="T61" fmla="*/ 790 h 1525"/>
                <a:gd name="T62" fmla="*/ 931 w 1512"/>
                <a:gd name="T63" fmla="*/ 969 h 1525"/>
                <a:gd name="T64" fmla="*/ 768 w 1512"/>
                <a:gd name="T65" fmla="*/ 893 h 1525"/>
                <a:gd name="T66" fmla="*/ 828 w 1512"/>
                <a:gd name="T67" fmla="*/ 858 h 1525"/>
                <a:gd name="T68" fmla="*/ 761 w 1512"/>
                <a:gd name="T69" fmla="*/ 826 h 1525"/>
                <a:gd name="T70" fmla="*/ 1070 w 1512"/>
                <a:gd name="T71" fmla="*/ 1298 h 1525"/>
                <a:gd name="T72" fmla="*/ 953 w 1512"/>
                <a:gd name="T73" fmla="*/ 1373 h 1525"/>
                <a:gd name="T74" fmla="*/ 953 w 1512"/>
                <a:gd name="T75" fmla="*/ 1445 h 1525"/>
                <a:gd name="T76" fmla="*/ 806 w 1512"/>
                <a:gd name="T77" fmla="*/ 1342 h 1525"/>
                <a:gd name="T78" fmla="*/ 953 w 1512"/>
                <a:gd name="T79" fmla="*/ 1238 h 1525"/>
                <a:gd name="T80" fmla="*/ 953 w 1512"/>
                <a:gd name="T81" fmla="*/ 1308 h 1525"/>
                <a:gd name="T82" fmla="*/ 1015 w 1512"/>
                <a:gd name="T83" fmla="*/ 1266 h 1525"/>
                <a:gd name="T84" fmla="*/ 1015 w 1512"/>
                <a:gd name="T85" fmla="*/ 1179 h 1525"/>
                <a:gd name="T86" fmla="*/ 933 w 1512"/>
                <a:gd name="T87" fmla="*/ 1037 h 1525"/>
                <a:gd name="T88" fmla="*/ 988 w 1512"/>
                <a:gd name="T89" fmla="*/ 1005 h 1525"/>
                <a:gd name="T90" fmla="*/ 1070 w 1512"/>
                <a:gd name="T91" fmla="*/ 1147 h 1525"/>
                <a:gd name="T92" fmla="*/ 1070 w 1512"/>
                <a:gd name="T93" fmla="*/ 129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12" h="1525">
                  <a:moveTo>
                    <a:pt x="1134" y="631"/>
                  </a:moveTo>
                  <a:cubicBezTo>
                    <a:pt x="1134" y="253"/>
                    <a:pt x="1134" y="253"/>
                    <a:pt x="1134" y="253"/>
                  </a:cubicBezTo>
                  <a:cubicBezTo>
                    <a:pt x="756" y="631"/>
                    <a:pt x="756" y="631"/>
                    <a:pt x="756" y="631"/>
                  </a:cubicBezTo>
                  <a:cubicBezTo>
                    <a:pt x="756" y="253"/>
                    <a:pt x="756" y="253"/>
                    <a:pt x="756" y="253"/>
                  </a:cubicBezTo>
                  <a:cubicBezTo>
                    <a:pt x="264" y="745"/>
                    <a:pt x="264" y="745"/>
                    <a:pt x="264" y="745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5"/>
                    <a:pt x="0" y="1525"/>
                    <a:pt x="0" y="1525"/>
                  </a:cubicBezTo>
                  <a:cubicBezTo>
                    <a:pt x="1512" y="1525"/>
                    <a:pt x="1512" y="1525"/>
                    <a:pt x="1512" y="1525"/>
                  </a:cubicBezTo>
                  <a:cubicBezTo>
                    <a:pt x="1512" y="253"/>
                    <a:pt x="1512" y="253"/>
                    <a:pt x="1512" y="253"/>
                  </a:cubicBezTo>
                  <a:lnTo>
                    <a:pt x="1134" y="631"/>
                  </a:lnTo>
                  <a:close/>
                  <a:moveTo>
                    <a:pt x="746" y="1374"/>
                  </a:moveTo>
                  <a:cubicBezTo>
                    <a:pt x="582" y="1374"/>
                    <a:pt x="582" y="1374"/>
                    <a:pt x="582" y="1374"/>
                  </a:cubicBezTo>
                  <a:cubicBezTo>
                    <a:pt x="528" y="1374"/>
                    <a:pt x="479" y="1345"/>
                    <a:pt x="452" y="1298"/>
                  </a:cubicBezTo>
                  <a:cubicBezTo>
                    <a:pt x="427" y="1255"/>
                    <a:pt x="424" y="1204"/>
                    <a:pt x="445" y="1159"/>
                  </a:cubicBezTo>
                  <a:cubicBezTo>
                    <a:pt x="383" y="1123"/>
                    <a:pt x="383" y="1123"/>
                    <a:pt x="383" y="1123"/>
                  </a:cubicBezTo>
                  <a:cubicBezTo>
                    <a:pt x="546" y="1047"/>
                    <a:pt x="546" y="1047"/>
                    <a:pt x="546" y="1047"/>
                  </a:cubicBezTo>
                  <a:cubicBezTo>
                    <a:pt x="562" y="1226"/>
                    <a:pt x="562" y="1226"/>
                    <a:pt x="562" y="1226"/>
                  </a:cubicBezTo>
                  <a:cubicBezTo>
                    <a:pt x="501" y="1191"/>
                    <a:pt x="501" y="1191"/>
                    <a:pt x="501" y="1191"/>
                  </a:cubicBezTo>
                  <a:cubicBezTo>
                    <a:pt x="492" y="1216"/>
                    <a:pt x="494" y="1243"/>
                    <a:pt x="507" y="1266"/>
                  </a:cubicBezTo>
                  <a:cubicBezTo>
                    <a:pt x="523" y="1293"/>
                    <a:pt x="551" y="1310"/>
                    <a:pt x="582" y="1310"/>
                  </a:cubicBezTo>
                  <a:cubicBezTo>
                    <a:pt x="746" y="1310"/>
                    <a:pt x="746" y="1310"/>
                    <a:pt x="746" y="1310"/>
                  </a:cubicBezTo>
                  <a:lnTo>
                    <a:pt x="746" y="1374"/>
                  </a:lnTo>
                  <a:close/>
                  <a:moveTo>
                    <a:pt x="761" y="826"/>
                  </a:moveTo>
                  <a:cubicBezTo>
                    <a:pt x="729" y="826"/>
                    <a:pt x="701" y="842"/>
                    <a:pt x="685" y="869"/>
                  </a:cubicBezTo>
                  <a:cubicBezTo>
                    <a:pt x="604" y="1011"/>
                    <a:pt x="604" y="1011"/>
                    <a:pt x="604" y="1011"/>
                  </a:cubicBezTo>
                  <a:cubicBezTo>
                    <a:pt x="548" y="979"/>
                    <a:pt x="548" y="979"/>
                    <a:pt x="548" y="979"/>
                  </a:cubicBezTo>
                  <a:cubicBezTo>
                    <a:pt x="630" y="837"/>
                    <a:pt x="630" y="837"/>
                    <a:pt x="630" y="837"/>
                  </a:cubicBezTo>
                  <a:cubicBezTo>
                    <a:pt x="657" y="790"/>
                    <a:pt x="706" y="761"/>
                    <a:pt x="761" y="761"/>
                  </a:cubicBezTo>
                  <a:cubicBezTo>
                    <a:pt x="811" y="761"/>
                    <a:pt x="856" y="785"/>
                    <a:pt x="884" y="826"/>
                  </a:cubicBezTo>
                  <a:cubicBezTo>
                    <a:pt x="947" y="790"/>
                    <a:pt x="947" y="790"/>
                    <a:pt x="947" y="790"/>
                  </a:cubicBezTo>
                  <a:cubicBezTo>
                    <a:pt x="931" y="969"/>
                    <a:pt x="931" y="969"/>
                    <a:pt x="931" y="969"/>
                  </a:cubicBezTo>
                  <a:cubicBezTo>
                    <a:pt x="768" y="893"/>
                    <a:pt x="768" y="893"/>
                    <a:pt x="768" y="893"/>
                  </a:cubicBezTo>
                  <a:cubicBezTo>
                    <a:pt x="828" y="858"/>
                    <a:pt x="828" y="858"/>
                    <a:pt x="828" y="858"/>
                  </a:cubicBezTo>
                  <a:cubicBezTo>
                    <a:pt x="812" y="837"/>
                    <a:pt x="788" y="826"/>
                    <a:pt x="761" y="826"/>
                  </a:cubicBezTo>
                  <a:close/>
                  <a:moveTo>
                    <a:pt x="1070" y="1298"/>
                  </a:moveTo>
                  <a:cubicBezTo>
                    <a:pt x="1045" y="1341"/>
                    <a:pt x="1002" y="1369"/>
                    <a:pt x="953" y="1373"/>
                  </a:cubicBezTo>
                  <a:cubicBezTo>
                    <a:pt x="953" y="1445"/>
                    <a:pt x="953" y="1445"/>
                    <a:pt x="953" y="1445"/>
                  </a:cubicBezTo>
                  <a:cubicBezTo>
                    <a:pt x="806" y="1342"/>
                    <a:pt x="806" y="1342"/>
                    <a:pt x="806" y="1342"/>
                  </a:cubicBezTo>
                  <a:cubicBezTo>
                    <a:pt x="953" y="1238"/>
                    <a:pt x="953" y="1238"/>
                    <a:pt x="953" y="1238"/>
                  </a:cubicBezTo>
                  <a:cubicBezTo>
                    <a:pt x="953" y="1308"/>
                    <a:pt x="953" y="1308"/>
                    <a:pt x="953" y="1308"/>
                  </a:cubicBezTo>
                  <a:cubicBezTo>
                    <a:pt x="979" y="1304"/>
                    <a:pt x="1001" y="1289"/>
                    <a:pt x="1015" y="1266"/>
                  </a:cubicBezTo>
                  <a:cubicBezTo>
                    <a:pt x="1030" y="1239"/>
                    <a:pt x="1030" y="1206"/>
                    <a:pt x="1015" y="1179"/>
                  </a:cubicBezTo>
                  <a:cubicBezTo>
                    <a:pt x="933" y="1037"/>
                    <a:pt x="933" y="1037"/>
                    <a:pt x="933" y="1037"/>
                  </a:cubicBezTo>
                  <a:cubicBezTo>
                    <a:pt x="988" y="1005"/>
                    <a:pt x="988" y="1005"/>
                    <a:pt x="988" y="1005"/>
                  </a:cubicBezTo>
                  <a:cubicBezTo>
                    <a:pt x="1070" y="1147"/>
                    <a:pt x="1070" y="1147"/>
                    <a:pt x="1070" y="1147"/>
                  </a:cubicBezTo>
                  <a:cubicBezTo>
                    <a:pt x="1097" y="1194"/>
                    <a:pt x="1097" y="1251"/>
                    <a:pt x="1070" y="12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hlinkClick r:id="" action="ppaction://noaction"/>
            <a:extLst>
              <a:ext uri="{FF2B5EF4-FFF2-40B4-BE49-F238E27FC236}">
                <a16:creationId xmlns:a16="http://schemas.microsoft.com/office/drawing/2014/main" id="{4C3CC357-86E1-973C-85A0-4B400E678F80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20857A4-96FB-446A-E4FC-23464C78B826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 dirty="0"/>
              <a:t>Permettre une </a:t>
            </a:r>
            <a:r>
              <a:rPr lang="fr-FR" dirty="0">
                <a:solidFill>
                  <a:schemeClr val="accent1"/>
                </a:solidFill>
              </a:rPr>
              <a:t>production 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>
                <a:solidFill>
                  <a:schemeClr val="accent1"/>
                </a:solidFill>
              </a:rPr>
              <a:t>industrielle responsable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3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846323B-CAC9-9C24-B8A0-1D39C1990432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89" cy="1052513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B0E06DF6-F1BF-1728-9CAE-75757AC5E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89" cy="10525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E6998A-D0E4-6001-E9B0-CA48160E1693}"/>
                </a:ext>
              </a:extLst>
            </p:cNvPr>
            <p:cNvGrpSpPr/>
            <p:nvPr/>
          </p:nvGrpSpPr>
          <p:grpSpPr>
            <a:xfrm>
              <a:off x="384771" y="163910"/>
              <a:ext cx="502047" cy="724693"/>
              <a:chOff x="9852806" y="4196225"/>
              <a:chExt cx="307567" cy="443966"/>
            </a:xfrm>
            <a:solidFill>
              <a:schemeClr val="bg1"/>
            </a:solidFill>
          </p:grpSpPr>
          <p:sp>
            <p:nvSpPr>
              <p:cNvPr id="28" name="Freeform 22">
                <a:extLst>
                  <a:ext uri="{FF2B5EF4-FFF2-40B4-BE49-F238E27FC236}">
                    <a16:creationId xmlns:a16="http://schemas.microsoft.com/office/drawing/2014/main" id="{D297F9FB-B5B6-7656-FE84-CA5336E79B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93663" y="4469915"/>
                <a:ext cx="128376" cy="170276"/>
              </a:xfrm>
              <a:custGeom>
                <a:avLst/>
                <a:gdLst>
                  <a:gd name="T0" fmla="*/ 0 w 473"/>
                  <a:gd name="T1" fmla="*/ 394 h 631"/>
                  <a:gd name="T2" fmla="*/ 236 w 473"/>
                  <a:gd name="T3" fmla="*/ 631 h 631"/>
                  <a:gd name="T4" fmla="*/ 473 w 473"/>
                  <a:gd name="T5" fmla="*/ 394 h 631"/>
                  <a:gd name="T6" fmla="*/ 236 w 473"/>
                  <a:gd name="T7" fmla="*/ 0 h 631"/>
                  <a:gd name="T8" fmla="*/ 0 w 473"/>
                  <a:gd name="T9" fmla="*/ 394 h 631"/>
                  <a:gd name="T10" fmla="*/ 305 w 473"/>
                  <a:gd name="T11" fmla="*/ 173 h 631"/>
                  <a:gd name="T12" fmla="*/ 409 w 473"/>
                  <a:gd name="T13" fmla="*/ 394 h 631"/>
                  <a:gd name="T14" fmla="*/ 236 w 473"/>
                  <a:gd name="T15" fmla="*/ 567 h 631"/>
                  <a:gd name="T16" fmla="*/ 64 w 473"/>
                  <a:gd name="T17" fmla="*/ 394 h 631"/>
                  <a:gd name="T18" fmla="*/ 168 w 473"/>
                  <a:gd name="T19" fmla="*/ 173 h 631"/>
                  <a:gd name="T20" fmla="*/ 236 w 473"/>
                  <a:gd name="T21" fmla="*/ 92 h 631"/>
                  <a:gd name="T22" fmla="*/ 305 w 473"/>
                  <a:gd name="T23" fmla="*/ 173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631">
                    <a:moveTo>
                      <a:pt x="0" y="394"/>
                    </a:moveTo>
                    <a:cubicBezTo>
                      <a:pt x="0" y="525"/>
                      <a:pt x="106" y="631"/>
                      <a:pt x="236" y="631"/>
                    </a:cubicBezTo>
                    <a:cubicBezTo>
                      <a:pt x="367" y="631"/>
                      <a:pt x="473" y="525"/>
                      <a:pt x="473" y="394"/>
                    </a:cubicBezTo>
                    <a:cubicBezTo>
                      <a:pt x="473" y="223"/>
                      <a:pt x="236" y="0"/>
                      <a:pt x="236" y="0"/>
                    </a:cubicBezTo>
                    <a:cubicBezTo>
                      <a:pt x="236" y="0"/>
                      <a:pt x="0" y="223"/>
                      <a:pt x="0" y="394"/>
                    </a:cubicBezTo>
                    <a:close/>
                    <a:moveTo>
                      <a:pt x="305" y="173"/>
                    </a:moveTo>
                    <a:cubicBezTo>
                      <a:pt x="372" y="261"/>
                      <a:pt x="409" y="340"/>
                      <a:pt x="409" y="394"/>
                    </a:cubicBezTo>
                    <a:cubicBezTo>
                      <a:pt x="409" y="489"/>
                      <a:pt x="331" y="567"/>
                      <a:pt x="236" y="567"/>
                    </a:cubicBezTo>
                    <a:cubicBezTo>
                      <a:pt x="141" y="567"/>
                      <a:pt x="64" y="489"/>
                      <a:pt x="64" y="394"/>
                    </a:cubicBezTo>
                    <a:cubicBezTo>
                      <a:pt x="64" y="340"/>
                      <a:pt x="101" y="261"/>
                      <a:pt x="168" y="173"/>
                    </a:cubicBezTo>
                    <a:cubicBezTo>
                      <a:pt x="192" y="142"/>
                      <a:pt x="216" y="114"/>
                      <a:pt x="236" y="92"/>
                    </a:cubicBezTo>
                    <a:cubicBezTo>
                      <a:pt x="256" y="114"/>
                      <a:pt x="281" y="142"/>
                      <a:pt x="305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3">
                <a:extLst>
                  <a:ext uri="{FF2B5EF4-FFF2-40B4-BE49-F238E27FC236}">
                    <a16:creationId xmlns:a16="http://schemas.microsoft.com/office/drawing/2014/main" id="{CB132EAA-6005-408C-7FCD-9A9FF202D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2806" y="4196225"/>
                <a:ext cx="307567" cy="273690"/>
              </a:xfrm>
              <a:custGeom>
                <a:avLst/>
                <a:gdLst>
                  <a:gd name="T0" fmla="*/ 1135 w 1135"/>
                  <a:gd name="T1" fmla="*/ 753 h 1010"/>
                  <a:gd name="T2" fmla="*/ 811 w 1135"/>
                  <a:gd name="T3" fmla="*/ 382 h 1010"/>
                  <a:gd name="T4" fmla="*/ 630 w 1135"/>
                  <a:gd name="T5" fmla="*/ 265 h 1010"/>
                  <a:gd name="T6" fmla="*/ 630 w 1135"/>
                  <a:gd name="T7" fmla="*/ 126 h 1010"/>
                  <a:gd name="T8" fmla="*/ 882 w 1135"/>
                  <a:gd name="T9" fmla="*/ 126 h 1010"/>
                  <a:gd name="T10" fmla="*/ 882 w 1135"/>
                  <a:gd name="T11" fmla="*/ 0 h 1010"/>
                  <a:gd name="T12" fmla="*/ 630 w 1135"/>
                  <a:gd name="T13" fmla="*/ 0 h 1010"/>
                  <a:gd name="T14" fmla="*/ 504 w 1135"/>
                  <a:gd name="T15" fmla="*/ 0 h 1010"/>
                  <a:gd name="T16" fmla="*/ 252 w 1135"/>
                  <a:gd name="T17" fmla="*/ 0 h 1010"/>
                  <a:gd name="T18" fmla="*/ 252 w 1135"/>
                  <a:gd name="T19" fmla="*/ 126 h 1010"/>
                  <a:gd name="T20" fmla="*/ 504 w 1135"/>
                  <a:gd name="T21" fmla="*/ 126 h 1010"/>
                  <a:gd name="T22" fmla="*/ 504 w 1135"/>
                  <a:gd name="T23" fmla="*/ 263 h 1010"/>
                  <a:gd name="T24" fmla="*/ 316 w 1135"/>
                  <a:gd name="T25" fmla="*/ 379 h 1010"/>
                  <a:gd name="T26" fmla="*/ 0 w 1135"/>
                  <a:gd name="T27" fmla="*/ 379 h 1010"/>
                  <a:gd name="T28" fmla="*/ 0 w 1135"/>
                  <a:gd name="T29" fmla="*/ 757 h 1010"/>
                  <a:gd name="T30" fmla="*/ 316 w 1135"/>
                  <a:gd name="T31" fmla="*/ 757 h 1010"/>
                  <a:gd name="T32" fmla="*/ 562 w 1135"/>
                  <a:gd name="T33" fmla="*/ 879 h 1010"/>
                  <a:gd name="T34" fmla="*/ 756 w 1135"/>
                  <a:gd name="T35" fmla="*/ 810 h 1010"/>
                  <a:gd name="T36" fmla="*/ 756 w 1135"/>
                  <a:gd name="T37" fmla="*/ 1010 h 1010"/>
                  <a:gd name="T38" fmla="*/ 1135 w 1135"/>
                  <a:gd name="T39" fmla="*/ 1010 h 1010"/>
                  <a:gd name="T40" fmla="*/ 1135 w 1135"/>
                  <a:gd name="T41" fmla="*/ 753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5" h="1010">
                    <a:moveTo>
                      <a:pt x="1135" y="753"/>
                    </a:moveTo>
                    <a:cubicBezTo>
                      <a:pt x="1135" y="563"/>
                      <a:pt x="994" y="407"/>
                      <a:pt x="811" y="382"/>
                    </a:cubicBezTo>
                    <a:cubicBezTo>
                      <a:pt x="767" y="324"/>
                      <a:pt x="704" y="281"/>
                      <a:pt x="630" y="265"/>
                    </a:cubicBezTo>
                    <a:cubicBezTo>
                      <a:pt x="630" y="126"/>
                      <a:pt x="630" y="126"/>
                      <a:pt x="630" y="126"/>
                    </a:cubicBezTo>
                    <a:cubicBezTo>
                      <a:pt x="882" y="126"/>
                      <a:pt x="882" y="126"/>
                      <a:pt x="882" y="126"/>
                    </a:cubicBezTo>
                    <a:cubicBezTo>
                      <a:pt x="882" y="0"/>
                      <a:pt x="882" y="0"/>
                      <a:pt x="882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04" y="0"/>
                      <a:pt x="504" y="0"/>
                      <a:pt x="504" y="0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252" y="126"/>
                      <a:pt x="252" y="126"/>
                      <a:pt x="252" y="126"/>
                    </a:cubicBezTo>
                    <a:cubicBezTo>
                      <a:pt x="504" y="126"/>
                      <a:pt x="504" y="126"/>
                      <a:pt x="504" y="126"/>
                    </a:cubicBezTo>
                    <a:cubicBezTo>
                      <a:pt x="504" y="263"/>
                      <a:pt x="504" y="263"/>
                      <a:pt x="504" y="263"/>
                    </a:cubicBezTo>
                    <a:cubicBezTo>
                      <a:pt x="428" y="277"/>
                      <a:pt x="362" y="319"/>
                      <a:pt x="316" y="379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0" y="757"/>
                      <a:pt x="0" y="757"/>
                      <a:pt x="0" y="757"/>
                    </a:cubicBezTo>
                    <a:cubicBezTo>
                      <a:pt x="316" y="757"/>
                      <a:pt x="316" y="757"/>
                      <a:pt x="316" y="757"/>
                    </a:cubicBezTo>
                    <a:cubicBezTo>
                      <a:pt x="373" y="831"/>
                      <a:pt x="462" y="879"/>
                      <a:pt x="562" y="879"/>
                    </a:cubicBezTo>
                    <a:cubicBezTo>
                      <a:pt x="636" y="879"/>
                      <a:pt x="703" y="853"/>
                      <a:pt x="756" y="810"/>
                    </a:cubicBezTo>
                    <a:cubicBezTo>
                      <a:pt x="756" y="1010"/>
                      <a:pt x="756" y="1010"/>
                      <a:pt x="756" y="1010"/>
                    </a:cubicBezTo>
                    <a:cubicBezTo>
                      <a:pt x="1135" y="1010"/>
                      <a:pt x="1135" y="1010"/>
                      <a:pt x="1135" y="1010"/>
                    </a:cubicBezTo>
                    <a:lnTo>
                      <a:pt x="1135" y="7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" name="Rectangle 31">
            <a:hlinkClick r:id="" action="ppaction://noaction"/>
            <a:extLst>
              <a:ext uri="{FF2B5EF4-FFF2-40B4-BE49-F238E27FC236}">
                <a16:creationId xmlns:a16="http://schemas.microsoft.com/office/drawing/2014/main" id="{147406F4-9403-9D16-7733-31ACA5C36CDB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0C756-2AA9-BE0A-A706-FB1416AB1D89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0" dirty="0" err="1"/>
              <a:t>Préserver</a:t>
            </a:r>
            <a:r>
              <a:rPr lang="en-US" b="0" dirty="0"/>
              <a:t> les 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 err="1">
                <a:solidFill>
                  <a:schemeClr val="accent5"/>
                </a:solidFill>
              </a:rPr>
              <a:t>ressources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 err="1">
                <a:solidFill>
                  <a:schemeClr val="accent5"/>
                </a:solidFill>
              </a:rPr>
              <a:t>naturelles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2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e 15">
            <a:extLst>
              <a:ext uri="{FF2B5EF4-FFF2-40B4-BE49-F238E27FC236}">
                <a16:creationId xmlns:a16="http://schemas.microsoft.com/office/drawing/2014/main" id="{180C5EC6-C7A8-A4D0-E3D2-CB247BE00D4F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89" cy="1052513"/>
          </a:xfrm>
        </p:grpSpPr>
        <p:sp>
          <p:nvSpPr>
            <p:cNvPr id="30" name="Rectangle 5">
              <a:extLst>
                <a:ext uri="{FF2B5EF4-FFF2-40B4-BE49-F238E27FC236}">
                  <a16:creationId xmlns:a16="http://schemas.microsoft.com/office/drawing/2014/main" id="{8619489D-0316-9794-C560-ECBD0B10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89" cy="10525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42">
              <a:extLst>
                <a:ext uri="{FF2B5EF4-FFF2-40B4-BE49-F238E27FC236}">
                  <a16:creationId xmlns:a16="http://schemas.microsoft.com/office/drawing/2014/main" id="{8314D170-12D8-F91F-BF4B-1C8490CD819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2418" y="134804"/>
              <a:ext cx="446752" cy="782904"/>
              <a:chOff x="9869745" y="5726929"/>
              <a:chExt cx="273690" cy="479627"/>
            </a:xfrm>
            <a:solidFill>
              <a:schemeClr val="bg1"/>
            </a:solidFill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6DD4CFC-FA93-86C2-1E51-07C90B4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7499" y="5726929"/>
                <a:ext cx="17830" cy="686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B388EA9-6FB2-8B29-E2F8-8D1AD06BA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7851" y="5726929"/>
                <a:ext cx="17830" cy="686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0">
                <a:extLst>
                  <a:ext uri="{FF2B5EF4-FFF2-40B4-BE49-F238E27FC236}">
                    <a16:creationId xmlns:a16="http://schemas.microsoft.com/office/drawing/2014/main" id="{5BE04A8A-FA40-23CD-4303-7706DB33F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69745" y="5830343"/>
                <a:ext cx="273690" cy="376213"/>
              </a:xfrm>
              <a:custGeom>
                <a:avLst/>
                <a:gdLst>
                  <a:gd name="T0" fmla="*/ 808 w 1010"/>
                  <a:gd name="T1" fmla="*/ 1190 h 1393"/>
                  <a:gd name="T2" fmla="*/ 908 w 1010"/>
                  <a:gd name="T3" fmla="*/ 1165 h 1393"/>
                  <a:gd name="T4" fmla="*/ 999 w 1010"/>
                  <a:gd name="T5" fmla="*/ 1034 h 1393"/>
                  <a:gd name="T6" fmla="*/ 896 w 1010"/>
                  <a:gd name="T7" fmla="*/ 108 h 1393"/>
                  <a:gd name="T8" fmla="*/ 849 w 1010"/>
                  <a:gd name="T9" fmla="*/ 25 h 1393"/>
                  <a:gd name="T10" fmla="*/ 849 w 1010"/>
                  <a:gd name="T11" fmla="*/ 21 h 1393"/>
                  <a:gd name="T12" fmla="*/ 845 w 1010"/>
                  <a:gd name="T13" fmla="*/ 21 h 1393"/>
                  <a:gd name="T14" fmla="*/ 776 w 1010"/>
                  <a:gd name="T15" fmla="*/ 0 h 1393"/>
                  <a:gd name="T16" fmla="*/ 235 w 1010"/>
                  <a:gd name="T17" fmla="*/ 0 h 1393"/>
                  <a:gd name="T18" fmla="*/ 166 w 1010"/>
                  <a:gd name="T19" fmla="*/ 21 h 1393"/>
                  <a:gd name="T20" fmla="*/ 161 w 1010"/>
                  <a:gd name="T21" fmla="*/ 21 h 1393"/>
                  <a:gd name="T22" fmla="*/ 161 w 1010"/>
                  <a:gd name="T23" fmla="*/ 25 h 1393"/>
                  <a:gd name="T24" fmla="*/ 114 w 1010"/>
                  <a:gd name="T25" fmla="*/ 108 h 1393"/>
                  <a:gd name="T26" fmla="*/ 12 w 1010"/>
                  <a:gd name="T27" fmla="*/ 1034 h 1393"/>
                  <a:gd name="T28" fmla="*/ 103 w 1010"/>
                  <a:gd name="T29" fmla="*/ 1165 h 1393"/>
                  <a:gd name="T30" fmla="*/ 202 w 1010"/>
                  <a:gd name="T31" fmla="*/ 1190 h 1393"/>
                  <a:gd name="T32" fmla="*/ 0 w 1010"/>
                  <a:gd name="T33" fmla="*/ 1393 h 1393"/>
                  <a:gd name="T34" fmla="*/ 91 w 1010"/>
                  <a:gd name="T35" fmla="*/ 1393 h 1393"/>
                  <a:gd name="T36" fmla="*/ 275 w 1010"/>
                  <a:gd name="T37" fmla="*/ 1208 h 1393"/>
                  <a:gd name="T38" fmla="*/ 418 w 1010"/>
                  <a:gd name="T39" fmla="*/ 1244 h 1393"/>
                  <a:gd name="T40" fmla="*/ 505 w 1010"/>
                  <a:gd name="T41" fmla="*/ 1255 h 1393"/>
                  <a:gd name="T42" fmla="*/ 593 w 1010"/>
                  <a:gd name="T43" fmla="*/ 1244 h 1393"/>
                  <a:gd name="T44" fmla="*/ 736 w 1010"/>
                  <a:gd name="T45" fmla="*/ 1208 h 1393"/>
                  <a:gd name="T46" fmla="*/ 920 w 1010"/>
                  <a:gd name="T47" fmla="*/ 1393 h 1393"/>
                  <a:gd name="T48" fmla="*/ 1010 w 1010"/>
                  <a:gd name="T49" fmla="*/ 1393 h 1393"/>
                  <a:gd name="T50" fmla="*/ 808 w 1010"/>
                  <a:gd name="T51" fmla="*/ 1190 h 1393"/>
                  <a:gd name="T52" fmla="*/ 191 w 1010"/>
                  <a:gd name="T53" fmla="*/ 1009 h 1393"/>
                  <a:gd name="T54" fmla="*/ 130 w 1010"/>
                  <a:gd name="T55" fmla="*/ 948 h 1393"/>
                  <a:gd name="T56" fmla="*/ 191 w 1010"/>
                  <a:gd name="T57" fmla="*/ 886 h 1393"/>
                  <a:gd name="T58" fmla="*/ 253 w 1010"/>
                  <a:gd name="T59" fmla="*/ 948 h 1393"/>
                  <a:gd name="T60" fmla="*/ 191 w 1010"/>
                  <a:gd name="T61" fmla="*/ 1009 h 1393"/>
                  <a:gd name="T62" fmla="*/ 704 w 1010"/>
                  <a:gd name="T63" fmla="*/ 886 h 1393"/>
                  <a:gd name="T64" fmla="*/ 704 w 1010"/>
                  <a:gd name="T65" fmla="*/ 886 h 1393"/>
                  <a:gd name="T66" fmla="*/ 306 w 1010"/>
                  <a:gd name="T67" fmla="*/ 887 h 1393"/>
                  <a:gd name="T68" fmla="*/ 306 w 1010"/>
                  <a:gd name="T69" fmla="*/ 886 h 1393"/>
                  <a:gd name="T70" fmla="*/ 132 w 1010"/>
                  <a:gd name="T71" fmla="*/ 524 h 1393"/>
                  <a:gd name="T72" fmla="*/ 169 w 1010"/>
                  <a:gd name="T73" fmla="*/ 198 h 1393"/>
                  <a:gd name="T74" fmla="*/ 248 w 1010"/>
                  <a:gd name="T75" fmla="*/ 126 h 1393"/>
                  <a:gd name="T76" fmla="*/ 762 w 1010"/>
                  <a:gd name="T77" fmla="*/ 126 h 1393"/>
                  <a:gd name="T78" fmla="*/ 841 w 1010"/>
                  <a:gd name="T79" fmla="*/ 198 h 1393"/>
                  <a:gd name="T80" fmla="*/ 877 w 1010"/>
                  <a:gd name="T81" fmla="*/ 525 h 1393"/>
                  <a:gd name="T82" fmla="*/ 704 w 1010"/>
                  <a:gd name="T83" fmla="*/ 886 h 1393"/>
                  <a:gd name="T84" fmla="*/ 758 w 1010"/>
                  <a:gd name="T85" fmla="*/ 948 h 1393"/>
                  <a:gd name="T86" fmla="*/ 819 w 1010"/>
                  <a:gd name="T87" fmla="*/ 886 h 1393"/>
                  <a:gd name="T88" fmla="*/ 880 w 1010"/>
                  <a:gd name="T89" fmla="*/ 948 h 1393"/>
                  <a:gd name="T90" fmla="*/ 819 w 1010"/>
                  <a:gd name="T91" fmla="*/ 1009 h 1393"/>
                  <a:gd name="T92" fmla="*/ 758 w 1010"/>
                  <a:gd name="T93" fmla="*/ 948 h 1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0" h="1393">
                    <a:moveTo>
                      <a:pt x="808" y="1190"/>
                    </a:moveTo>
                    <a:cubicBezTo>
                      <a:pt x="908" y="1165"/>
                      <a:pt x="908" y="1165"/>
                      <a:pt x="908" y="1165"/>
                    </a:cubicBezTo>
                    <a:cubicBezTo>
                      <a:pt x="966" y="1150"/>
                      <a:pt x="1005" y="1094"/>
                      <a:pt x="999" y="1034"/>
                    </a:cubicBezTo>
                    <a:cubicBezTo>
                      <a:pt x="896" y="108"/>
                      <a:pt x="896" y="108"/>
                      <a:pt x="896" y="108"/>
                    </a:cubicBezTo>
                    <a:cubicBezTo>
                      <a:pt x="892" y="74"/>
                      <a:pt x="875" y="44"/>
                      <a:pt x="849" y="25"/>
                    </a:cubicBezTo>
                    <a:cubicBezTo>
                      <a:pt x="849" y="21"/>
                      <a:pt x="849" y="21"/>
                      <a:pt x="849" y="21"/>
                    </a:cubicBezTo>
                    <a:cubicBezTo>
                      <a:pt x="845" y="21"/>
                      <a:pt x="845" y="21"/>
                      <a:pt x="845" y="21"/>
                    </a:cubicBezTo>
                    <a:cubicBezTo>
                      <a:pt x="825" y="8"/>
                      <a:pt x="801" y="0"/>
                      <a:pt x="776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09" y="0"/>
                      <a:pt x="185" y="8"/>
                      <a:pt x="166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36" y="44"/>
                      <a:pt x="118" y="74"/>
                      <a:pt x="114" y="108"/>
                    </a:cubicBezTo>
                    <a:cubicBezTo>
                      <a:pt x="12" y="1034"/>
                      <a:pt x="12" y="1034"/>
                      <a:pt x="12" y="1034"/>
                    </a:cubicBezTo>
                    <a:cubicBezTo>
                      <a:pt x="5" y="1094"/>
                      <a:pt x="44" y="1150"/>
                      <a:pt x="103" y="1165"/>
                    </a:cubicBezTo>
                    <a:cubicBezTo>
                      <a:pt x="202" y="1190"/>
                      <a:pt x="202" y="1190"/>
                      <a:pt x="202" y="1190"/>
                    </a:cubicBezTo>
                    <a:cubicBezTo>
                      <a:pt x="0" y="1393"/>
                      <a:pt x="0" y="1393"/>
                      <a:pt x="0" y="1393"/>
                    </a:cubicBezTo>
                    <a:cubicBezTo>
                      <a:pt x="91" y="1393"/>
                      <a:pt x="91" y="1393"/>
                      <a:pt x="91" y="1393"/>
                    </a:cubicBezTo>
                    <a:cubicBezTo>
                      <a:pt x="275" y="1208"/>
                      <a:pt x="275" y="1208"/>
                      <a:pt x="275" y="1208"/>
                    </a:cubicBezTo>
                    <a:cubicBezTo>
                      <a:pt x="418" y="1244"/>
                      <a:pt x="418" y="1244"/>
                      <a:pt x="418" y="1244"/>
                    </a:cubicBezTo>
                    <a:cubicBezTo>
                      <a:pt x="446" y="1251"/>
                      <a:pt x="476" y="1255"/>
                      <a:pt x="505" y="1255"/>
                    </a:cubicBezTo>
                    <a:cubicBezTo>
                      <a:pt x="535" y="1255"/>
                      <a:pt x="564" y="1251"/>
                      <a:pt x="593" y="1244"/>
                    </a:cubicBezTo>
                    <a:cubicBezTo>
                      <a:pt x="736" y="1208"/>
                      <a:pt x="736" y="1208"/>
                      <a:pt x="736" y="1208"/>
                    </a:cubicBezTo>
                    <a:cubicBezTo>
                      <a:pt x="920" y="1393"/>
                      <a:pt x="920" y="1393"/>
                      <a:pt x="920" y="1393"/>
                    </a:cubicBezTo>
                    <a:cubicBezTo>
                      <a:pt x="1010" y="1393"/>
                      <a:pt x="1010" y="1393"/>
                      <a:pt x="1010" y="1393"/>
                    </a:cubicBezTo>
                    <a:lnTo>
                      <a:pt x="808" y="1190"/>
                    </a:lnTo>
                    <a:close/>
                    <a:moveTo>
                      <a:pt x="191" y="1009"/>
                    </a:moveTo>
                    <a:cubicBezTo>
                      <a:pt x="157" y="1009"/>
                      <a:pt x="130" y="982"/>
                      <a:pt x="130" y="948"/>
                    </a:cubicBezTo>
                    <a:cubicBezTo>
                      <a:pt x="130" y="914"/>
                      <a:pt x="157" y="886"/>
                      <a:pt x="191" y="886"/>
                    </a:cubicBezTo>
                    <a:cubicBezTo>
                      <a:pt x="225" y="886"/>
                      <a:pt x="253" y="914"/>
                      <a:pt x="253" y="948"/>
                    </a:cubicBezTo>
                    <a:cubicBezTo>
                      <a:pt x="253" y="982"/>
                      <a:pt x="225" y="1009"/>
                      <a:pt x="191" y="1009"/>
                    </a:cubicBezTo>
                    <a:close/>
                    <a:moveTo>
                      <a:pt x="704" y="886"/>
                    </a:moveTo>
                    <a:cubicBezTo>
                      <a:pt x="704" y="886"/>
                      <a:pt x="704" y="886"/>
                      <a:pt x="704" y="886"/>
                    </a:cubicBezTo>
                    <a:cubicBezTo>
                      <a:pt x="583" y="963"/>
                      <a:pt x="428" y="964"/>
                      <a:pt x="306" y="887"/>
                    </a:cubicBezTo>
                    <a:cubicBezTo>
                      <a:pt x="306" y="886"/>
                      <a:pt x="306" y="886"/>
                      <a:pt x="306" y="886"/>
                    </a:cubicBezTo>
                    <a:cubicBezTo>
                      <a:pt x="184" y="809"/>
                      <a:pt x="116" y="668"/>
                      <a:pt x="132" y="524"/>
                    </a:cubicBezTo>
                    <a:cubicBezTo>
                      <a:pt x="169" y="198"/>
                      <a:pt x="169" y="198"/>
                      <a:pt x="169" y="198"/>
                    </a:cubicBezTo>
                    <a:cubicBezTo>
                      <a:pt x="173" y="157"/>
                      <a:pt x="207" y="126"/>
                      <a:pt x="248" y="126"/>
                    </a:cubicBezTo>
                    <a:cubicBezTo>
                      <a:pt x="762" y="126"/>
                      <a:pt x="762" y="126"/>
                      <a:pt x="762" y="126"/>
                    </a:cubicBezTo>
                    <a:cubicBezTo>
                      <a:pt x="803" y="126"/>
                      <a:pt x="837" y="157"/>
                      <a:pt x="841" y="198"/>
                    </a:cubicBezTo>
                    <a:cubicBezTo>
                      <a:pt x="877" y="525"/>
                      <a:pt x="877" y="525"/>
                      <a:pt x="877" y="525"/>
                    </a:cubicBezTo>
                    <a:cubicBezTo>
                      <a:pt x="893" y="668"/>
                      <a:pt x="826" y="809"/>
                      <a:pt x="704" y="886"/>
                    </a:cubicBezTo>
                    <a:close/>
                    <a:moveTo>
                      <a:pt x="758" y="948"/>
                    </a:moveTo>
                    <a:cubicBezTo>
                      <a:pt x="758" y="914"/>
                      <a:pt x="785" y="886"/>
                      <a:pt x="819" y="886"/>
                    </a:cubicBezTo>
                    <a:cubicBezTo>
                      <a:pt x="853" y="886"/>
                      <a:pt x="880" y="914"/>
                      <a:pt x="880" y="948"/>
                    </a:cubicBezTo>
                    <a:cubicBezTo>
                      <a:pt x="880" y="982"/>
                      <a:pt x="853" y="1009"/>
                      <a:pt x="819" y="1009"/>
                    </a:cubicBezTo>
                    <a:cubicBezTo>
                      <a:pt x="785" y="1009"/>
                      <a:pt x="758" y="982"/>
                      <a:pt x="758" y="9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7" name="Rectangle 36">
            <a:hlinkClick r:id="" action="ppaction://noaction"/>
            <a:extLst>
              <a:ext uri="{FF2B5EF4-FFF2-40B4-BE49-F238E27FC236}">
                <a16:creationId xmlns:a16="http://schemas.microsoft.com/office/drawing/2014/main" id="{6E73724A-C53B-CAEB-8CDE-C6304830F06E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30A6D4-E23A-0839-C930-9E7AB6732F5E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/>
              <a:t>Contribuer à </a:t>
            </a:r>
            <a:br>
              <a:rPr lang="fr-FR" b="0"/>
            </a:br>
            <a:r>
              <a:rPr lang="fr-FR" b="0"/>
              <a:t>une </a:t>
            </a:r>
            <a:r>
              <a:rPr lang="fr-FR">
                <a:solidFill>
                  <a:schemeClr val="accent2"/>
                </a:solidFill>
              </a:rPr>
              <a:t>mobilité plus verte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68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55678DE-7CA2-54EB-EB85-3C747B158D24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89" cy="1052513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92E1ED87-5252-EF48-D60D-8FD356FC3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89" cy="1052513"/>
            </a:xfrm>
            <a:prstGeom prst="rect">
              <a:avLst/>
            </a:prstGeom>
            <a:solidFill>
              <a:srgbClr val="C1B9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grpSp>
          <p:nvGrpSpPr>
            <p:cNvPr id="27" name="Group 20">
              <a:extLst>
                <a:ext uri="{FF2B5EF4-FFF2-40B4-BE49-F238E27FC236}">
                  <a16:creationId xmlns:a16="http://schemas.microsoft.com/office/drawing/2014/main" id="{1FFCB8D7-8A21-62EF-8ACA-012F0914ED3B}"/>
                </a:ext>
              </a:extLst>
            </p:cNvPr>
            <p:cNvGrpSpPr/>
            <p:nvPr/>
          </p:nvGrpSpPr>
          <p:grpSpPr>
            <a:xfrm>
              <a:off x="342226" y="192608"/>
              <a:ext cx="587136" cy="613297"/>
              <a:chOff x="9828736" y="5006598"/>
              <a:chExt cx="360165" cy="376213"/>
            </a:xfrm>
            <a:solidFill>
              <a:schemeClr val="bg1"/>
            </a:solidFill>
          </p:grpSpPr>
          <p:sp>
            <p:nvSpPr>
              <p:cNvPr id="28" name="Freeform 14">
                <a:extLst>
                  <a:ext uri="{FF2B5EF4-FFF2-40B4-BE49-F238E27FC236}">
                    <a16:creationId xmlns:a16="http://schemas.microsoft.com/office/drawing/2014/main" id="{1D6CDE27-0727-E8E2-878A-DE61D25948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49980" y="5006598"/>
                <a:ext cx="118569" cy="376213"/>
              </a:xfrm>
              <a:custGeom>
                <a:avLst/>
                <a:gdLst>
                  <a:gd name="T0" fmla="*/ 219 w 438"/>
                  <a:gd name="T1" fmla="*/ 0 h 1389"/>
                  <a:gd name="T2" fmla="*/ 336 w 438"/>
                  <a:gd name="T3" fmla="*/ 117 h 1389"/>
                  <a:gd name="T4" fmla="*/ 219 w 438"/>
                  <a:gd name="T5" fmla="*/ 234 h 1389"/>
                  <a:gd name="T6" fmla="*/ 102 w 438"/>
                  <a:gd name="T7" fmla="*/ 117 h 1389"/>
                  <a:gd name="T8" fmla="*/ 219 w 438"/>
                  <a:gd name="T9" fmla="*/ 0 h 1389"/>
                  <a:gd name="T10" fmla="*/ 39 w 438"/>
                  <a:gd name="T11" fmla="*/ 303 h 1389"/>
                  <a:gd name="T12" fmla="*/ 399 w 438"/>
                  <a:gd name="T13" fmla="*/ 303 h 1389"/>
                  <a:gd name="T14" fmla="*/ 438 w 438"/>
                  <a:gd name="T15" fmla="*/ 797 h 1389"/>
                  <a:gd name="T16" fmla="*/ 357 w 438"/>
                  <a:gd name="T17" fmla="*/ 873 h 1389"/>
                  <a:gd name="T18" fmla="*/ 357 w 438"/>
                  <a:gd name="T19" fmla="*/ 1389 h 1389"/>
                  <a:gd name="T20" fmla="*/ 254 w 438"/>
                  <a:gd name="T21" fmla="*/ 1389 h 1389"/>
                  <a:gd name="T22" fmla="*/ 254 w 438"/>
                  <a:gd name="T23" fmla="*/ 874 h 1389"/>
                  <a:gd name="T24" fmla="*/ 184 w 438"/>
                  <a:gd name="T25" fmla="*/ 874 h 1389"/>
                  <a:gd name="T26" fmla="*/ 184 w 438"/>
                  <a:gd name="T27" fmla="*/ 1389 h 1389"/>
                  <a:gd name="T28" fmla="*/ 81 w 438"/>
                  <a:gd name="T29" fmla="*/ 1389 h 1389"/>
                  <a:gd name="T30" fmla="*/ 81 w 438"/>
                  <a:gd name="T31" fmla="*/ 873 h 1389"/>
                  <a:gd name="T32" fmla="*/ 0 w 438"/>
                  <a:gd name="T33" fmla="*/ 797 h 1389"/>
                  <a:gd name="T34" fmla="*/ 39 w 438"/>
                  <a:gd name="T35" fmla="*/ 30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1389">
                    <a:moveTo>
                      <a:pt x="219" y="0"/>
                    </a:moveTo>
                    <a:cubicBezTo>
                      <a:pt x="284" y="0"/>
                      <a:pt x="336" y="53"/>
                      <a:pt x="336" y="117"/>
                    </a:cubicBezTo>
                    <a:cubicBezTo>
                      <a:pt x="336" y="182"/>
                      <a:pt x="284" y="234"/>
                      <a:pt x="219" y="234"/>
                    </a:cubicBezTo>
                    <a:cubicBezTo>
                      <a:pt x="155" y="234"/>
                      <a:pt x="102" y="182"/>
                      <a:pt x="102" y="117"/>
                    </a:cubicBezTo>
                    <a:cubicBezTo>
                      <a:pt x="102" y="53"/>
                      <a:pt x="155" y="0"/>
                      <a:pt x="219" y="0"/>
                    </a:cubicBezTo>
                    <a:moveTo>
                      <a:pt x="39" y="303"/>
                    </a:moveTo>
                    <a:cubicBezTo>
                      <a:pt x="399" y="303"/>
                      <a:pt x="399" y="303"/>
                      <a:pt x="399" y="303"/>
                    </a:cubicBezTo>
                    <a:cubicBezTo>
                      <a:pt x="438" y="797"/>
                      <a:pt x="438" y="797"/>
                      <a:pt x="438" y="797"/>
                    </a:cubicBezTo>
                    <a:cubicBezTo>
                      <a:pt x="390" y="797"/>
                      <a:pt x="357" y="830"/>
                      <a:pt x="357" y="873"/>
                    </a:cubicBezTo>
                    <a:cubicBezTo>
                      <a:pt x="357" y="1389"/>
                      <a:pt x="357" y="1389"/>
                      <a:pt x="357" y="1389"/>
                    </a:cubicBezTo>
                    <a:cubicBezTo>
                      <a:pt x="254" y="1389"/>
                      <a:pt x="254" y="1389"/>
                      <a:pt x="254" y="1389"/>
                    </a:cubicBezTo>
                    <a:cubicBezTo>
                      <a:pt x="254" y="874"/>
                      <a:pt x="254" y="874"/>
                      <a:pt x="254" y="874"/>
                    </a:cubicBezTo>
                    <a:cubicBezTo>
                      <a:pt x="184" y="874"/>
                      <a:pt x="184" y="874"/>
                      <a:pt x="184" y="874"/>
                    </a:cubicBezTo>
                    <a:cubicBezTo>
                      <a:pt x="184" y="1389"/>
                      <a:pt x="184" y="1389"/>
                      <a:pt x="184" y="1389"/>
                    </a:cubicBezTo>
                    <a:cubicBezTo>
                      <a:pt x="81" y="1389"/>
                      <a:pt x="81" y="1389"/>
                      <a:pt x="81" y="1389"/>
                    </a:cubicBezTo>
                    <a:cubicBezTo>
                      <a:pt x="81" y="873"/>
                      <a:pt x="81" y="873"/>
                      <a:pt x="81" y="873"/>
                    </a:cubicBezTo>
                    <a:cubicBezTo>
                      <a:pt x="81" y="830"/>
                      <a:pt x="47" y="797"/>
                      <a:pt x="0" y="797"/>
                    </a:cubicBezTo>
                    <a:lnTo>
                      <a:pt x="39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BFAD1212-F085-C008-57A1-4166B84D70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8736" y="5048498"/>
                <a:ext cx="89150" cy="248728"/>
              </a:xfrm>
              <a:custGeom>
                <a:avLst/>
                <a:gdLst>
                  <a:gd name="T0" fmla="*/ 256 w 329"/>
                  <a:gd name="T1" fmla="*/ 24 h 919"/>
                  <a:gd name="T2" fmla="*/ 76 w 329"/>
                  <a:gd name="T3" fmla="*/ 342 h 919"/>
                  <a:gd name="T4" fmla="*/ 69 w 329"/>
                  <a:gd name="T5" fmla="*/ 377 h 919"/>
                  <a:gd name="T6" fmla="*/ 94 w 329"/>
                  <a:gd name="T7" fmla="*/ 651 h 919"/>
                  <a:gd name="T8" fmla="*/ 11 w 329"/>
                  <a:gd name="T9" fmla="*/ 752 h 919"/>
                  <a:gd name="T10" fmla="*/ 14 w 329"/>
                  <a:gd name="T11" fmla="*/ 793 h 919"/>
                  <a:gd name="T12" fmla="*/ 154 w 329"/>
                  <a:gd name="T13" fmla="*/ 909 h 919"/>
                  <a:gd name="T14" fmla="*/ 195 w 329"/>
                  <a:gd name="T15" fmla="*/ 905 h 919"/>
                  <a:gd name="T16" fmla="*/ 270 w 329"/>
                  <a:gd name="T17" fmla="*/ 816 h 919"/>
                  <a:gd name="T18" fmla="*/ 323 w 329"/>
                  <a:gd name="T19" fmla="*/ 647 h 919"/>
                  <a:gd name="T20" fmla="*/ 296 w 329"/>
                  <a:gd name="T21" fmla="*/ 361 h 919"/>
                  <a:gd name="T22" fmla="*/ 250 w 329"/>
                  <a:gd name="T23" fmla="*/ 323 h 919"/>
                  <a:gd name="T24" fmla="*/ 250 w 329"/>
                  <a:gd name="T25" fmla="*/ 323 h 919"/>
                  <a:gd name="T26" fmla="*/ 211 w 329"/>
                  <a:gd name="T27" fmla="*/ 369 h 919"/>
                  <a:gd name="T28" fmla="*/ 226 w 329"/>
                  <a:gd name="T29" fmla="*/ 524 h 919"/>
                  <a:gd name="T30" fmla="*/ 213 w 329"/>
                  <a:gd name="T31" fmla="*/ 540 h 919"/>
                  <a:gd name="T32" fmla="*/ 213 w 329"/>
                  <a:gd name="T33" fmla="*/ 540 h 919"/>
                  <a:gd name="T34" fmla="*/ 197 w 329"/>
                  <a:gd name="T35" fmla="*/ 527 h 919"/>
                  <a:gd name="T36" fmla="*/ 184 w 329"/>
                  <a:gd name="T37" fmla="*/ 386 h 919"/>
                  <a:gd name="T38" fmla="*/ 187 w 329"/>
                  <a:gd name="T39" fmla="*/ 352 h 919"/>
                  <a:gd name="T40" fmla="*/ 321 w 329"/>
                  <a:gd name="T41" fmla="*/ 57 h 919"/>
                  <a:gd name="T42" fmla="*/ 304 w 329"/>
                  <a:gd name="T43" fmla="*/ 9 h 919"/>
                  <a:gd name="T44" fmla="*/ 304 w 329"/>
                  <a:gd name="T45" fmla="*/ 9 h 919"/>
                  <a:gd name="T46" fmla="*/ 256 w 329"/>
                  <a:gd name="T47" fmla="*/ 24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9" h="919">
                    <a:moveTo>
                      <a:pt x="256" y="24"/>
                    </a:moveTo>
                    <a:cubicBezTo>
                      <a:pt x="76" y="342"/>
                      <a:pt x="76" y="342"/>
                      <a:pt x="76" y="342"/>
                    </a:cubicBezTo>
                    <a:cubicBezTo>
                      <a:pt x="70" y="353"/>
                      <a:pt x="68" y="365"/>
                      <a:pt x="69" y="377"/>
                    </a:cubicBezTo>
                    <a:cubicBezTo>
                      <a:pt x="94" y="651"/>
                      <a:pt x="94" y="651"/>
                      <a:pt x="94" y="651"/>
                    </a:cubicBezTo>
                    <a:cubicBezTo>
                      <a:pt x="11" y="752"/>
                      <a:pt x="11" y="752"/>
                      <a:pt x="11" y="752"/>
                    </a:cubicBezTo>
                    <a:cubicBezTo>
                      <a:pt x="0" y="764"/>
                      <a:pt x="2" y="783"/>
                      <a:pt x="14" y="793"/>
                    </a:cubicBezTo>
                    <a:cubicBezTo>
                      <a:pt x="154" y="909"/>
                      <a:pt x="154" y="909"/>
                      <a:pt x="154" y="909"/>
                    </a:cubicBezTo>
                    <a:cubicBezTo>
                      <a:pt x="167" y="919"/>
                      <a:pt x="185" y="917"/>
                      <a:pt x="195" y="905"/>
                    </a:cubicBezTo>
                    <a:cubicBezTo>
                      <a:pt x="270" y="816"/>
                      <a:pt x="270" y="816"/>
                      <a:pt x="270" y="816"/>
                    </a:cubicBezTo>
                    <a:cubicBezTo>
                      <a:pt x="309" y="769"/>
                      <a:pt x="328" y="708"/>
                      <a:pt x="323" y="647"/>
                    </a:cubicBezTo>
                    <a:cubicBezTo>
                      <a:pt x="296" y="361"/>
                      <a:pt x="296" y="361"/>
                      <a:pt x="296" y="361"/>
                    </a:cubicBezTo>
                    <a:cubicBezTo>
                      <a:pt x="293" y="338"/>
                      <a:pt x="273" y="321"/>
                      <a:pt x="250" y="323"/>
                    </a:cubicBezTo>
                    <a:cubicBezTo>
                      <a:pt x="250" y="323"/>
                      <a:pt x="250" y="323"/>
                      <a:pt x="250" y="323"/>
                    </a:cubicBezTo>
                    <a:cubicBezTo>
                      <a:pt x="226" y="325"/>
                      <a:pt x="209" y="345"/>
                      <a:pt x="211" y="369"/>
                    </a:cubicBezTo>
                    <a:cubicBezTo>
                      <a:pt x="226" y="524"/>
                      <a:pt x="226" y="524"/>
                      <a:pt x="226" y="524"/>
                    </a:cubicBezTo>
                    <a:cubicBezTo>
                      <a:pt x="227" y="532"/>
                      <a:pt x="221" y="539"/>
                      <a:pt x="213" y="540"/>
                    </a:cubicBezTo>
                    <a:cubicBezTo>
                      <a:pt x="213" y="540"/>
                      <a:pt x="213" y="540"/>
                      <a:pt x="213" y="540"/>
                    </a:cubicBezTo>
                    <a:cubicBezTo>
                      <a:pt x="205" y="541"/>
                      <a:pt x="198" y="535"/>
                      <a:pt x="197" y="527"/>
                    </a:cubicBezTo>
                    <a:cubicBezTo>
                      <a:pt x="184" y="386"/>
                      <a:pt x="184" y="386"/>
                      <a:pt x="184" y="386"/>
                    </a:cubicBezTo>
                    <a:cubicBezTo>
                      <a:pt x="183" y="374"/>
                      <a:pt x="184" y="363"/>
                      <a:pt x="187" y="352"/>
                    </a:cubicBezTo>
                    <a:cubicBezTo>
                      <a:pt x="196" y="325"/>
                      <a:pt x="283" y="137"/>
                      <a:pt x="321" y="57"/>
                    </a:cubicBezTo>
                    <a:cubicBezTo>
                      <a:pt x="329" y="39"/>
                      <a:pt x="322" y="18"/>
                      <a:pt x="304" y="9"/>
                    </a:cubicBezTo>
                    <a:cubicBezTo>
                      <a:pt x="304" y="9"/>
                      <a:pt x="304" y="9"/>
                      <a:pt x="304" y="9"/>
                    </a:cubicBezTo>
                    <a:cubicBezTo>
                      <a:pt x="287" y="0"/>
                      <a:pt x="266" y="7"/>
                      <a:pt x="25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13562E37-F8CE-CF9D-7CF8-32483C4D5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9751" y="5048498"/>
                <a:ext cx="89150" cy="248728"/>
              </a:xfrm>
              <a:custGeom>
                <a:avLst/>
                <a:gdLst>
                  <a:gd name="T0" fmla="*/ 73 w 329"/>
                  <a:gd name="T1" fmla="*/ 24 h 919"/>
                  <a:gd name="T2" fmla="*/ 253 w 329"/>
                  <a:gd name="T3" fmla="*/ 342 h 919"/>
                  <a:gd name="T4" fmla="*/ 260 w 329"/>
                  <a:gd name="T5" fmla="*/ 377 h 919"/>
                  <a:gd name="T6" fmla="*/ 235 w 329"/>
                  <a:gd name="T7" fmla="*/ 651 h 919"/>
                  <a:gd name="T8" fmla="*/ 319 w 329"/>
                  <a:gd name="T9" fmla="*/ 752 h 919"/>
                  <a:gd name="T10" fmla="*/ 315 w 329"/>
                  <a:gd name="T11" fmla="*/ 793 h 919"/>
                  <a:gd name="T12" fmla="*/ 175 w 329"/>
                  <a:gd name="T13" fmla="*/ 909 h 919"/>
                  <a:gd name="T14" fmla="*/ 134 w 329"/>
                  <a:gd name="T15" fmla="*/ 905 h 919"/>
                  <a:gd name="T16" fmla="*/ 59 w 329"/>
                  <a:gd name="T17" fmla="*/ 816 h 919"/>
                  <a:gd name="T18" fmla="*/ 7 w 329"/>
                  <a:gd name="T19" fmla="*/ 647 h 919"/>
                  <a:gd name="T20" fmla="*/ 33 w 329"/>
                  <a:gd name="T21" fmla="*/ 361 h 919"/>
                  <a:gd name="T22" fmla="*/ 79 w 329"/>
                  <a:gd name="T23" fmla="*/ 323 h 919"/>
                  <a:gd name="T24" fmla="*/ 79 w 329"/>
                  <a:gd name="T25" fmla="*/ 323 h 919"/>
                  <a:gd name="T26" fmla="*/ 118 w 329"/>
                  <a:gd name="T27" fmla="*/ 369 h 919"/>
                  <a:gd name="T28" fmla="*/ 103 w 329"/>
                  <a:gd name="T29" fmla="*/ 524 h 919"/>
                  <a:gd name="T30" fmla="*/ 116 w 329"/>
                  <a:gd name="T31" fmla="*/ 540 h 919"/>
                  <a:gd name="T32" fmla="*/ 116 w 329"/>
                  <a:gd name="T33" fmla="*/ 540 h 919"/>
                  <a:gd name="T34" fmla="*/ 132 w 329"/>
                  <a:gd name="T35" fmla="*/ 527 h 919"/>
                  <a:gd name="T36" fmla="*/ 145 w 329"/>
                  <a:gd name="T37" fmla="*/ 386 h 919"/>
                  <a:gd name="T38" fmla="*/ 142 w 329"/>
                  <a:gd name="T39" fmla="*/ 352 h 919"/>
                  <a:gd name="T40" fmla="*/ 8 w 329"/>
                  <a:gd name="T41" fmla="*/ 57 h 919"/>
                  <a:gd name="T42" fmla="*/ 25 w 329"/>
                  <a:gd name="T43" fmla="*/ 9 h 919"/>
                  <a:gd name="T44" fmla="*/ 25 w 329"/>
                  <a:gd name="T45" fmla="*/ 9 h 919"/>
                  <a:gd name="T46" fmla="*/ 73 w 329"/>
                  <a:gd name="T47" fmla="*/ 24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9" h="919">
                    <a:moveTo>
                      <a:pt x="73" y="24"/>
                    </a:moveTo>
                    <a:cubicBezTo>
                      <a:pt x="253" y="342"/>
                      <a:pt x="253" y="342"/>
                      <a:pt x="253" y="342"/>
                    </a:cubicBezTo>
                    <a:cubicBezTo>
                      <a:pt x="259" y="353"/>
                      <a:pt x="261" y="365"/>
                      <a:pt x="260" y="377"/>
                    </a:cubicBezTo>
                    <a:cubicBezTo>
                      <a:pt x="235" y="651"/>
                      <a:pt x="235" y="651"/>
                      <a:pt x="235" y="651"/>
                    </a:cubicBezTo>
                    <a:cubicBezTo>
                      <a:pt x="319" y="752"/>
                      <a:pt x="319" y="752"/>
                      <a:pt x="319" y="752"/>
                    </a:cubicBezTo>
                    <a:cubicBezTo>
                      <a:pt x="329" y="764"/>
                      <a:pt x="327" y="783"/>
                      <a:pt x="315" y="793"/>
                    </a:cubicBezTo>
                    <a:cubicBezTo>
                      <a:pt x="175" y="909"/>
                      <a:pt x="175" y="909"/>
                      <a:pt x="175" y="909"/>
                    </a:cubicBezTo>
                    <a:cubicBezTo>
                      <a:pt x="162" y="919"/>
                      <a:pt x="144" y="917"/>
                      <a:pt x="134" y="905"/>
                    </a:cubicBezTo>
                    <a:cubicBezTo>
                      <a:pt x="59" y="816"/>
                      <a:pt x="59" y="816"/>
                      <a:pt x="59" y="816"/>
                    </a:cubicBezTo>
                    <a:cubicBezTo>
                      <a:pt x="20" y="769"/>
                      <a:pt x="1" y="708"/>
                      <a:pt x="7" y="647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6" y="338"/>
                      <a:pt x="56" y="321"/>
                      <a:pt x="79" y="323"/>
                    </a:cubicBezTo>
                    <a:cubicBezTo>
                      <a:pt x="79" y="323"/>
                      <a:pt x="79" y="323"/>
                      <a:pt x="79" y="323"/>
                    </a:cubicBezTo>
                    <a:cubicBezTo>
                      <a:pt x="103" y="325"/>
                      <a:pt x="120" y="345"/>
                      <a:pt x="118" y="369"/>
                    </a:cubicBezTo>
                    <a:cubicBezTo>
                      <a:pt x="103" y="524"/>
                      <a:pt x="103" y="524"/>
                      <a:pt x="103" y="524"/>
                    </a:cubicBezTo>
                    <a:cubicBezTo>
                      <a:pt x="103" y="532"/>
                      <a:pt x="108" y="539"/>
                      <a:pt x="116" y="540"/>
                    </a:cubicBezTo>
                    <a:cubicBezTo>
                      <a:pt x="116" y="540"/>
                      <a:pt x="116" y="540"/>
                      <a:pt x="116" y="540"/>
                    </a:cubicBezTo>
                    <a:cubicBezTo>
                      <a:pt x="124" y="541"/>
                      <a:pt x="131" y="535"/>
                      <a:pt x="132" y="527"/>
                    </a:cubicBezTo>
                    <a:cubicBezTo>
                      <a:pt x="145" y="386"/>
                      <a:pt x="145" y="386"/>
                      <a:pt x="145" y="386"/>
                    </a:cubicBezTo>
                    <a:cubicBezTo>
                      <a:pt x="146" y="374"/>
                      <a:pt x="145" y="363"/>
                      <a:pt x="142" y="352"/>
                    </a:cubicBezTo>
                    <a:cubicBezTo>
                      <a:pt x="133" y="325"/>
                      <a:pt x="46" y="137"/>
                      <a:pt x="8" y="57"/>
                    </a:cubicBezTo>
                    <a:cubicBezTo>
                      <a:pt x="0" y="39"/>
                      <a:pt x="8" y="18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42" y="0"/>
                      <a:pt x="64" y="7"/>
                      <a:pt x="7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8" name="Rectangle 37">
            <a:hlinkClick r:id="" action="ppaction://noaction"/>
            <a:extLst>
              <a:ext uri="{FF2B5EF4-FFF2-40B4-BE49-F238E27FC236}">
                <a16:creationId xmlns:a16="http://schemas.microsoft.com/office/drawing/2014/main" id="{F8DD3992-6EBC-501A-994E-450210144482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ECD1D1-609A-D5F9-EAC1-3603573C37E8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/>
              <a:t>Améliorer</a:t>
            </a:r>
            <a:br>
              <a:rPr lang="fr-FR" b="0"/>
            </a:br>
            <a:r>
              <a:rPr lang="fr-FR" b="0"/>
              <a:t>la </a:t>
            </a:r>
            <a:r>
              <a:rPr lang="fr-FR">
                <a:solidFill>
                  <a:srgbClr val="C1B9DB"/>
                </a:solidFill>
              </a:rPr>
              <a:t>sécurité</a:t>
            </a:r>
            <a:endParaRPr lang="en-US" dirty="0">
              <a:solidFill>
                <a:srgbClr val="C1B9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8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C4DB101-5E47-F92D-B081-0E64D41AE912}"/>
              </a:ext>
            </a:extLst>
          </p:cNvPr>
          <p:cNvGrpSpPr/>
          <p:nvPr/>
        </p:nvGrpSpPr>
        <p:grpSpPr>
          <a:xfrm>
            <a:off x="247411" y="1628178"/>
            <a:ext cx="11787082" cy="5812864"/>
            <a:chOff x="247411" y="1628178"/>
            <a:chExt cx="11787082" cy="5812864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6352B937-76A7-9F62-8DBB-3555E8951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772401" y="3431658"/>
              <a:ext cx="2387452" cy="1692755"/>
            </a:xfrm>
            <a:prstGeom prst="rect">
              <a:avLst/>
            </a:prstGeom>
          </p:spPr>
        </p:pic>
        <p:grpSp>
          <p:nvGrpSpPr>
            <p:cNvPr id="1368" name="Group 1367">
              <a:extLst>
                <a:ext uri="{FF2B5EF4-FFF2-40B4-BE49-F238E27FC236}">
                  <a16:creationId xmlns:a16="http://schemas.microsoft.com/office/drawing/2014/main" id="{61514C14-8BC4-9628-6113-9E091D7F29B0}"/>
                </a:ext>
              </a:extLst>
            </p:cNvPr>
            <p:cNvGrpSpPr/>
            <p:nvPr/>
          </p:nvGrpSpPr>
          <p:grpSpPr>
            <a:xfrm>
              <a:off x="247411" y="1628178"/>
              <a:ext cx="11787082" cy="5812864"/>
              <a:chOff x="247411" y="1628178"/>
              <a:chExt cx="11787082" cy="5812864"/>
            </a:xfrm>
          </p:grpSpPr>
          <p:sp>
            <p:nvSpPr>
              <p:cNvPr id="1369" name="Freeform: Shape 1368">
                <a:extLst>
                  <a:ext uri="{FF2B5EF4-FFF2-40B4-BE49-F238E27FC236}">
                    <a16:creationId xmlns:a16="http://schemas.microsoft.com/office/drawing/2014/main" id="{28FEF074-912B-67B1-77A8-3BCCAECF7609}"/>
                  </a:ext>
                </a:extLst>
              </p:cNvPr>
              <p:cNvSpPr/>
              <p:nvPr/>
            </p:nvSpPr>
            <p:spPr>
              <a:xfrm>
                <a:off x="6165283" y="5948470"/>
                <a:ext cx="415263" cy="412515"/>
              </a:xfrm>
              <a:custGeom>
                <a:avLst/>
                <a:gdLst>
                  <a:gd name="connsiteX0" fmla="*/ 139755 w 378714"/>
                  <a:gd name="connsiteY0" fmla="*/ 362001 h 376208"/>
                  <a:gd name="connsiteX1" fmla="*/ 156526 w 378714"/>
                  <a:gd name="connsiteY1" fmla="*/ 353244 h 376208"/>
                  <a:gd name="connsiteX2" fmla="*/ 172407 w 378714"/>
                  <a:gd name="connsiteY2" fmla="*/ 374469 h 376208"/>
                  <a:gd name="connsiteX3" fmla="*/ 210404 w 378714"/>
                  <a:gd name="connsiteY3" fmla="*/ 373578 h 376208"/>
                  <a:gd name="connsiteX4" fmla="*/ 229847 w 378714"/>
                  <a:gd name="connsiteY4" fmla="*/ 354135 h 376208"/>
                  <a:gd name="connsiteX5" fmla="*/ 229847 w 378714"/>
                  <a:gd name="connsiteY5" fmla="*/ 157327 h 376208"/>
                  <a:gd name="connsiteX6" fmla="*/ 259828 w 378714"/>
                  <a:gd name="connsiteY6" fmla="*/ 145899 h 376208"/>
                  <a:gd name="connsiteX7" fmla="*/ 259828 w 378714"/>
                  <a:gd name="connsiteY7" fmla="*/ 43488 h 376208"/>
                  <a:gd name="connsiteX8" fmla="*/ 288028 w 378714"/>
                  <a:gd name="connsiteY8" fmla="*/ 39926 h 376208"/>
                  <a:gd name="connsiteX9" fmla="*/ 321572 w 378714"/>
                  <a:gd name="connsiteY9" fmla="*/ 30278 h 376208"/>
                  <a:gd name="connsiteX10" fmla="*/ 337453 w 378714"/>
                  <a:gd name="connsiteY10" fmla="*/ 41707 h 376208"/>
                  <a:gd name="connsiteX11" fmla="*/ 358677 w 378714"/>
                  <a:gd name="connsiteY11" fmla="*/ 28497 h 376208"/>
                  <a:gd name="connsiteX12" fmla="*/ 378714 w 378714"/>
                  <a:gd name="connsiteY12" fmla="*/ 24638 h 376208"/>
                  <a:gd name="connsiteX13" fmla="*/ 376339 w 378714"/>
                  <a:gd name="connsiteY13" fmla="*/ 17810 h 376208"/>
                  <a:gd name="connsiteX14" fmla="*/ 313705 w 378714"/>
                  <a:gd name="connsiteY14" fmla="*/ 22263 h 376208"/>
                  <a:gd name="connsiteX15" fmla="*/ 267398 w 378714"/>
                  <a:gd name="connsiteY15" fmla="*/ 25231 h 376208"/>
                  <a:gd name="connsiteX16" fmla="*/ 201795 w 378714"/>
                  <a:gd name="connsiteY16" fmla="*/ 25231 h 376208"/>
                  <a:gd name="connsiteX17" fmla="*/ 191406 w 378714"/>
                  <a:gd name="connsiteY17" fmla="*/ 14842 h 376208"/>
                  <a:gd name="connsiteX18" fmla="*/ 88401 w 378714"/>
                  <a:gd name="connsiteY18" fmla="*/ 14842 h 376208"/>
                  <a:gd name="connsiteX19" fmla="*/ 61536 w 378714"/>
                  <a:gd name="connsiteY19" fmla="*/ 7421 h 376208"/>
                  <a:gd name="connsiteX20" fmla="*/ 33188 w 378714"/>
                  <a:gd name="connsiteY20" fmla="*/ 5937 h 376208"/>
                  <a:gd name="connsiteX21" fmla="*/ 19829 w 378714"/>
                  <a:gd name="connsiteY21" fmla="*/ 0 h 376208"/>
                  <a:gd name="connsiteX22" fmla="*/ 9440 w 378714"/>
                  <a:gd name="connsiteY22" fmla="*/ 7421 h 376208"/>
                  <a:gd name="connsiteX23" fmla="*/ 89 w 378714"/>
                  <a:gd name="connsiteY23" fmla="*/ 9796 h 376208"/>
                  <a:gd name="connsiteX24" fmla="*/ 16861 w 378714"/>
                  <a:gd name="connsiteY24" fmla="*/ 48831 h 376208"/>
                  <a:gd name="connsiteX25" fmla="*/ 45952 w 378714"/>
                  <a:gd name="connsiteY25" fmla="*/ 109684 h 376208"/>
                  <a:gd name="connsiteX26" fmla="*/ 76379 w 378714"/>
                  <a:gd name="connsiteY26" fmla="*/ 171873 h 376208"/>
                  <a:gd name="connsiteX27" fmla="*/ 77714 w 378714"/>
                  <a:gd name="connsiteY27" fmla="*/ 222188 h 376208"/>
                  <a:gd name="connsiteX28" fmla="*/ 88252 w 378714"/>
                  <a:gd name="connsiteY28" fmla="*/ 268941 h 376208"/>
                  <a:gd name="connsiteX29" fmla="*/ 108586 w 378714"/>
                  <a:gd name="connsiteY29" fmla="*/ 341222 h 376208"/>
                  <a:gd name="connsiteX30" fmla="*/ 127139 w 378714"/>
                  <a:gd name="connsiteY30" fmla="*/ 365118 h 376208"/>
                  <a:gd name="connsiteX31" fmla="*/ 139903 w 378714"/>
                  <a:gd name="connsiteY31" fmla="*/ 362001 h 37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8714" h="376208">
                    <a:moveTo>
                      <a:pt x="139755" y="362001"/>
                    </a:moveTo>
                    <a:cubicBezTo>
                      <a:pt x="139755" y="355916"/>
                      <a:pt x="150292" y="344339"/>
                      <a:pt x="156526" y="353244"/>
                    </a:cubicBezTo>
                    <a:cubicBezTo>
                      <a:pt x="162760" y="362001"/>
                      <a:pt x="160088" y="374469"/>
                      <a:pt x="172407" y="374469"/>
                    </a:cubicBezTo>
                    <a:cubicBezTo>
                      <a:pt x="184726" y="374469"/>
                      <a:pt x="206841" y="378922"/>
                      <a:pt x="210404" y="373578"/>
                    </a:cubicBezTo>
                    <a:cubicBezTo>
                      <a:pt x="213966" y="368235"/>
                      <a:pt x="229847" y="363931"/>
                      <a:pt x="229847" y="354135"/>
                    </a:cubicBezTo>
                    <a:lnTo>
                      <a:pt x="229847" y="157327"/>
                    </a:lnTo>
                    <a:cubicBezTo>
                      <a:pt x="229847" y="150203"/>
                      <a:pt x="259828" y="157327"/>
                      <a:pt x="259828" y="145899"/>
                    </a:cubicBezTo>
                    <a:lnTo>
                      <a:pt x="259828" y="43488"/>
                    </a:lnTo>
                    <a:cubicBezTo>
                      <a:pt x="259828" y="43488"/>
                      <a:pt x="281943" y="41707"/>
                      <a:pt x="288028" y="39926"/>
                    </a:cubicBezTo>
                    <a:cubicBezTo>
                      <a:pt x="294262" y="38145"/>
                      <a:pt x="316228" y="26716"/>
                      <a:pt x="321572" y="30278"/>
                    </a:cubicBezTo>
                    <a:cubicBezTo>
                      <a:pt x="326915" y="33840"/>
                      <a:pt x="333890" y="46159"/>
                      <a:pt x="337453" y="41707"/>
                    </a:cubicBezTo>
                    <a:cubicBezTo>
                      <a:pt x="341015" y="37254"/>
                      <a:pt x="349772" y="28497"/>
                      <a:pt x="358677" y="28497"/>
                    </a:cubicBezTo>
                    <a:cubicBezTo>
                      <a:pt x="363427" y="28497"/>
                      <a:pt x="371441" y="26419"/>
                      <a:pt x="378714" y="24638"/>
                    </a:cubicBezTo>
                    <a:cubicBezTo>
                      <a:pt x="377230" y="22115"/>
                      <a:pt x="376339" y="19592"/>
                      <a:pt x="376339" y="17810"/>
                    </a:cubicBezTo>
                    <a:cubicBezTo>
                      <a:pt x="376339" y="10389"/>
                      <a:pt x="322611" y="19295"/>
                      <a:pt x="313705" y="22263"/>
                    </a:cubicBezTo>
                    <a:cubicBezTo>
                      <a:pt x="304800" y="25231"/>
                      <a:pt x="276451" y="29684"/>
                      <a:pt x="267398" y="25231"/>
                    </a:cubicBezTo>
                    <a:cubicBezTo>
                      <a:pt x="258492" y="20779"/>
                      <a:pt x="201795" y="25231"/>
                      <a:pt x="201795" y="25231"/>
                    </a:cubicBezTo>
                    <a:lnTo>
                      <a:pt x="191406" y="14842"/>
                    </a:lnTo>
                    <a:lnTo>
                      <a:pt x="88401" y="14842"/>
                    </a:lnTo>
                    <a:cubicBezTo>
                      <a:pt x="78011" y="14842"/>
                      <a:pt x="70441" y="13358"/>
                      <a:pt x="61536" y="7421"/>
                    </a:cubicBezTo>
                    <a:cubicBezTo>
                      <a:pt x="52631" y="1484"/>
                      <a:pt x="43577" y="1484"/>
                      <a:pt x="33188" y="5937"/>
                    </a:cubicBezTo>
                    <a:cubicBezTo>
                      <a:pt x="22798" y="10389"/>
                      <a:pt x="27250" y="0"/>
                      <a:pt x="19829" y="0"/>
                    </a:cubicBezTo>
                    <a:cubicBezTo>
                      <a:pt x="12408" y="0"/>
                      <a:pt x="9440" y="7421"/>
                      <a:pt x="9440" y="7421"/>
                    </a:cubicBezTo>
                    <a:lnTo>
                      <a:pt x="89" y="9796"/>
                    </a:lnTo>
                    <a:cubicBezTo>
                      <a:pt x="-950" y="18849"/>
                      <a:pt x="7214" y="35621"/>
                      <a:pt x="16861" y="48831"/>
                    </a:cubicBezTo>
                    <a:cubicBezTo>
                      <a:pt x="26954" y="62486"/>
                      <a:pt x="39421" y="88163"/>
                      <a:pt x="45952" y="109684"/>
                    </a:cubicBezTo>
                    <a:cubicBezTo>
                      <a:pt x="52631" y="131354"/>
                      <a:pt x="71629" y="155546"/>
                      <a:pt x="76379" y="171873"/>
                    </a:cubicBezTo>
                    <a:cubicBezTo>
                      <a:pt x="81276" y="188199"/>
                      <a:pt x="72816" y="211650"/>
                      <a:pt x="77714" y="222188"/>
                    </a:cubicBezTo>
                    <a:cubicBezTo>
                      <a:pt x="82612" y="232726"/>
                      <a:pt x="85581" y="250833"/>
                      <a:pt x="88252" y="268941"/>
                    </a:cubicBezTo>
                    <a:cubicBezTo>
                      <a:pt x="90924" y="287048"/>
                      <a:pt x="92259" y="325341"/>
                      <a:pt x="108586" y="341222"/>
                    </a:cubicBezTo>
                    <a:cubicBezTo>
                      <a:pt x="114820" y="347308"/>
                      <a:pt x="121202" y="355619"/>
                      <a:pt x="127139" y="365118"/>
                    </a:cubicBezTo>
                    <a:cubicBezTo>
                      <a:pt x="134411" y="365860"/>
                      <a:pt x="139903" y="366751"/>
                      <a:pt x="139903" y="36200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5" name="Freeform: Shape 1374">
                <a:extLst>
                  <a:ext uri="{FF2B5EF4-FFF2-40B4-BE49-F238E27FC236}">
                    <a16:creationId xmlns:a16="http://schemas.microsoft.com/office/drawing/2014/main" id="{39EBF08B-7854-3E62-E94D-98F1599C373C}"/>
                  </a:ext>
                </a:extLst>
              </p:cNvPr>
              <p:cNvSpPr/>
              <p:nvPr/>
            </p:nvSpPr>
            <p:spPr>
              <a:xfrm>
                <a:off x="6580383" y="5902250"/>
                <a:ext cx="257592" cy="228169"/>
              </a:xfrm>
              <a:custGeom>
                <a:avLst/>
                <a:gdLst>
                  <a:gd name="connsiteX0" fmla="*/ 158218 w 234920"/>
                  <a:gd name="connsiteY0" fmla="*/ 9647 h 208087"/>
                  <a:gd name="connsiteX1" fmla="*/ 153765 w 234920"/>
                  <a:gd name="connsiteY1" fmla="*/ 0 h 208087"/>
                  <a:gd name="connsiteX2" fmla="*/ 128237 w 234920"/>
                  <a:gd name="connsiteY2" fmla="*/ 890 h 208087"/>
                  <a:gd name="connsiteX3" fmla="*/ 111465 w 234920"/>
                  <a:gd name="connsiteY3" fmla="*/ 15881 h 208087"/>
                  <a:gd name="connsiteX4" fmla="*/ 84156 w 234920"/>
                  <a:gd name="connsiteY4" fmla="*/ 37106 h 208087"/>
                  <a:gd name="connsiteX5" fmla="*/ 53283 w 234920"/>
                  <a:gd name="connsiteY5" fmla="*/ 70649 h 208087"/>
                  <a:gd name="connsiteX6" fmla="*/ 15287 w 234920"/>
                  <a:gd name="connsiteY6" fmla="*/ 64415 h 208087"/>
                  <a:gd name="connsiteX7" fmla="*/ 0 w 234920"/>
                  <a:gd name="connsiteY7" fmla="*/ 66790 h 208087"/>
                  <a:gd name="connsiteX8" fmla="*/ 17068 w 234920"/>
                  <a:gd name="connsiteY8" fmla="*/ 83710 h 208087"/>
                  <a:gd name="connsiteX9" fmla="*/ 33395 w 234920"/>
                  <a:gd name="connsiteY9" fmla="*/ 119480 h 208087"/>
                  <a:gd name="connsiteX10" fmla="*/ 63228 w 234920"/>
                  <a:gd name="connsiteY10" fmla="*/ 140407 h 208087"/>
                  <a:gd name="connsiteX11" fmla="*/ 75250 w 234920"/>
                  <a:gd name="connsiteY11" fmla="*/ 162819 h 208087"/>
                  <a:gd name="connsiteX12" fmla="*/ 96178 w 234920"/>
                  <a:gd name="connsiteY12" fmla="*/ 183747 h 208087"/>
                  <a:gd name="connsiteX13" fmla="*/ 117253 w 234920"/>
                  <a:gd name="connsiteY13" fmla="*/ 196362 h 208087"/>
                  <a:gd name="connsiteX14" fmla="*/ 145751 w 234920"/>
                  <a:gd name="connsiteY14" fmla="*/ 201706 h 208087"/>
                  <a:gd name="connsiteX15" fmla="*/ 179739 w 234920"/>
                  <a:gd name="connsiteY15" fmla="*/ 208088 h 208087"/>
                  <a:gd name="connsiteX16" fmla="*/ 210017 w 234920"/>
                  <a:gd name="connsiteY16" fmla="*/ 177958 h 208087"/>
                  <a:gd name="connsiteX17" fmla="*/ 217883 w 234920"/>
                  <a:gd name="connsiteY17" fmla="*/ 148867 h 208087"/>
                  <a:gd name="connsiteX18" fmla="*/ 233765 w 234920"/>
                  <a:gd name="connsiteY18" fmla="*/ 126307 h 208087"/>
                  <a:gd name="connsiteX19" fmla="*/ 224563 w 234920"/>
                  <a:gd name="connsiteY19" fmla="*/ 103747 h 208087"/>
                  <a:gd name="connsiteX20" fmla="*/ 232578 w 234920"/>
                  <a:gd name="connsiteY20" fmla="*/ 77328 h 208087"/>
                  <a:gd name="connsiteX21" fmla="*/ 231241 w 234920"/>
                  <a:gd name="connsiteY21" fmla="*/ 31020 h 208087"/>
                  <a:gd name="connsiteX22" fmla="*/ 196808 w 234920"/>
                  <a:gd name="connsiteY22" fmla="*/ 19146 h 208087"/>
                  <a:gd name="connsiteX23" fmla="*/ 158367 w 234920"/>
                  <a:gd name="connsiteY23" fmla="*/ 9944 h 208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4920" h="208087">
                    <a:moveTo>
                      <a:pt x="158218" y="9647"/>
                    </a:moveTo>
                    <a:lnTo>
                      <a:pt x="153765" y="0"/>
                    </a:lnTo>
                    <a:lnTo>
                      <a:pt x="128237" y="890"/>
                    </a:lnTo>
                    <a:cubicBezTo>
                      <a:pt x="111465" y="5343"/>
                      <a:pt x="111465" y="10538"/>
                      <a:pt x="111465" y="15881"/>
                    </a:cubicBezTo>
                    <a:cubicBezTo>
                      <a:pt x="111465" y="21224"/>
                      <a:pt x="95584" y="33543"/>
                      <a:pt x="84156" y="37106"/>
                    </a:cubicBezTo>
                    <a:cubicBezTo>
                      <a:pt x="72727" y="40668"/>
                      <a:pt x="60259" y="67087"/>
                      <a:pt x="53283" y="70649"/>
                    </a:cubicBezTo>
                    <a:cubicBezTo>
                      <a:pt x="46308" y="74211"/>
                      <a:pt x="22412" y="65306"/>
                      <a:pt x="15287" y="64415"/>
                    </a:cubicBezTo>
                    <a:cubicBezTo>
                      <a:pt x="12022" y="63970"/>
                      <a:pt x="6234" y="65306"/>
                      <a:pt x="0" y="66790"/>
                    </a:cubicBezTo>
                    <a:cubicBezTo>
                      <a:pt x="4452" y="74508"/>
                      <a:pt x="13655" y="83710"/>
                      <a:pt x="17068" y="83710"/>
                    </a:cubicBezTo>
                    <a:cubicBezTo>
                      <a:pt x="21521" y="83710"/>
                      <a:pt x="23005" y="115027"/>
                      <a:pt x="33395" y="119480"/>
                    </a:cubicBezTo>
                    <a:cubicBezTo>
                      <a:pt x="43785" y="123932"/>
                      <a:pt x="63228" y="134322"/>
                      <a:pt x="63228" y="140407"/>
                    </a:cubicBezTo>
                    <a:cubicBezTo>
                      <a:pt x="63228" y="146493"/>
                      <a:pt x="75250" y="153914"/>
                      <a:pt x="75250" y="162819"/>
                    </a:cubicBezTo>
                    <a:cubicBezTo>
                      <a:pt x="75250" y="171724"/>
                      <a:pt x="87124" y="184043"/>
                      <a:pt x="96178" y="183747"/>
                    </a:cubicBezTo>
                    <a:cubicBezTo>
                      <a:pt x="115324" y="183153"/>
                      <a:pt x="117253" y="191019"/>
                      <a:pt x="117253" y="196362"/>
                    </a:cubicBezTo>
                    <a:cubicBezTo>
                      <a:pt x="117253" y="201706"/>
                      <a:pt x="142337" y="196362"/>
                      <a:pt x="145751" y="201706"/>
                    </a:cubicBezTo>
                    <a:cubicBezTo>
                      <a:pt x="148867" y="206603"/>
                      <a:pt x="173654" y="204822"/>
                      <a:pt x="179739" y="208088"/>
                    </a:cubicBezTo>
                    <a:cubicBezTo>
                      <a:pt x="190129" y="197995"/>
                      <a:pt x="204971" y="184785"/>
                      <a:pt x="210017" y="177958"/>
                    </a:cubicBezTo>
                    <a:cubicBezTo>
                      <a:pt x="217883" y="167420"/>
                      <a:pt x="211353" y="152875"/>
                      <a:pt x="217883" y="148867"/>
                    </a:cubicBezTo>
                    <a:cubicBezTo>
                      <a:pt x="224563" y="144860"/>
                      <a:pt x="239108" y="127643"/>
                      <a:pt x="233765" y="126307"/>
                    </a:cubicBezTo>
                    <a:cubicBezTo>
                      <a:pt x="228422" y="124971"/>
                      <a:pt x="232429" y="111762"/>
                      <a:pt x="224563" y="103747"/>
                    </a:cubicBezTo>
                    <a:cubicBezTo>
                      <a:pt x="216696" y="95732"/>
                      <a:pt x="233765" y="91873"/>
                      <a:pt x="232578" y="77328"/>
                    </a:cubicBezTo>
                    <a:cubicBezTo>
                      <a:pt x="231241" y="62782"/>
                      <a:pt x="235249" y="33692"/>
                      <a:pt x="231241" y="31020"/>
                    </a:cubicBezTo>
                    <a:cubicBezTo>
                      <a:pt x="227234" y="28349"/>
                      <a:pt x="208681" y="27012"/>
                      <a:pt x="196808" y="19146"/>
                    </a:cubicBezTo>
                    <a:cubicBezTo>
                      <a:pt x="184934" y="11132"/>
                      <a:pt x="158367" y="9944"/>
                      <a:pt x="158367" y="994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6" name="Freeform: Shape 1375">
                <a:extLst>
                  <a:ext uri="{FF2B5EF4-FFF2-40B4-BE49-F238E27FC236}">
                    <a16:creationId xmlns:a16="http://schemas.microsoft.com/office/drawing/2014/main" id="{AA70B56A-83F2-B5AF-6805-A74FDD9B4461}"/>
                  </a:ext>
                </a:extLst>
              </p:cNvPr>
              <p:cNvSpPr/>
              <p:nvPr/>
            </p:nvSpPr>
            <p:spPr>
              <a:xfrm>
                <a:off x="6416987" y="5975485"/>
                <a:ext cx="291804" cy="313117"/>
              </a:xfrm>
              <a:custGeom>
                <a:avLst/>
                <a:gdLst>
                  <a:gd name="connsiteX0" fmla="*/ 245045 w 266121"/>
                  <a:gd name="connsiteY0" fmla="*/ 116957 h 285558"/>
                  <a:gd name="connsiteX1" fmla="*/ 224117 w 266121"/>
                  <a:gd name="connsiteY1" fmla="*/ 96029 h 285558"/>
                  <a:gd name="connsiteX2" fmla="*/ 212095 w 266121"/>
                  <a:gd name="connsiteY2" fmla="*/ 73617 h 285558"/>
                  <a:gd name="connsiteX3" fmla="*/ 182262 w 266121"/>
                  <a:gd name="connsiteY3" fmla="*/ 52690 h 285558"/>
                  <a:gd name="connsiteX4" fmla="*/ 165936 w 266121"/>
                  <a:gd name="connsiteY4" fmla="*/ 16920 h 285558"/>
                  <a:gd name="connsiteX5" fmla="*/ 148867 w 266121"/>
                  <a:gd name="connsiteY5" fmla="*/ 0 h 285558"/>
                  <a:gd name="connsiteX6" fmla="*/ 128831 w 266121"/>
                  <a:gd name="connsiteY6" fmla="*/ 3859 h 285558"/>
                  <a:gd name="connsiteX7" fmla="*/ 107606 w 266121"/>
                  <a:gd name="connsiteY7" fmla="*/ 17068 h 285558"/>
                  <a:gd name="connsiteX8" fmla="*/ 91725 w 266121"/>
                  <a:gd name="connsiteY8" fmla="*/ 5640 h 285558"/>
                  <a:gd name="connsiteX9" fmla="*/ 58182 w 266121"/>
                  <a:gd name="connsiteY9" fmla="*/ 15287 h 285558"/>
                  <a:gd name="connsiteX10" fmla="*/ 29982 w 266121"/>
                  <a:gd name="connsiteY10" fmla="*/ 18849 h 285558"/>
                  <a:gd name="connsiteX11" fmla="*/ 29982 w 266121"/>
                  <a:gd name="connsiteY11" fmla="*/ 121261 h 285558"/>
                  <a:gd name="connsiteX12" fmla="*/ 0 w 266121"/>
                  <a:gd name="connsiteY12" fmla="*/ 132689 h 285558"/>
                  <a:gd name="connsiteX13" fmla="*/ 0 w 266121"/>
                  <a:gd name="connsiteY13" fmla="*/ 220406 h 285558"/>
                  <a:gd name="connsiteX14" fmla="*/ 14100 w 266121"/>
                  <a:gd name="connsiteY14" fmla="*/ 229757 h 285558"/>
                  <a:gd name="connsiteX15" fmla="*/ 23748 w 266121"/>
                  <a:gd name="connsiteY15" fmla="*/ 263301 h 285558"/>
                  <a:gd name="connsiteX16" fmla="*/ 17662 w 266121"/>
                  <a:gd name="connsiteY16" fmla="*/ 270425 h 285558"/>
                  <a:gd name="connsiteX17" fmla="*/ 23006 w 266121"/>
                  <a:gd name="connsiteY17" fmla="*/ 283634 h 285558"/>
                  <a:gd name="connsiteX18" fmla="*/ 52987 w 266121"/>
                  <a:gd name="connsiteY18" fmla="*/ 281853 h 285558"/>
                  <a:gd name="connsiteX19" fmla="*/ 80296 w 266121"/>
                  <a:gd name="connsiteY19" fmla="*/ 250982 h 285558"/>
                  <a:gd name="connsiteX20" fmla="*/ 100630 w 266121"/>
                  <a:gd name="connsiteY20" fmla="*/ 235101 h 285558"/>
                  <a:gd name="connsiteX21" fmla="*/ 135955 w 266121"/>
                  <a:gd name="connsiteY21" fmla="*/ 246529 h 285558"/>
                  <a:gd name="connsiteX22" fmla="*/ 164155 w 266121"/>
                  <a:gd name="connsiteY22" fmla="*/ 233320 h 285558"/>
                  <a:gd name="connsiteX23" fmla="*/ 175584 w 266121"/>
                  <a:gd name="connsiteY23" fmla="*/ 211204 h 285558"/>
                  <a:gd name="connsiteX24" fmla="*/ 201112 w 266121"/>
                  <a:gd name="connsiteY24" fmla="*/ 192652 h 285558"/>
                  <a:gd name="connsiteX25" fmla="*/ 213431 w 266121"/>
                  <a:gd name="connsiteY25" fmla="*/ 172318 h 285558"/>
                  <a:gd name="connsiteX26" fmla="*/ 237327 w 266121"/>
                  <a:gd name="connsiteY26" fmla="*/ 154656 h 285558"/>
                  <a:gd name="connsiteX27" fmla="*/ 255880 w 266121"/>
                  <a:gd name="connsiteY27" fmla="*/ 144118 h 285558"/>
                  <a:gd name="connsiteX28" fmla="*/ 266121 w 266121"/>
                  <a:gd name="connsiteY28" fmla="*/ 129721 h 285558"/>
                  <a:gd name="connsiteX29" fmla="*/ 266121 w 266121"/>
                  <a:gd name="connsiteY29" fmla="*/ 129721 h 285558"/>
                  <a:gd name="connsiteX30" fmla="*/ 245045 w 266121"/>
                  <a:gd name="connsiteY30" fmla="*/ 117105 h 285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66121" h="285558">
                    <a:moveTo>
                      <a:pt x="245045" y="116957"/>
                    </a:moveTo>
                    <a:cubicBezTo>
                      <a:pt x="235991" y="117253"/>
                      <a:pt x="224117" y="105083"/>
                      <a:pt x="224117" y="96029"/>
                    </a:cubicBezTo>
                    <a:cubicBezTo>
                      <a:pt x="224117" y="86975"/>
                      <a:pt x="212095" y="79554"/>
                      <a:pt x="212095" y="73617"/>
                    </a:cubicBezTo>
                    <a:cubicBezTo>
                      <a:pt x="212095" y="67680"/>
                      <a:pt x="192652" y="57142"/>
                      <a:pt x="182262" y="52690"/>
                    </a:cubicBezTo>
                    <a:cubicBezTo>
                      <a:pt x="171873" y="48237"/>
                      <a:pt x="170389" y="16920"/>
                      <a:pt x="165936" y="16920"/>
                    </a:cubicBezTo>
                    <a:cubicBezTo>
                      <a:pt x="162522" y="16920"/>
                      <a:pt x="153320" y="7718"/>
                      <a:pt x="148867" y="0"/>
                    </a:cubicBezTo>
                    <a:cubicBezTo>
                      <a:pt x="141446" y="1781"/>
                      <a:pt x="133580" y="3859"/>
                      <a:pt x="128831" y="3859"/>
                    </a:cubicBezTo>
                    <a:cubicBezTo>
                      <a:pt x="120073" y="3859"/>
                      <a:pt x="111168" y="12616"/>
                      <a:pt x="107606" y="17068"/>
                    </a:cubicBezTo>
                    <a:cubicBezTo>
                      <a:pt x="104044" y="21521"/>
                      <a:pt x="97068" y="9054"/>
                      <a:pt x="91725" y="5640"/>
                    </a:cubicBezTo>
                    <a:cubicBezTo>
                      <a:pt x="86382" y="2078"/>
                      <a:pt x="64415" y="13655"/>
                      <a:pt x="58182" y="15287"/>
                    </a:cubicBezTo>
                    <a:cubicBezTo>
                      <a:pt x="51948" y="17068"/>
                      <a:pt x="29982" y="18849"/>
                      <a:pt x="29982" y="18849"/>
                    </a:cubicBezTo>
                    <a:lnTo>
                      <a:pt x="29982" y="121261"/>
                    </a:lnTo>
                    <a:cubicBezTo>
                      <a:pt x="29982" y="132689"/>
                      <a:pt x="0" y="125714"/>
                      <a:pt x="0" y="132689"/>
                    </a:cubicBezTo>
                    <a:lnTo>
                      <a:pt x="0" y="220406"/>
                    </a:lnTo>
                    <a:cubicBezTo>
                      <a:pt x="6531" y="222781"/>
                      <a:pt x="12616" y="225898"/>
                      <a:pt x="14100" y="229757"/>
                    </a:cubicBezTo>
                    <a:cubicBezTo>
                      <a:pt x="17662" y="238514"/>
                      <a:pt x="25529" y="257958"/>
                      <a:pt x="23748" y="263301"/>
                    </a:cubicBezTo>
                    <a:cubicBezTo>
                      <a:pt x="21967" y="268644"/>
                      <a:pt x="17662" y="265082"/>
                      <a:pt x="17662" y="270425"/>
                    </a:cubicBezTo>
                    <a:cubicBezTo>
                      <a:pt x="17662" y="275768"/>
                      <a:pt x="14100" y="283634"/>
                      <a:pt x="23006" y="283634"/>
                    </a:cubicBezTo>
                    <a:cubicBezTo>
                      <a:pt x="31911" y="283634"/>
                      <a:pt x="46753" y="288978"/>
                      <a:pt x="52987" y="281853"/>
                    </a:cubicBezTo>
                    <a:cubicBezTo>
                      <a:pt x="59221" y="274729"/>
                      <a:pt x="79406" y="258848"/>
                      <a:pt x="80296" y="250982"/>
                    </a:cubicBezTo>
                    <a:cubicBezTo>
                      <a:pt x="81187" y="242967"/>
                      <a:pt x="85640" y="225453"/>
                      <a:pt x="100630" y="235101"/>
                    </a:cubicBezTo>
                    <a:cubicBezTo>
                      <a:pt x="115621" y="244748"/>
                      <a:pt x="116511" y="246529"/>
                      <a:pt x="135955" y="246529"/>
                    </a:cubicBezTo>
                    <a:cubicBezTo>
                      <a:pt x="155398" y="246529"/>
                      <a:pt x="160593" y="245638"/>
                      <a:pt x="164155" y="233320"/>
                    </a:cubicBezTo>
                    <a:cubicBezTo>
                      <a:pt x="167717" y="221000"/>
                      <a:pt x="164155" y="211204"/>
                      <a:pt x="175584" y="211204"/>
                    </a:cubicBezTo>
                    <a:cubicBezTo>
                      <a:pt x="187012" y="211204"/>
                      <a:pt x="201112" y="200666"/>
                      <a:pt x="201112" y="192652"/>
                    </a:cubicBezTo>
                    <a:cubicBezTo>
                      <a:pt x="201112" y="184637"/>
                      <a:pt x="206455" y="172318"/>
                      <a:pt x="213431" y="172318"/>
                    </a:cubicBezTo>
                    <a:cubicBezTo>
                      <a:pt x="220407" y="172318"/>
                      <a:pt x="235398" y="163412"/>
                      <a:pt x="237327" y="154656"/>
                    </a:cubicBezTo>
                    <a:cubicBezTo>
                      <a:pt x="239108" y="145899"/>
                      <a:pt x="251427" y="149313"/>
                      <a:pt x="255880" y="144118"/>
                    </a:cubicBezTo>
                    <a:cubicBezTo>
                      <a:pt x="258106" y="141594"/>
                      <a:pt x="262262" y="135361"/>
                      <a:pt x="266121" y="129721"/>
                    </a:cubicBezTo>
                    <a:cubicBezTo>
                      <a:pt x="266121" y="129721"/>
                      <a:pt x="266121" y="129721"/>
                      <a:pt x="266121" y="129721"/>
                    </a:cubicBezTo>
                    <a:cubicBezTo>
                      <a:pt x="266121" y="124378"/>
                      <a:pt x="264192" y="116363"/>
                      <a:pt x="245045" y="11710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7" name="Freeform: Shape 1376">
                <a:extLst>
                  <a:ext uri="{FF2B5EF4-FFF2-40B4-BE49-F238E27FC236}">
                    <a16:creationId xmlns:a16="http://schemas.microsoft.com/office/drawing/2014/main" id="{0B9B4870-503E-456B-2303-676A691B9547}"/>
                  </a:ext>
                </a:extLst>
              </p:cNvPr>
              <p:cNvSpPr/>
              <p:nvPr/>
            </p:nvSpPr>
            <p:spPr>
              <a:xfrm>
                <a:off x="6760868" y="6248247"/>
                <a:ext cx="43941" cy="54225"/>
              </a:xfrm>
              <a:custGeom>
                <a:avLst/>
                <a:gdLst>
                  <a:gd name="connsiteX0" fmla="*/ 20334 w 40074"/>
                  <a:gd name="connsiteY0" fmla="*/ 0 h 49452"/>
                  <a:gd name="connsiteX1" fmla="*/ 0 w 40074"/>
                  <a:gd name="connsiteY1" fmla="*/ 21521 h 49452"/>
                  <a:gd name="connsiteX2" fmla="*/ 18404 w 40074"/>
                  <a:gd name="connsiteY2" fmla="*/ 49276 h 49452"/>
                  <a:gd name="connsiteX3" fmla="*/ 35028 w 40074"/>
                  <a:gd name="connsiteY3" fmla="*/ 42449 h 49452"/>
                  <a:gd name="connsiteX4" fmla="*/ 40074 w 40074"/>
                  <a:gd name="connsiteY4" fmla="*/ 34434 h 49452"/>
                  <a:gd name="connsiteX5" fmla="*/ 37254 w 40074"/>
                  <a:gd name="connsiteY5" fmla="*/ 8757 h 49452"/>
                  <a:gd name="connsiteX6" fmla="*/ 20186 w 40074"/>
                  <a:gd name="connsiteY6" fmla="*/ 0 h 4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74" h="49452">
                    <a:moveTo>
                      <a:pt x="20334" y="0"/>
                    </a:moveTo>
                    <a:cubicBezTo>
                      <a:pt x="12913" y="0"/>
                      <a:pt x="0" y="17811"/>
                      <a:pt x="0" y="21521"/>
                    </a:cubicBezTo>
                    <a:cubicBezTo>
                      <a:pt x="0" y="25232"/>
                      <a:pt x="9202" y="48534"/>
                      <a:pt x="18404" y="49276"/>
                    </a:cubicBezTo>
                    <a:cubicBezTo>
                      <a:pt x="27607" y="49870"/>
                      <a:pt x="34434" y="49276"/>
                      <a:pt x="35028" y="42449"/>
                    </a:cubicBezTo>
                    <a:cubicBezTo>
                      <a:pt x="35325" y="39035"/>
                      <a:pt x="37699" y="36364"/>
                      <a:pt x="40074" y="34434"/>
                    </a:cubicBezTo>
                    <a:cubicBezTo>
                      <a:pt x="39332" y="28646"/>
                      <a:pt x="37848" y="16178"/>
                      <a:pt x="37254" y="8757"/>
                    </a:cubicBezTo>
                    <a:cubicBezTo>
                      <a:pt x="31763" y="5046"/>
                      <a:pt x="24935" y="0"/>
                      <a:pt x="20186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8" name="Freeform: Shape 1377">
                <a:extLst>
                  <a:ext uri="{FF2B5EF4-FFF2-40B4-BE49-F238E27FC236}">
                    <a16:creationId xmlns:a16="http://schemas.microsoft.com/office/drawing/2014/main" id="{FB3BF0BD-F28E-3E53-3ABC-B1315E2693E8}"/>
                  </a:ext>
                </a:extLst>
              </p:cNvPr>
              <p:cNvSpPr/>
              <p:nvPr/>
            </p:nvSpPr>
            <p:spPr>
              <a:xfrm>
                <a:off x="6642553" y="6346979"/>
                <a:ext cx="73560" cy="73779"/>
              </a:xfrm>
              <a:custGeom>
                <a:avLst/>
                <a:gdLst>
                  <a:gd name="connsiteX0" fmla="*/ 47643 w 67086"/>
                  <a:gd name="connsiteY0" fmla="*/ 2129 h 67285"/>
                  <a:gd name="connsiteX1" fmla="*/ 17662 w 67086"/>
                  <a:gd name="connsiteY1" fmla="*/ 14448 h 67285"/>
                  <a:gd name="connsiteX2" fmla="*/ 0 w 67086"/>
                  <a:gd name="connsiteY2" fmla="*/ 40867 h 67285"/>
                  <a:gd name="connsiteX3" fmla="*/ 17662 w 67086"/>
                  <a:gd name="connsiteY3" fmla="*/ 65505 h 67285"/>
                  <a:gd name="connsiteX4" fmla="*/ 29981 w 67086"/>
                  <a:gd name="connsiteY4" fmla="*/ 67286 h 67285"/>
                  <a:gd name="connsiteX5" fmla="*/ 37106 w 67086"/>
                  <a:gd name="connsiteY5" fmla="*/ 51404 h 67285"/>
                  <a:gd name="connsiteX6" fmla="*/ 56549 w 67086"/>
                  <a:gd name="connsiteY6" fmla="*/ 46061 h 67285"/>
                  <a:gd name="connsiteX7" fmla="*/ 67087 w 67086"/>
                  <a:gd name="connsiteY7" fmla="*/ 24837 h 67285"/>
                  <a:gd name="connsiteX8" fmla="*/ 47643 w 67086"/>
                  <a:gd name="connsiteY8" fmla="*/ 1980 h 6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086" h="67285">
                    <a:moveTo>
                      <a:pt x="47643" y="2129"/>
                    </a:moveTo>
                    <a:cubicBezTo>
                      <a:pt x="44081" y="-4996"/>
                      <a:pt x="21224" y="7472"/>
                      <a:pt x="17662" y="14448"/>
                    </a:cubicBezTo>
                    <a:cubicBezTo>
                      <a:pt x="14100" y="21572"/>
                      <a:pt x="0" y="40867"/>
                      <a:pt x="0" y="40867"/>
                    </a:cubicBezTo>
                    <a:lnTo>
                      <a:pt x="17662" y="65505"/>
                    </a:lnTo>
                    <a:lnTo>
                      <a:pt x="29981" y="67286"/>
                    </a:lnTo>
                    <a:cubicBezTo>
                      <a:pt x="29981" y="67286"/>
                      <a:pt x="33543" y="58529"/>
                      <a:pt x="37106" y="51404"/>
                    </a:cubicBezTo>
                    <a:cubicBezTo>
                      <a:pt x="40667" y="44429"/>
                      <a:pt x="56549" y="53186"/>
                      <a:pt x="56549" y="46061"/>
                    </a:cubicBezTo>
                    <a:cubicBezTo>
                      <a:pt x="56549" y="38937"/>
                      <a:pt x="67087" y="31961"/>
                      <a:pt x="67087" y="24837"/>
                    </a:cubicBezTo>
                    <a:cubicBezTo>
                      <a:pt x="67087" y="17713"/>
                      <a:pt x="51205" y="8956"/>
                      <a:pt x="47643" y="19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9" name="Freeform: Shape 1378">
                <a:extLst>
                  <a:ext uri="{FF2B5EF4-FFF2-40B4-BE49-F238E27FC236}">
                    <a16:creationId xmlns:a16="http://schemas.microsoft.com/office/drawing/2014/main" id="{6D86F282-5375-8BC5-7917-E30A7B4253AC}"/>
                  </a:ext>
                </a:extLst>
              </p:cNvPr>
              <p:cNvSpPr/>
              <p:nvPr/>
            </p:nvSpPr>
            <p:spPr>
              <a:xfrm>
                <a:off x="6304529" y="6117401"/>
                <a:ext cx="525344" cy="459955"/>
              </a:xfrm>
              <a:custGeom>
                <a:avLst/>
                <a:gdLst>
                  <a:gd name="connsiteX0" fmla="*/ 456695 w 479106"/>
                  <a:gd name="connsiteY0" fmla="*/ 156882 h 419472"/>
                  <a:gd name="connsiteX1" fmla="*/ 456250 w 479106"/>
                  <a:gd name="connsiteY1" fmla="*/ 153765 h 419472"/>
                  <a:gd name="connsiteX2" fmla="*/ 451203 w 479106"/>
                  <a:gd name="connsiteY2" fmla="*/ 161780 h 419472"/>
                  <a:gd name="connsiteX3" fmla="*/ 434580 w 479106"/>
                  <a:gd name="connsiteY3" fmla="*/ 168607 h 419472"/>
                  <a:gd name="connsiteX4" fmla="*/ 416176 w 479106"/>
                  <a:gd name="connsiteY4" fmla="*/ 140852 h 419472"/>
                  <a:gd name="connsiteX5" fmla="*/ 436509 w 479106"/>
                  <a:gd name="connsiteY5" fmla="*/ 119331 h 419472"/>
                  <a:gd name="connsiteX6" fmla="*/ 453578 w 479106"/>
                  <a:gd name="connsiteY6" fmla="*/ 128088 h 419472"/>
                  <a:gd name="connsiteX7" fmla="*/ 453578 w 479106"/>
                  <a:gd name="connsiteY7" fmla="*/ 122448 h 419472"/>
                  <a:gd name="connsiteX8" fmla="*/ 450906 w 479106"/>
                  <a:gd name="connsiteY8" fmla="*/ 68126 h 419472"/>
                  <a:gd name="connsiteX9" fmla="*/ 432353 w 479106"/>
                  <a:gd name="connsiteY9" fmla="*/ 12467 h 419472"/>
                  <a:gd name="connsiteX10" fmla="*/ 397326 w 479106"/>
                  <a:gd name="connsiteY10" fmla="*/ 5194 h 419472"/>
                  <a:gd name="connsiteX11" fmla="*/ 368977 w 479106"/>
                  <a:gd name="connsiteY11" fmla="*/ 0 h 419472"/>
                  <a:gd name="connsiteX12" fmla="*/ 358736 w 479106"/>
                  <a:gd name="connsiteY12" fmla="*/ 14397 h 419472"/>
                  <a:gd name="connsiteX13" fmla="*/ 340184 w 479106"/>
                  <a:gd name="connsiteY13" fmla="*/ 24935 h 419472"/>
                  <a:gd name="connsiteX14" fmla="*/ 316287 w 479106"/>
                  <a:gd name="connsiteY14" fmla="*/ 42597 h 419472"/>
                  <a:gd name="connsiteX15" fmla="*/ 303969 w 479106"/>
                  <a:gd name="connsiteY15" fmla="*/ 62931 h 419472"/>
                  <a:gd name="connsiteX16" fmla="*/ 278440 w 479106"/>
                  <a:gd name="connsiteY16" fmla="*/ 81484 h 419472"/>
                  <a:gd name="connsiteX17" fmla="*/ 267012 w 479106"/>
                  <a:gd name="connsiteY17" fmla="*/ 103598 h 419472"/>
                  <a:gd name="connsiteX18" fmla="*/ 238811 w 479106"/>
                  <a:gd name="connsiteY18" fmla="*/ 116808 h 419472"/>
                  <a:gd name="connsiteX19" fmla="*/ 203487 w 479106"/>
                  <a:gd name="connsiteY19" fmla="*/ 105379 h 419472"/>
                  <a:gd name="connsiteX20" fmla="*/ 183153 w 479106"/>
                  <a:gd name="connsiteY20" fmla="*/ 121261 h 419472"/>
                  <a:gd name="connsiteX21" fmla="*/ 155843 w 479106"/>
                  <a:gd name="connsiteY21" fmla="*/ 152133 h 419472"/>
                  <a:gd name="connsiteX22" fmla="*/ 125862 w 479106"/>
                  <a:gd name="connsiteY22" fmla="*/ 153914 h 419472"/>
                  <a:gd name="connsiteX23" fmla="*/ 120519 w 479106"/>
                  <a:gd name="connsiteY23" fmla="*/ 140704 h 419472"/>
                  <a:gd name="connsiteX24" fmla="*/ 126604 w 479106"/>
                  <a:gd name="connsiteY24" fmla="*/ 133580 h 419472"/>
                  <a:gd name="connsiteX25" fmla="*/ 116957 w 479106"/>
                  <a:gd name="connsiteY25" fmla="*/ 100036 h 419472"/>
                  <a:gd name="connsiteX26" fmla="*/ 102857 w 479106"/>
                  <a:gd name="connsiteY26" fmla="*/ 90686 h 419472"/>
                  <a:gd name="connsiteX27" fmla="*/ 102857 w 479106"/>
                  <a:gd name="connsiteY27" fmla="*/ 199627 h 419472"/>
                  <a:gd name="connsiteX28" fmla="*/ 83414 w 479106"/>
                  <a:gd name="connsiteY28" fmla="*/ 219071 h 419472"/>
                  <a:gd name="connsiteX29" fmla="*/ 45417 w 479106"/>
                  <a:gd name="connsiteY29" fmla="*/ 219961 h 419472"/>
                  <a:gd name="connsiteX30" fmla="*/ 29536 w 479106"/>
                  <a:gd name="connsiteY30" fmla="*/ 198737 h 419472"/>
                  <a:gd name="connsiteX31" fmla="*/ 12765 w 479106"/>
                  <a:gd name="connsiteY31" fmla="*/ 207494 h 419472"/>
                  <a:gd name="connsiteX32" fmla="*/ 0 w 479106"/>
                  <a:gd name="connsiteY32" fmla="*/ 210611 h 419472"/>
                  <a:gd name="connsiteX33" fmla="*/ 22560 w 479106"/>
                  <a:gd name="connsiteY33" fmla="*/ 258254 h 419472"/>
                  <a:gd name="connsiteX34" fmla="*/ 51206 w 479106"/>
                  <a:gd name="connsiteY34" fmla="*/ 317326 h 419472"/>
                  <a:gd name="connsiteX35" fmla="*/ 51206 w 479106"/>
                  <a:gd name="connsiteY35" fmla="*/ 345081 h 419472"/>
                  <a:gd name="connsiteX36" fmla="*/ 51651 w 479106"/>
                  <a:gd name="connsiteY36" fmla="*/ 369422 h 419472"/>
                  <a:gd name="connsiteX37" fmla="*/ 61447 w 479106"/>
                  <a:gd name="connsiteY37" fmla="*/ 394951 h 419472"/>
                  <a:gd name="connsiteX38" fmla="*/ 73766 w 479106"/>
                  <a:gd name="connsiteY38" fmla="*/ 402521 h 419472"/>
                  <a:gd name="connsiteX39" fmla="*/ 89647 w 479106"/>
                  <a:gd name="connsiteY39" fmla="*/ 415285 h 419472"/>
                  <a:gd name="connsiteX40" fmla="*/ 109090 w 479106"/>
                  <a:gd name="connsiteY40" fmla="*/ 413949 h 419472"/>
                  <a:gd name="connsiteX41" fmla="*/ 144415 w 479106"/>
                  <a:gd name="connsiteY41" fmla="*/ 404747 h 419472"/>
                  <a:gd name="connsiteX42" fmla="*/ 171724 w 479106"/>
                  <a:gd name="connsiteY42" fmla="*/ 393764 h 419472"/>
                  <a:gd name="connsiteX43" fmla="*/ 217587 w 479106"/>
                  <a:gd name="connsiteY43" fmla="*/ 393319 h 419472"/>
                  <a:gd name="connsiteX44" fmla="*/ 246233 w 479106"/>
                  <a:gd name="connsiteY44" fmla="*/ 389756 h 419472"/>
                  <a:gd name="connsiteX45" fmla="*/ 265231 w 479106"/>
                  <a:gd name="connsiteY45" fmla="*/ 385749 h 419472"/>
                  <a:gd name="connsiteX46" fmla="*/ 289868 w 479106"/>
                  <a:gd name="connsiteY46" fmla="*/ 377289 h 419472"/>
                  <a:gd name="connsiteX47" fmla="*/ 351167 w 479106"/>
                  <a:gd name="connsiteY47" fmla="*/ 338402 h 419472"/>
                  <a:gd name="connsiteX48" fmla="*/ 422261 w 479106"/>
                  <a:gd name="connsiteY48" fmla="*/ 251575 h 419472"/>
                  <a:gd name="connsiteX49" fmla="*/ 465007 w 479106"/>
                  <a:gd name="connsiteY49" fmla="*/ 203932 h 419472"/>
                  <a:gd name="connsiteX50" fmla="*/ 479106 w 479106"/>
                  <a:gd name="connsiteY50" fmla="*/ 154804 h 419472"/>
                  <a:gd name="connsiteX51" fmla="*/ 456843 w 479106"/>
                  <a:gd name="connsiteY51" fmla="*/ 156437 h 419472"/>
                  <a:gd name="connsiteX52" fmla="*/ 364673 w 479106"/>
                  <a:gd name="connsiteY52" fmla="*/ 255434 h 419472"/>
                  <a:gd name="connsiteX53" fmla="*/ 345230 w 479106"/>
                  <a:gd name="connsiteY53" fmla="*/ 260777 h 419472"/>
                  <a:gd name="connsiteX54" fmla="*/ 338105 w 479106"/>
                  <a:gd name="connsiteY54" fmla="*/ 276659 h 419472"/>
                  <a:gd name="connsiteX55" fmla="*/ 325787 w 479106"/>
                  <a:gd name="connsiteY55" fmla="*/ 274878 h 419472"/>
                  <a:gd name="connsiteX56" fmla="*/ 308124 w 479106"/>
                  <a:gd name="connsiteY56" fmla="*/ 250239 h 419472"/>
                  <a:gd name="connsiteX57" fmla="*/ 325787 w 479106"/>
                  <a:gd name="connsiteY57" fmla="*/ 223820 h 419472"/>
                  <a:gd name="connsiteX58" fmla="*/ 355768 w 479106"/>
                  <a:gd name="connsiteY58" fmla="*/ 211501 h 419472"/>
                  <a:gd name="connsiteX59" fmla="*/ 375211 w 479106"/>
                  <a:gd name="connsiteY59" fmla="*/ 234358 h 419472"/>
                  <a:gd name="connsiteX60" fmla="*/ 364673 w 479106"/>
                  <a:gd name="connsiteY60" fmla="*/ 255583 h 41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79106" h="419472">
                    <a:moveTo>
                      <a:pt x="456695" y="156882"/>
                    </a:moveTo>
                    <a:cubicBezTo>
                      <a:pt x="456695" y="156882"/>
                      <a:pt x="456546" y="155695"/>
                      <a:pt x="456250" y="153765"/>
                    </a:cubicBezTo>
                    <a:cubicBezTo>
                      <a:pt x="453875" y="155695"/>
                      <a:pt x="451500" y="158366"/>
                      <a:pt x="451203" y="161780"/>
                    </a:cubicBezTo>
                    <a:cubicBezTo>
                      <a:pt x="450610" y="168607"/>
                      <a:pt x="443782" y="169201"/>
                      <a:pt x="434580" y="168607"/>
                    </a:cubicBezTo>
                    <a:cubicBezTo>
                      <a:pt x="425378" y="168013"/>
                      <a:pt x="416176" y="144563"/>
                      <a:pt x="416176" y="140852"/>
                    </a:cubicBezTo>
                    <a:cubicBezTo>
                      <a:pt x="416176" y="137142"/>
                      <a:pt x="429088" y="119331"/>
                      <a:pt x="436509" y="119331"/>
                    </a:cubicBezTo>
                    <a:cubicBezTo>
                      <a:pt x="441259" y="119331"/>
                      <a:pt x="448086" y="124526"/>
                      <a:pt x="453578" y="128088"/>
                    </a:cubicBezTo>
                    <a:cubicBezTo>
                      <a:pt x="453430" y="125416"/>
                      <a:pt x="453281" y="123339"/>
                      <a:pt x="453578" y="122448"/>
                    </a:cubicBezTo>
                    <a:cubicBezTo>
                      <a:pt x="454172" y="118441"/>
                      <a:pt x="458921" y="72875"/>
                      <a:pt x="450906" y="68126"/>
                    </a:cubicBezTo>
                    <a:cubicBezTo>
                      <a:pt x="442892" y="63525"/>
                      <a:pt x="435025" y="17217"/>
                      <a:pt x="432353" y="12467"/>
                    </a:cubicBezTo>
                    <a:cubicBezTo>
                      <a:pt x="429682" y="7866"/>
                      <a:pt x="400591" y="10538"/>
                      <a:pt x="397326" y="5194"/>
                    </a:cubicBezTo>
                    <a:cubicBezTo>
                      <a:pt x="394061" y="0"/>
                      <a:pt x="369571" y="5194"/>
                      <a:pt x="368977" y="0"/>
                    </a:cubicBezTo>
                    <a:cubicBezTo>
                      <a:pt x="365118" y="5640"/>
                      <a:pt x="360963" y="11874"/>
                      <a:pt x="358736" y="14397"/>
                    </a:cubicBezTo>
                    <a:cubicBezTo>
                      <a:pt x="354284" y="19740"/>
                      <a:pt x="341965" y="16178"/>
                      <a:pt x="340184" y="24935"/>
                    </a:cubicBezTo>
                    <a:cubicBezTo>
                      <a:pt x="338403" y="33692"/>
                      <a:pt x="323412" y="42597"/>
                      <a:pt x="316287" y="42597"/>
                    </a:cubicBezTo>
                    <a:cubicBezTo>
                      <a:pt x="309163" y="42597"/>
                      <a:pt x="303969" y="54916"/>
                      <a:pt x="303969" y="62931"/>
                    </a:cubicBezTo>
                    <a:cubicBezTo>
                      <a:pt x="303969" y="70946"/>
                      <a:pt x="289868" y="81484"/>
                      <a:pt x="278440" y="81484"/>
                    </a:cubicBezTo>
                    <a:cubicBezTo>
                      <a:pt x="267012" y="81484"/>
                      <a:pt x="270425" y="91131"/>
                      <a:pt x="267012" y="103598"/>
                    </a:cubicBezTo>
                    <a:cubicBezTo>
                      <a:pt x="263449" y="115918"/>
                      <a:pt x="258255" y="116808"/>
                      <a:pt x="238811" y="116808"/>
                    </a:cubicBezTo>
                    <a:cubicBezTo>
                      <a:pt x="219368" y="116808"/>
                      <a:pt x="218477" y="115027"/>
                      <a:pt x="203487" y="105379"/>
                    </a:cubicBezTo>
                    <a:cubicBezTo>
                      <a:pt x="188496" y="95732"/>
                      <a:pt x="184044" y="113246"/>
                      <a:pt x="183153" y="121261"/>
                    </a:cubicBezTo>
                    <a:cubicBezTo>
                      <a:pt x="182262" y="129127"/>
                      <a:pt x="161929" y="145008"/>
                      <a:pt x="155843" y="152133"/>
                    </a:cubicBezTo>
                    <a:cubicBezTo>
                      <a:pt x="149610" y="159257"/>
                      <a:pt x="134619" y="153914"/>
                      <a:pt x="125862" y="153914"/>
                    </a:cubicBezTo>
                    <a:cubicBezTo>
                      <a:pt x="117105" y="153914"/>
                      <a:pt x="120519" y="145899"/>
                      <a:pt x="120519" y="140704"/>
                    </a:cubicBezTo>
                    <a:cubicBezTo>
                      <a:pt x="120519" y="135509"/>
                      <a:pt x="124972" y="138923"/>
                      <a:pt x="126604" y="133580"/>
                    </a:cubicBezTo>
                    <a:cubicBezTo>
                      <a:pt x="128385" y="128236"/>
                      <a:pt x="120519" y="108942"/>
                      <a:pt x="116957" y="100036"/>
                    </a:cubicBezTo>
                    <a:cubicBezTo>
                      <a:pt x="115472" y="96177"/>
                      <a:pt x="109239" y="93060"/>
                      <a:pt x="102857" y="90686"/>
                    </a:cubicBezTo>
                    <a:lnTo>
                      <a:pt x="102857" y="199627"/>
                    </a:lnTo>
                    <a:cubicBezTo>
                      <a:pt x="102857" y="209275"/>
                      <a:pt x="86976" y="213728"/>
                      <a:pt x="83414" y="219071"/>
                    </a:cubicBezTo>
                    <a:cubicBezTo>
                      <a:pt x="79851" y="224414"/>
                      <a:pt x="57736" y="219961"/>
                      <a:pt x="45417" y="219961"/>
                    </a:cubicBezTo>
                    <a:cubicBezTo>
                      <a:pt x="33098" y="219961"/>
                      <a:pt x="35770" y="207642"/>
                      <a:pt x="29536" y="198737"/>
                    </a:cubicBezTo>
                    <a:cubicBezTo>
                      <a:pt x="23302" y="189980"/>
                      <a:pt x="12765" y="201408"/>
                      <a:pt x="12765" y="207494"/>
                    </a:cubicBezTo>
                    <a:cubicBezTo>
                      <a:pt x="12765" y="212095"/>
                      <a:pt x="7273" y="211353"/>
                      <a:pt x="0" y="210611"/>
                    </a:cubicBezTo>
                    <a:cubicBezTo>
                      <a:pt x="9648" y="225898"/>
                      <a:pt x="18108" y="243709"/>
                      <a:pt x="22560" y="258254"/>
                    </a:cubicBezTo>
                    <a:cubicBezTo>
                      <a:pt x="29536" y="281705"/>
                      <a:pt x="46753" y="303671"/>
                      <a:pt x="51206" y="317326"/>
                    </a:cubicBezTo>
                    <a:cubicBezTo>
                      <a:pt x="55658" y="330981"/>
                      <a:pt x="60408" y="343746"/>
                      <a:pt x="51206" y="345081"/>
                    </a:cubicBezTo>
                    <a:cubicBezTo>
                      <a:pt x="42004" y="346417"/>
                      <a:pt x="42004" y="354283"/>
                      <a:pt x="51651" y="369422"/>
                    </a:cubicBezTo>
                    <a:cubicBezTo>
                      <a:pt x="61447" y="384413"/>
                      <a:pt x="52987" y="393319"/>
                      <a:pt x="61447" y="394951"/>
                    </a:cubicBezTo>
                    <a:cubicBezTo>
                      <a:pt x="69759" y="396732"/>
                      <a:pt x="67235" y="401927"/>
                      <a:pt x="73766" y="402521"/>
                    </a:cubicBezTo>
                    <a:cubicBezTo>
                      <a:pt x="80445" y="402966"/>
                      <a:pt x="85195" y="409496"/>
                      <a:pt x="89647" y="415285"/>
                    </a:cubicBezTo>
                    <a:cubicBezTo>
                      <a:pt x="94100" y="421073"/>
                      <a:pt x="104193" y="421073"/>
                      <a:pt x="109090" y="413949"/>
                    </a:cubicBezTo>
                    <a:cubicBezTo>
                      <a:pt x="113988" y="406825"/>
                      <a:pt x="128979" y="404747"/>
                      <a:pt x="144415" y="404747"/>
                    </a:cubicBezTo>
                    <a:cubicBezTo>
                      <a:pt x="159851" y="404747"/>
                      <a:pt x="156734" y="398068"/>
                      <a:pt x="171724" y="393764"/>
                    </a:cubicBezTo>
                    <a:cubicBezTo>
                      <a:pt x="186715" y="389311"/>
                      <a:pt x="204823" y="388866"/>
                      <a:pt x="217587" y="393319"/>
                    </a:cubicBezTo>
                    <a:cubicBezTo>
                      <a:pt x="230351" y="397771"/>
                      <a:pt x="240147" y="393764"/>
                      <a:pt x="246233" y="389756"/>
                    </a:cubicBezTo>
                    <a:cubicBezTo>
                      <a:pt x="252466" y="385749"/>
                      <a:pt x="264340" y="395990"/>
                      <a:pt x="265231" y="385749"/>
                    </a:cubicBezTo>
                    <a:cubicBezTo>
                      <a:pt x="266121" y="375656"/>
                      <a:pt x="278440" y="377289"/>
                      <a:pt x="289868" y="377289"/>
                    </a:cubicBezTo>
                    <a:cubicBezTo>
                      <a:pt x="301297" y="377289"/>
                      <a:pt x="329052" y="359181"/>
                      <a:pt x="351167" y="338402"/>
                    </a:cubicBezTo>
                    <a:cubicBezTo>
                      <a:pt x="373282" y="317623"/>
                      <a:pt x="409794" y="272206"/>
                      <a:pt x="422261" y="251575"/>
                    </a:cubicBezTo>
                    <a:cubicBezTo>
                      <a:pt x="434580" y="230796"/>
                      <a:pt x="454914" y="213134"/>
                      <a:pt x="465007" y="203932"/>
                    </a:cubicBezTo>
                    <a:cubicBezTo>
                      <a:pt x="472576" y="196956"/>
                      <a:pt x="477029" y="172614"/>
                      <a:pt x="479106" y="154804"/>
                    </a:cubicBezTo>
                    <a:cubicBezTo>
                      <a:pt x="468717" y="154804"/>
                      <a:pt x="456843" y="156437"/>
                      <a:pt x="456843" y="156437"/>
                    </a:cubicBezTo>
                    <a:close/>
                    <a:moveTo>
                      <a:pt x="364673" y="255434"/>
                    </a:moveTo>
                    <a:cubicBezTo>
                      <a:pt x="364673" y="262559"/>
                      <a:pt x="348792" y="253653"/>
                      <a:pt x="345230" y="260777"/>
                    </a:cubicBezTo>
                    <a:cubicBezTo>
                      <a:pt x="341668" y="267902"/>
                      <a:pt x="338105" y="276659"/>
                      <a:pt x="338105" y="276659"/>
                    </a:cubicBezTo>
                    <a:lnTo>
                      <a:pt x="325787" y="274878"/>
                    </a:lnTo>
                    <a:lnTo>
                      <a:pt x="308124" y="250239"/>
                    </a:lnTo>
                    <a:cubicBezTo>
                      <a:pt x="308124" y="250239"/>
                      <a:pt x="322225" y="230796"/>
                      <a:pt x="325787" y="223820"/>
                    </a:cubicBezTo>
                    <a:cubicBezTo>
                      <a:pt x="329349" y="216844"/>
                      <a:pt x="352206" y="204377"/>
                      <a:pt x="355768" y="211501"/>
                    </a:cubicBezTo>
                    <a:cubicBezTo>
                      <a:pt x="359330" y="218625"/>
                      <a:pt x="375211" y="227382"/>
                      <a:pt x="375211" y="234358"/>
                    </a:cubicBezTo>
                    <a:cubicBezTo>
                      <a:pt x="375211" y="241334"/>
                      <a:pt x="364673" y="248458"/>
                      <a:pt x="364673" y="25558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0" name="Freeform: Shape 1379">
                <a:extLst>
                  <a:ext uri="{FF2B5EF4-FFF2-40B4-BE49-F238E27FC236}">
                    <a16:creationId xmlns:a16="http://schemas.microsoft.com/office/drawing/2014/main" id="{F585DA5D-3A69-A5E9-DF41-C425BD989DC7}"/>
                  </a:ext>
                </a:extLst>
              </p:cNvPr>
              <p:cNvSpPr/>
              <p:nvPr/>
            </p:nvSpPr>
            <p:spPr>
              <a:xfrm>
                <a:off x="6164729" y="5575292"/>
                <a:ext cx="382941" cy="402746"/>
              </a:xfrm>
              <a:custGeom>
                <a:avLst/>
                <a:gdLst>
                  <a:gd name="connsiteX0" fmla="*/ 20037 w 349237"/>
                  <a:gd name="connsiteY0" fmla="*/ 340183 h 367298"/>
                  <a:gd name="connsiteX1" fmla="*/ 33395 w 349237"/>
                  <a:gd name="connsiteY1" fmla="*/ 346120 h 367298"/>
                  <a:gd name="connsiteX2" fmla="*/ 61744 w 349237"/>
                  <a:gd name="connsiteY2" fmla="*/ 347604 h 367298"/>
                  <a:gd name="connsiteX3" fmla="*/ 88608 w 349237"/>
                  <a:gd name="connsiteY3" fmla="*/ 355026 h 367298"/>
                  <a:gd name="connsiteX4" fmla="*/ 191613 w 349237"/>
                  <a:gd name="connsiteY4" fmla="*/ 355026 h 367298"/>
                  <a:gd name="connsiteX5" fmla="*/ 202003 w 349237"/>
                  <a:gd name="connsiteY5" fmla="*/ 365415 h 367298"/>
                  <a:gd name="connsiteX6" fmla="*/ 267605 w 349237"/>
                  <a:gd name="connsiteY6" fmla="*/ 365415 h 367298"/>
                  <a:gd name="connsiteX7" fmla="*/ 313913 w 349237"/>
                  <a:gd name="connsiteY7" fmla="*/ 362447 h 367298"/>
                  <a:gd name="connsiteX8" fmla="*/ 322076 w 349237"/>
                  <a:gd name="connsiteY8" fmla="*/ 360517 h 367298"/>
                  <a:gd name="connsiteX9" fmla="*/ 288087 w 349237"/>
                  <a:gd name="connsiteY9" fmla="*/ 314061 h 367298"/>
                  <a:gd name="connsiteX10" fmla="*/ 291204 w 349237"/>
                  <a:gd name="connsiteY10" fmla="*/ 214767 h 367298"/>
                  <a:gd name="connsiteX11" fmla="*/ 335434 w 349237"/>
                  <a:gd name="connsiteY11" fmla="*/ 216251 h 367298"/>
                  <a:gd name="connsiteX12" fmla="*/ 343004 w 349237"/>
                  <a:gd name="connsiteY12" fmla="*/ 208533 h 367298"/>
                  <a:gd name="connsiteX13" fmla="*/ 349237 w 349237"/>
                  <a:gd name="connsiteY13" fmla="*/ 149313 h 367298"/>
                  <a:gd name="connsiteX14" fmla="*/ 341223 w 349237"/>
                  <a:gd name="connsiteY14" fmla="*/ 149016 h 367298"/>
                  <a:gd name="connsiteX15" fmla="*/ 314803 w 349237"/>
                  <a:gd name="connsiteY15" fmla="*/ 151687 h 367298"/>
                  <a:gd name="connsiteX16" fmla="*/ 298922 w 349237"/>
                  <a:gd name="connsiteY16" fmla="*/ 159702 h 367298"/>
                  <a:gd name="connsiteX17" fmla="*/ 298922 w 349237"/>
                  <a:gd name="connsiteY17" fmla="*/ 135806 h 367298"/>
                  <a:gd name="connsiteX18" fmla="*/ 284377 w 349237"/>
                  <a:gd name="connsiteY18" fmla="*/ 111910 h 367298"/>
                  <a:gd name="connsiteX19" fmla="*/ 288384 w 349237"/>
                  <a:gd name="connsiteY19" fmla="*/ 69610 h 367298"/>
                  <a:gd name="connsiteX20" fmla="*/ 283041 w 349237"/>
                  <a:gd name="connsiteY20" fmla="*/ 45862 h 367298"/>
                  <a:gd name="connsiteX21" fmla="*/ 263152 w 349237"/>
                  <a:gd name="connsiteY21" fmla="*/ 41855 h 367298"/>
                  <a:gd name="connsiteX22" fmla="*/ 248607 w 349237"/>
                  <a:gd name="connsiteY22" fmla="*/ 35176 h 367298"/>
                  <a:gd name="connsiteX23" fmla="*/ 224711 w 349237"/>
                  <a:gd name="connsiteY23" fmla="*/ 35176 h 367298"/>
                  <a:gd name="connsiteX24" fmla="*/ 212837 w 349237"/>
                  <a:gd name="connsiteY24" fmla="*/ 61595 h 367298"/>
                  <a:gd name="connsiteX25" fmla="*/ 178404 w 349237"/>
                  <a:gd name="connsiteY25" fmla="*/ 66938 h 367298"/>
                  <a:gd name="connsiteX26" fmla="*/ 153320 w 349237"/>
                  <a:gd name="connsiteY26" fmla="*/ 48385 h 367298"/>
                  <a:gd name="connsiteX27" fmla="*/ 141446 w 349237"/>
                  <a:gd name="connsiteY27" fmla="*/ 25825 h 367298"/>
                  <a:gd name="connsiteX28" fmla="*/ 136103 w 349237"/>
                  <a:gd name="connsiteY28" fmla="*/ 594 h 367298"/>
                  <a:gd name="connsiteX29" fmla="*/ 39480 w 349237"/>
                  <a:gd name="connsiteY29" fmla="*/ 594 h 367298"/>
                  <a:gd name="connsiteX30" fmla="*/ 22560 w 349237"/>
                  <a:gd name="connsiteY30" fmla="*/ 9796 h 367298"/>
                  <a:gd name="connsiteX31" fmla="*/ 48682 w 349237"/>
                  <a:gd name="connsiteY31" fmla="*/ 72133 h 367298"/>
                  <a:gd name="connsiteX32" fmla="*/ 43785 w 349237"/>
                  <a:gd name="connsiteY32" fmla="*/ 103450 h 367298"/>
                  <a:gd name="connsiteX33" fmla="*/ 62337 w 349237"/>
                  <a:gd name="connsiteY33" fmla="*/ 166084 h 367298"/>
                  <a:gd name="connsiteX34" fmla="*/ 41113 w 349237"/>
                  <a:gd name="connsiteY34" fmla="*/ 209275 h 367298"/>
                  <a:gd name="connsiteX35" fmla="*/ 19443 w 349237"/>
                  <a:gd name="connsiteY35" fmla="*/ 266566 h 367298"/>
                  <a:gd name="connsiteX36" fmla="*/ 4008 w 349237"/>
                  <a:gd name="connsiteY36" fmla="*/ 308421 h 367298"/>
                  <a:gd name="connsiteX37" fmla="*/ 0 w 349237"/>
                  <a:gd name="connsiteY37" fmla="*/ 348495 h 367298"/>
                  <a:gd name="connsiteX38" fmla="*/ 0 w 349237"/>
                  <a:gd name="connsiteY38" fmla="*/ 349683 h 367298"/>
                  <a:gd name="connsiteX39" fmla="*/ 9351 w 349237"/>
                  <a:gd name="connsiteY39" fmla="*/ 347308 h 367298"/>
                  <a:gd name="connsiteX40" fmla="*/ 19740 w 349237"/>
                  <a:gd name="connsiteY40" fmla="*/ 339887 h 367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49237" h="367298">
                    <a:moveTo>
                      <a:pt x="20037" y="340183"/>
                    </a:moveTo>
                    <a:cubicBezTo>
                      <a:pt x="27458" y="340183"/>
                      <a:pt x="23006" y="350573"/>
                      <a:pt x="33395" y="346120"/>
                    </a:cubicBezTo>
                    <a:cubicBezTo>
                      <a:pt x="43785" y="341668"/>
                      <a:pt x="52838" y="341668"/>
                      <a:pt x="61744" y="347604"/>
                    </a:cubicBezTo>
                    <a:cubicBezTo>
                      <a:pt x="70649" y="353541"/>
                      <a:pt x="78219" y="355026"/>
                      <a:pt x="88608" y="355026"/>
                    </a:cubicBezTo>
                    <a:lnTo>
                      <a:pt x="191613" y="355026"/>
                    </a:lnTo>
                    <a:lnTo>
                      <a:pt x="202003" y="365415"/>
                    </a:lnTo>
                    <a:cubicBezTo>
                      <a:pt x="202003" y="365415"/>
                      <a:pt x="258700" y="360962"/>
                      <a:pt x="267605" y="365415"/>
                    </a:cubicBezTo>
                    <a:cubicBezTo>
                      <a:pt x="276510" y="369868"/>
                      <a:pt x="304859" y="365415"/>
                      <a:pt x="313913" y="362447"/>
                    </a:cubicBezTo>
                    <a:cubicBezTo>
                      <a:pt x="315397" y="361853"/>
                      <a:pt x="318365" y="361259"/>
                      <a:pt x="322076" y="360517"/>
                    </a:cubicBezTo>
                    <a:lnTo>
                      <a:pt x="288087" y="314061"/>
                    </a:lnTo>
                    <a:lnTo>
                      <a:pt x="291204" y="214767"/>
                    </a:lnTo>
                    <a:lnTo>
                      <a:pt x="335434" y="216251"/>
                    </a:lnTo>
                    <a:lnTo>
                      <a:pt x="343004" y="208533"/>
                    </a:lnTo>
                    <a:lnTo>
                      <a:pt x="349237" y="149313"/>
                    </a:lnTo>
                    <a:cubicBezTo>
                      <a:pt x="346862" y="148125"/>
                      <a:pt x="344191" y="147680"/>
                      <a:pt x="341223" y="149016"/>
                    </a:cubicBezTo>
                    <a:cubicBezTo>
                      <a:pt x="332020" y="153023"/>
                      <a:pt x="324006" y="151687"/>
                      <a:pt x="314803" y="151687"/>
                    </a:cubicBezTo>
                    <a:cubicBezTo>
                      <a:pt x="305601" y="151687"/>
                      <a:pt x="304265" y="160889"/>
                      <a:pt x="298922" y="159702"/>
                    </a:cubicBezTo>
                    <a:cubicBezTo>
                      <a:pt x="293579" y="158366"/>
                      <a:pt x="297586" y="142485"/>
                      <a:pt x="298922" y="135806"/>
                    </a:cubicBezTo>
                    <a:cubicBezTo>
                      <a:pt x="300258" y="129127"/>
                      <a:pt x="291056" y="117254"/>
                      <a:pt x="284377" y="111910"/>
                    </a:cubicBezTo>
                    <a:cubicBezTo>
                      <a:pt x="277698" y="106567"/>
                      <a:pt x="292243" y="73469"/>
                      <a:pt x="288384" y="69610"/>
                    </a:cubicBezTo>
                    <a:cubicBezTo>
                      <a:pt x="284377" y="65602"/>
                      <a:pt x="283041" y="55065"/>
                      <a:pt x="283041" y="45862"/>
                    </a:cubicBezTo>
                    <a:cubicBezTo>
                      <a:pt x="283041" y="36660"/>
                      <a:pt x="276362" y="41855"/>
                      <a:pt x="263152" y="41855"/>
                    </a:cubicBezTo>
                    <a:cubicBezTo>
                      <a:pt x="249943" y="41855"/>
                      <a:pt x="248607" y="35176"/>
                      <a:pt x="248607" y="35176"/>
                    </a:cubicBezTo>
                    <a:cubicBezTo>
                      <a:pt x="248607" y="35176"/>
                      <a:pt x="232726" y="31169"/>
                      <a:pt x="224711" y="35176"/>
                    </a:cubicBezTo>
                    <a:cubicBezTo>
                      <a:pt x="216696" y="39183"/>
                      <a:pt x="218032" y="62931"/>
                      <a:pt x="212837" y="61595"/>
                    </a:cubicBezTo>
                    <a:cubicBezTo>
                      <a:pt x="207494" y="60259"/>
                      <a:pt x="191613" y="62931"/>
                      <a:pt x="178404" y="66938"/>
                    </a:cubicBezTo>
                    <a:cubicBezTo>
                      <a:pt x="165194" y="70946"/>
                      <a:pt x="159851" y="64267"/>
                      <a:pt x="153320" y="48385"/>
                    </a:cubicBezTo>
                    <a:cubicBezTo>
                      <a:pt x="146641" y="32504"/>
                      <a:pt x="138775" y="37848"/>
                      <a:pt x="141446" y="25825"/>
                    </a:cubicBezTo>
                    <a:cubicBezTo>
                      <a:pt x="144118" y="13952"/>
                      <a:pt x="136103" y="594"/>
                      <a:pt x="136103" y="594"/>
                    </a:cubicBezTo>
                    <a:cubicBezTo>
                      <a:pt x="136103" y="594"/>
                      <a:pt x="48831" y="-742"/>
                      <a:pt x="39480" y="594"/>
                    </a:cubicBezTo>
                    <a:cubicBezTo>
                      <a:pt x="35770" y="1187"/>
                      <a:pt x="29091" y="5195"/>
                      <a:pt x="22560" y="9796"/>
                    </a:cubicBezTo>
                    <a:cubicBezTo>
                      <a:pt x="27903" y="30130"/>
                      <a:pt x="44824" y="64118"/>
                      <a:pt x="48682" y="72133"/>
                    </a:cubicBezTo>
                    <a:cubicBezTo>
                      <a:pt x="52690" y="80593"/>
                      <a:pt x="43785" y="88014"/>
                      <a:pt x="43785" y="103450"/>
                    </a:cubicBezTo>
                    <a:cubicBezTo>
                      <a:pt x="43785" y="118886"/>
                      <a:pt x="60556" y="147086"/>
                      <a:pt x="62337" y="166084"/>
                    </a:cubicBezTo>
                    <a:cubicBezTo>
                      <a:pt x="64118" y="185082"/>
                      <a:pt x="51800" y="196956"/>
                      <a:pt x="41113" y="209275"/>
                    </a:cubicBezTo>
                    <a:cubicBezTo>
                      <a:pt x="30575" y="221594"/>
                      <a:pt x="19443" y="249349"/>
                      <a:pt x="19443" y="266566"/>
                    </a:cubicBezTo>
                    <a:cubicBezTo>
                      <a:pt x="19443" y="283783"/>
                      <a:pt x="3562" y="300555"/>
                      <a:pt x="4008" y="308421"/>
                    </a:cubicBezTo>
                    <a:cubicBezTo>
                      <a:pt x="4453" y="316436"/>
                      <a:pt x="1781" y="339738"/>
                      <a:pt x="0" y="348495"/>
                    </a:cubicBezTo>
                    <a:cubicBezTo>
                      <a:pt x="0" y="348792"/>
                      <a:pt x="0" y="349237"/>
                      <a:pt x="0" y="349683"/>
                    </a:cubicBezTo>
                    <a:lnTo>
                      <a:pt x="9351" y="347308"/>
                    </a:lnTo>
                    <a:cubicBezTo>
                      <a:pt x="9351" y="347308"/>
                      <a:pt x="12319" y="339887"/>
                      <a:pt x="19740" y="33988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1" name="Freeform: Shape 1380">
                <a:extLst>
                  <a:ext uri="{FF2B5EF4-FFF2-40B4-BE49-F238E27FC236}">
                    <a16:creationId xmlns:a16="http://schemas.microsoft.com/office/drawing/2014/main" id="{3868A2A4-E85B-438E-E775-936FD31DFB66}"/>
                  </a:ext>
                </a:extLst>
              </p:cNvPr>
              <p:cNvSpPr/>
              <p:nvPr/>
            </p:nvSpPr>
            <p:spPr>
              <a:xfrm>
                <a:off x="6480946" y="5651620"/>
                <a:ext cx="376756" cy="328957"/>
              </a:xfrm>
              <a:custGeom>
                <a:avLst/>
                <a:gdLst>
                  <a:gd name="connsiteX0" fmla="*/ 264043 w 343596"/>
                  <a:gd name="connsiteY0" fmla="*/ 12319 h 300004"/>
                  <a:gd name="connsiteX1" fmla="*/ 242522 w 343596"/>
                  <a:gd name="connsiteY1" fmla="*/ 0 h 300004"/>
                  <a:gd name="connsiteX2" fmla="*/ 206603 w 343596"/>
                  <a:gd name="connsiteY2" fmla="*/ 5343 h 300004"/>
                  <a:gd name="connsiteX3" fmla="*/ 198588 w 343596"/>
                  <a:gd name="connsiteY3" fmla="*/ 25232 h 300004"/>
                  <a:gd name="connsiteX4" fmla="*/ 194581 w 343596"/>
                  <a:gd name="connsiteY4" fmla="*/ 41113 h 300004"/>
                  <a:gd name="connsiteX5" fmla="*/ 193245 w 343596"/>
                  <a:gd name="connsiteY5" fmla="*/ 74211 h 300004"/>
                  <a:gd name="connsiteX6" fmla="*/ 186566 w 343596"/>
                  <a:gd name="connsiteY6" fmla="*/ 101966 h 300004"/>
                  <a:gd name="connsiteX7" fmla="*/ 206455 w 343596"/>
                  <a:gd name="connsiteY7" fmla="*/ 125862 h 300004"/>
                  <a:gd name="connsiteX8" fmla="*/ 226344 w 343596"/>
                  <a:gd name="connsiteY8" fmla="*/ 119183 h 300004"/>
                  <a:gd name="connsiteX9" fmla="*/ 230351 w 343596"/>
                  <a:gd name="connsiteY9" fmla="*/ 140407 h 300004"/>
                  <a:gd name="connsiteX10" fmla="*/ 225007 w 343596"/>
                  <a:gd name="connsiteY10" fmla="*/ 153617 h 300004"/>
                  <a:gd name="connsiteX11" fmla="*/ 203783 w 343596"/>
                  <a:gd name="connsiteY11" fmla="*/ 153617 h 300004"/>
                  <a:gd name="connsiteX12" fmla="*/ 191910 w 343596"/>
                  <a:gd name="connsiteY12" fmla="*/ 128533 h 300004"/>
                  <a:gd name="connsiteX13" fmla="*/ 169349 w 343596"/>
                  <a:gd name="connsiteY13" fmla="*/ 123190 h 300004"/>
                  <a:gd name="connsiteX14" fmla="*/ 153468 w 343596"/>
                  <a:gd name="connsiteY14" fmla="*/ 105973 h 300004"/>
                  <a:gd name="connsiteX15" fmla="*/ 142930 w 343596"/>
                  <a:gd name="connsiteY15" fmla="*/ 111317 h 300004"/>
                  <a:gd name="connsiteX16" fmla="*/ 129721 w 343596"/>
                  <a:gd name="connsiteY16" fmla="*/ 115324 h 300004"/>
                  <a:gd name="connsiteX17" fmla="*/ 104637 w 343596"/>
                  <a:gd name="connsiteY17" fmla="*/ 107309 h 300004"/>
                  <a:gd name="connsiteX18" fmla="*/ 95435 w 343596"/>
                  <a:gd name="connsiteY18" fmla="*/ 92764 h 300004"/>
                  <a:gd name="connsiteX19" fmla="*/ 76883 w 343596"/>
                  <a:gd name="connsiteY19" fmla="*/ 94100 h 300004"/>
                  <a:gd name="connsiteX20" fmla="*/ 69016 w 343596"/>
                  <a:gd name="connsiteY20" fmla="*/ 87421 h 300004"/>
                  <a:gd name="connsiteX21" fmla="*/ 61150 w 343596"/>
                  <a:gd name="connsiteY21" fmla="*/ 79851 h 300004"/>
                  <a:gd name="connsiteX22" fmla="*/ 54916 w 343596"/>
                  <a:gd name="connsiteY22" fmla="*/ 139072 h 300004"/>
                  <a:gd name="connsiteX23" fmla="*/ 47346 w 343596"/>
                  <a:gd name="connsiteY23" fmla="*/ 146789 h 300004"/>
                  <a:gd name="connsiteX24" fmla="*/ 3117 w 343596"/>
                  <a:gd name="connsiteY24" fmla="*/ 145305 h 300004"/>
                  <a:gd name="connsiteX25" fmla="*/ 0 w 343596"/>
                  <a:gd name="connsiteY25" fmla="*/ 244600 h 300004"/>
                  <a:gd name="connsiteX26" fmla="*/ 33988 w 343596"/>
                  <a:gd name="connsiteY26" fmla="*/ 291056 h 300004"/>
                  <a:gd name="connsiteX27" fmla="*/ 88459 w 343596"/>
                  <a:gd name="connsiteY27" fmla="*/ 288532 h 300004"/>
                  <a:gd name="connsiteX28" fmla="*/ 90834 w 343596"/>
                  <a:gd name="connsiteY28" fmla="*/ 295360 h 300004"/>
                  <a:gd name="connsiteX29" fmla="*/ 106122 w 343596"/>
                  <a:gd name="connsiteY29" fmla="*/ 292985 h 300004"/>
                  <a:gd name="connsiteX30" fmla="*/ 144118 w 343596"/>
                  <a:gd name="connsiteY30" fmla="*/ 299219 h 300004"/>
                  <a:gd name="connsiteX31" fmla="*/ 174989 w 343596"/>
                  <a:gd name="connsiteY31" fmla="*/ 265676 h 300004"/>
                  <a:gd name="connsiteX32" fmla="*/ 202299 w 343596"/>
                  <a:gd name="connsiteY32" fmla="*/ 244451 h 300004"/>
                  <a:gd name="connsiteX33" fmla="*/ 219071 w 343596"/>
                  <a:gd name="connsiteY33" fmla="*/ 229461 h 300004"/>
                  <a:gd name="connsiteX34" fmla="*/ 244599 w 343596"/>
                  <a:gd name="connsiteY34" fmla="*/ 228570 h 300004"/>
                  <a:gd name="connsiteX35" fmla="*/ 246380 w 343596"/>
                  <a:gd name="connsiteY35" fmla="*/ 228570 h 300004"/>
                  <a:gd name="connsiteX36" fmla="*/ 240295 w 343596"/>
                  <a:gd name="connsiteY36" fmla="*/ 206455 h 300004"/>
                  <a:gd name="connsiteX37" fmla="*/ 322966 w 343596"/>
                  <a:gd name="connsiteY37" fmla="*/ 176474 h 300004"/>
                  <a:gd name="connsiteX38" fmla="*/ 317623 w 343596"/>
                  <a:gd name="connsiteY38" fmla="*/ 163413 h 300004"/>
                  <a:gd name="connsiteX39" fmla="*/ 322224 w 343596"/>
                  <a:gd name="connsiteY39" fmla="*/ 134471 h 300004"/>
                  <a:gd name="connsiteX40" fmla="*/ 334395 w 343596"/>
                  <a:gd name="connsiteY40" fmla="*/ 126752 h 300004"/>
                  <a:gd name="connsiteX41" fmla="*/ 332911 w 343596"/>
                  <a:gd name="connsiteY41" fmla="*/ 77922 h 300004"/>
                  <a:gd name="connsiteX42" fmla="*/ 343597 w 343596"/>
                  <a:gd name="connsiteY42" fmla="*/ 71836 h 300004"/>
                  <a:gd name="connsiteX43" fmla="*/ 329793 w 343596"/>
                  <a:gd name="connsiteY43" fmla="*/ 39777 h 300004"/>
                  <a:gd name="connsiteX44" fmla="*/ 291649 w 343596"/>
                  <a:gd name="connsiteY44" fmla="*/ 23005 h 300004"/>
                  <a:gd name="connsiteX45" fmla="*/ 264191 w 343596"/>
                  <a:gd name="connsiteY45" fmla="*/ 12319 h 30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3596" h="300004">
                    <a:moveTo>
                      <a:pt x="264043" y="12319"/>
                    </a:moveTo>
                    <a:cubicBezTo>
                      <a:pt x="260035" y="12319"/>
                      <a:pt x="250536" y="6085"/>
                      <a:pt x="242522" y="0"/>
                    </a:cubicBezTo>
                    <a:cubicBezTo>
                      <a:pt x="236733" y="6382"/>
                      <a:pt x="216548" y="5343"/>
                      <a:pt x="206603" y="5343"/>
                    </a:cubicBezTo>
                    <a:cubicBezTo>
                      <a:pt x="196065" y="5343"/>
                      <a:pt x="205267" y="19889"/>
                      <a:pt x="198588" y="25232"/>
                    </a:cubicBezTo>
                    <a:cubicBezTo>
                      <a:pt x="191910" y="30575"/>
                      <a:pt x="189386" y="38441"/>
                      <a:pt x="194581" y="41113"/>
                    </a:cubicBezTo>
                    <a:cubicBezTo>
                      <a:pt x="199924" y="43784"/>
                      <a:pt x="193245" y="66196"/>
                      <a:pt x="193245" y="74211"/>
                    </a:cubicBezTo>
                    <a:cubicBezTo>
                      <a:pt x="193245" y="82226"/>
                      <a:pt x="182708" y="99294"/>
                      <a:pt x="186566" y="101966"/>
                    </a:cubicBezTo>
                    <a:cubicBezTo>
                      <a:pt x="190574" y="104638"/>
                      <a:pt x="197104" y="123190"/>
                      <a:pt x="206455" y="125862"/>
                    </a:cubicBezTo>
                    <a:cubicBezTo>
                      <a:pt x="215657" y="128533"/>
                      <a:pt x="222336" y="119183"/>
                      <a:pt x="226344" y="119183"/>
                    </a:cubicBezTo>
                    <a:cubicBezTo>
                      <a:pt x="230351" y="119183"/>
                      <a:pt x="230351" y="131057"/>
                      <a:pt x="230351" y="140407"/>
                    </a:cubicBezTo>
                    <a:cubicBezTo>
                      <a:pt x="230351" y="149758"/>
                      <a:pt x="225007" y="153617"/>
                      <a:pt x="225007" y="153617"/>
                    </a:cubicBezTo>
                    <a:cubicBezTo>
                      <a:pt x="225007" y="153617"/>
                      <a:pt x="210462" y="158960"/>
                      <a:pt x="203783" y="153617"/>
                    </a:cubicBezTo>
                    <a:cubicBezTo>
                      <a:pt x="197104" y="148274"/>
                      <a:pt x="191910" y="133728"/>
                      <a:pt x="191910" y="128533"/>
                    </a:cubicBezTo>
                    <a:cubicBezTo>
                      <a:pt x="191910" y="123339"/>
                      <a:pt x="176028" y="123190"/>
                      <a:pt x="169349" y="123190"/>
                    </a:cubicBezTo>
                    <a:cubicBezTo>
                      <a:pt x="162670" y="123190"/>
                      <a:pt x="156140" y="111317"/>
                      <a:pt x="153468" y="105973"/>
                    </a:cubicBezTo>
                    <a:cubicBezTo>
                      <a:pt x="150796" y="100630"/>
                      <a:pt x="142930" y="107309"/>
                      <a:pt x="142930" y="111317"/>
                    </a:cubicBezTo>
                    <a:cubicBezTo>
                      <a:pt x="142930" y="115324"/>
                      <a:pt x="136251" y="115324"/>
                      <a:pt x="129721" y="115324"/>
                    </a:cubicBezTo>
                    <a:cubicBezTo>
                      <a:pt x="123190" y="115324"/>
                      <a:pt x="109832" y="104786"/>
                      <a:pt x="104637" y="107309"/>
                    </a:cubicBezTo>
                    <a:cubicBezTo>
                      <a:pt x="99294" y="109981"/>
                      <a:pt x="94100" y="98107"/>
                      <a:pt x="95435" y="92764"/>
                    </a:cubicBezTo>
                    <a:cubicBezTo>
                      <a:pt x="96771" y="87421"/>
                      <a:pt x="82225" y="91428"/>
                      <a:pt x="76883" y="94100"/>
                    </a:cubicBezTo>
                    <a:cubicBezTo>
                      <a:pt x="71539" y="96771"/>
                      <a:pt x="69016" y="87421"/>
                      <a:pt x="69016" y="87421"/>
                    </a:cubicBezTo>
                    <a:cubicBezTo>
                      <a:pt x="69016" y="87421"/>
                      <a:pt x="65899" y="82077"/>
                      <a:pt x="61150" y="79851"/>
                    </a:cubicBezTo>
                    <a:lnTo>
                      <a:pt x="54916" y="139072"/>
                    </a:lnTo>
                    <a:lnTo>
                      <a:pt x="47346" y="146789"/>
                    </a:lnTo>
                    <a:lnTo>
                      <a:pt x="3117" y="145305"/>
                    </a:lnTo>
                    <a:lnTo>
                      <a:pt x="0" y="244600"/>
                    </a:lnTo>
                    <a:lnTo>
                      <a:pt x="33988" y="291056"/>
                    </a:lnTo>
                    <a:cubicBezTo>
                      <a:pt x="51651" y="287494"/>
                      <a:pt x="88459" y="282447"/>
                      <a:pt x="88459" y="288532"/>
                    </a:cubicBezTo>
                    <a:cubicBezTo>
                      <a:pt x="88459" y="290314"/>
                      <a:pt x="89350" y="292837"/>
                      <a:pt x="90834" y="295360"/>
                    </a:cubicBezTo>
                    <a:cubicBezTo>
                      <a:pt x="97068" y="293876"/>
                      <a:pt x="102856" y="292688"/>
                      <a:pt x="106122" y="292985"/>
                    </a:cubicBezTo>
                    <a:cubicBezTo>
                      <a:pt x="113246" y="293876"/>
                      <a:pt x="136993" y="302633"/>
                      <a:pt x="144118" y="299219"/>
                    </a:cubicBezTo>
                    <a:cubicBezTo>
                      <a:pt x="151094" y="295657"/>
                      <a:pt x="163561" y="269238"/>
                      <a:pt x="174989" y="265676"/>
                    </a:cubicBezTo>
                    <a:cubicBezTo>
                      <a:pt x="186418" y="262113"/>
                      <a:pt x="202299" y="249794"/>
                      <a:pt x="202299" y="244451"/>
                    </a:cubicBezTo>
                    <a:cubicBezTo>
                      <a:pt x="202299" y="239108"/>
                      <a:pt x="202299" y="233913"/>
                      <a:pt x="219071" y="229461"/>
                    </a:cubicBezTo>
                    <a:lnTo>
                      <a:pt x="244599" y="228570"/>
                    </a:lnTo>
                    <a:lnTo>
                      <a:pt x="246380" y="228570"/>
                    </a:lnTo>
                    <a:cubicBezTo>
                      <a:pt x="246380" y="228570"/>
                      <a:pt x="240295" y="206455"/>
                      <a:pt x="240295" y="206455"/>
                    </a:cubicBezTo>
                    <a:cubicBezTo>
                      <a:pt x="240295" y="206455"/>
                      <a:pt x="318514" y="177216"/>
                      <a:pt x="322966" y="176474"/>
                    </a:cubicBezTo>
                    <a:cubicBezTo>
                      <a:pt x="319553" y="169498"/>
                      <a:pt x="315990" y="164155"/>
                      <a:pt x="317623" y="163413"/>
                    </a:cubicBezTo>
                    <a:cubicBezTo>
                      <a:pt x="320740" y="161928"/>
                      <a:pt x="322224" y="140556"/>
                      <a:pt x="322224" y="134471"/>
                    </a:cubicBezTo>
                    <a:cubicBezTo>
                      <a:pt x="322224" y="128385"/>
                      <a:pt x="340628" y="132986"/>
                      <a:pt x="334395" y="126752"/>
                    </a:cubicBezTo>
                    <a:cubicBezTo>
                      <a:pt x="328309" y="120667"/>
                      <a:pt x="329793" y="85491"/>
                      <a:pt x="332911" y="77922"/>
                    </a:cubicBezTo>
                    <a:cubicBezTo>
                      <a:pt x="336027" y="70352"/>
                      <a:pt x="343597" y="77922"/>
                      <a:pt x="343597" y="71836"/>
                    </a:cubicBezTo>
                    <a:cubicBezTo>
                      <a:pt x="343597" y="65751"/>
                      <a:pt x="334395" y="45862"/>
                      <a:pt x="329793" y="39777"/>
                    </a:cubicBezTo>
                    <a:cubicBezTo>
                      <a:pt x="326529" y="35325"/>
                      <a:pt x="299218" y="24490"/>
                      <a:pt x="291649" y="23005"/>
                    </a:cubicBezTo>
                    <a:cubicBezTo>
                      <a:pt x="284080" y="21521"/>
                      <a:pt x="271761" y="12319"/>
                      <a:pt x="264191" y="1231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2" name="Freeform: Shape 1381">
                <a:extLst>
                  <a:ext uri="{FF2B5EF4-FFF2-40B4-BE49-F238E27FC236}">
                    <a16:creationId xmlns:a16="http://schemas.microsoft.com/office/drawing/2014/main" id="{B3B1BBA8-E3C9-38B9-A631-F01E4ACB4C48}"/>
                  </a:ext>
                </a:extLst>
              </p:cNvPr>
              <p:cNvSpPr/>
              <p:nvPr/>
            </p:nvSpPr>
            <p:spPr>
              <a:xfrm>
                <a:off x="6704395" y="5416126"/>
                <a:ext cx="62750" cy="53446"/>
              </a:xfrm>
              <a:custGeom>
                <a:avLst/>
                <a:gdLst>
                  <a:gd name="connsiteX0" fmla="*/ 47643 w 57227"/>
                  <a:gd name="connsiteY0" fmla="*/ 148 h 48742"/>
                  <a:gd name="connsiteX1" fmla="*/ 31169 w 57227"/>
                  <a:gd name="connsiteY1" fmla="*/ 5492 h 48742"/>
                  <a:gd name="connsiteX2" fmla="*/ 16327 w 57227"/>
                  <a:gd name="connsiteY2" fmla="*/ 8163 h 48742"/>
                  <a:gd name="connsiteX3" fmla="*/ 12616 w 57227"/>
                  <a:gd name="connsiteY3" fmla="*/ 10983 h 48742"/>
                  <a:gd name="connsiteX4" fmla="*/ 6679 w 57227"/>
                  <a:gd name="connsiteY4" fmla="*/ 30130 h 48742"/>
                  <a:gd name="connsiteX5" fmla="*/ 0 w 57227"/>
                  <a:gd name="connsiteY5" fmla="*/ 38738 h 48742"/>
                  <a:gd name="connsiteX6" fmla="*/ 5937 w 57227"/>
                  <a:gd name="connsiteY6" fmla="*/ 47347 h 48742"/>
                  <a:gd name="connsiteX7" fmla="*/ 15733 w 57227"/>
                  <a:gd name="connsiteY7" fmla="*/ 48237 h 48742"/>
                  <a:gd name="connsiteX8" fmla="*/ 31020 w 57227"/>
                  <a:gd name="connsiteY8" fmla="*/ 39035 h 48742"/>
                  <a:gd name="connsiteX9" fmla="*/ 56994 w 57227"/>
                  <a:gd name="connsiteY9" fmla="*/ 32950 h 48742"/>
                  <a:gd name="connsiteX10" fmla="*/ 52393 w 57227"/>
                  <a:gd name="connsiteY10" fmla="*/ 13061 h 48742"/>
                  <a:gd name="connsiteX11" fmla="*/ 47495 w 57227"/>
                  <a:gd name="connsiteY11" fmla="*/ 0 h 48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227" h="48742">
                    <a:moveTo>
                      <a:pt x="47643" y="148"/>
                    </a:moveTo>
                    <a:cubicBezTo>
                      <a:pt x="41113" y="1930"/>
                      <a:pt x="33989" y="4156"/>
                      <a:pt x="31169" y="5492"/>
                    </a:cubicBezTo>
                    <a:cubicBezTo>
                      <a:pt x="26864" y="7569"/>
                      <a:pt x="24787" y="8905"/>
                      <a:pt x="16327" y="8163"/>
                    </a:cubicBezTo>
                    <a:cubicBezTo>
                      <a:pt x="15287" y="9351"/>
                      <a:pt x="14100" y="10390"/>
                      <a:pt x="12616" y="10983"/>
                    </a:cubicBezTo>
                    <a:cubicBezTo>
                      <a:pt x="5343" y="13655"/>
                      <a:pt x="6679" y="30130"/>
                      <a:pt x="6679" y="30130"/>
                    </a:cubicBezTo>
                    <a:cubicBezTo>
                      <a:pt x="6679" y="30130"/>
                      <a:pt x="0" y="30723"/>
                      <a:pt x="0" y="38738"/>
                    </a:cubicBezTo>
                    <a:cubicBezTo>
                      <a:pt x="0" y="44081"/>
                      <a:pt x="3711" y="46456"/>
                      <a:pt x="5937" y="47347"/>
                    </a:cubicBezTo>
                    <a:cubicBezTo>
                      <a:pt x="9647" y="47347"/>
                      <a:pt x="13061" y="47792"/>
                      <a:pt x="15733" y="48237"/>
                    </a:cubicBezTo>
                    <a:cubicBezTo>
                      <a:pt x="32504" y="51354"/>
                      <a:pt x="31020" y="39035"/>
                      <a:pt x="31020" y="39035"/>
                    </a:cubicBezTo>
                    <a:cubicBezTo>
                      <a:pt x="31020" y="39035"/>
                      <a:pt x="55510" y="40519"/>
                      <a:pt x="56994" y="32950"/>
                    </a:cubicBezTo>
                    <a:cubicBezTo>
                      <a:pt x="58478" y="25380"/>
                      <a:pt x="52393" y="13061"/>
                      <a:pt x="52393" y="13061"/>
                    </a:cubicBezTo>
                    <a:lnTo>
                      <a:pt x="47495" y="0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3" name="Freeform: Shape 1382">
                <a:extLst>
                  <a:ext uri="{FF2B5EF4-FFF2-40B4-BE49-F238E27FC236}">
                    <a16:creationId xmlns:a16="http://schemas.microsoft.com/office/drawing/2014/main" id="{AE8FE7F5-B373-C8A2-6FED-7624E32B3844}"/>
                  </a:ext>
                </a:extLst>
              </p:cNvPr>
              <p:cNvSpPr/>
              <p:nvPr/>
            </p:nvSpPr>
            <p:spPr>
              <a:xfrm>
                <a:off x="7098568" y="4981101"/>
                <a:ext cx="337785" cy="451626"/>
              </a:xfrm>
              <a:custGeom>
                <a:avLst/>
                <a:gdLst>
                  <a:gd name="connsiteX0" fmla="*/ 72133 w 308055"/>
                  <a:gd name="connsiteY0" fmla="*/ 74810 h 411876"/>
                  <a:gd name="connsiteX1" fmla="*/ 92022 w 308055"/>
                  <a:gd name="connsiteY1" fmla="*/ 92620 h 411876"/>
                  <a:gd name="connsiteX2" fmla="*/ 152281 w 308055"/>
                  <a:gd name="connsiteY2" fmla="*/ 113845 h 411876"/>
                  <a:gd name="connsiteX3" fmla="*/ 193245 w 308055"/>
                  <a:gd name="connsiteY3" fmla="*/ 123047 h 411876"/>
                  <a:gd name="connsiteX4" fmla="*/ 203784 w 308055"/>
                  <a:gd name="connsiteY4" fmla="*/ 129726 h 411876"/>
                  <a:gd name="connsiteX5" fmla="*/ 124378 w 308055"/>
                  <a:gd name="connsiteY5" fmla="*/ 209132 h 411876"/>
                  <a:gd name="connsiteX6" fmla="*/ 91279 w 308055"/>
                  <a:gd name="connsiteY6" fmla="*/ 215068 h 411876"/>
                  <a:gd name="connsiteX7" fmla="*/ 52244 w 308055"/>
                  <a:gd name="connsiteY7" fmla="*/ 235551 h 411876"/>
                  <a:gd name="connsiteX8" fmla="*/ 28052 w 308055"/>
                  <a:gd name="connsiteY8" fmla="*/ 239261 h 411876"/>
                  <a:gd name="connsiteX9" fmla="*/ 13803 w 308055"/>
                  <a:gd name="connsiteY9" fmla="*/ 260189 h 411876"/>
                  <a:gd name="connsiteX10" fmla="*/ 0 w 308055"/>
                  <a:gd name="connsiteY10" fmla="*/ 281562 h 411876"/>
                  <a:gd name="connsiteX11" fmla="*/ 1484 w 308055"/>
                  <a:gd name="connsiteY11" fmla="*/ 388425 h 411876"/>
                  <a:gd name="connsiteX12" fmla="*/ 16327 w 308055"/>
                  <a:gd name="connsiteY12" fmla="*/ 411876 h 411876"/>
                  <a:gd name="connsiteX13" fmla="*/ 82523 w 308055"/>
                  <a:gd name="connsiteY13" fmla="*/ 341821 h 411876"/>
                  <a:gd name="connsiteX14" fmla="*/ 134619 w 308055"/>
                  <a:gd name="connsiteY14" fmla="*/ 302044 h 411876"/>
                  <a:gd name="connsiteX15" fmla="*/ 208830 w 308055"/>
                  <a:gd name="connsiteY15" fmla="*/ 229169 h 411876"/>
                  <a:gd name="connsiteX16" fmla="*/ 243264 w 308055"/>
                  <a:gd name="connsiteY16" fmla="*/ 174104 h 411876"/>
                  <a:gd name="connsiteX17" fmla="*/ 270128 w 308055"/>
                  <a:gd name="connsiteY17" fmla="*/ 127796 h 411876"/>
                  <a:gd name="connsiteX18" fmla="*/ 297883 w 308055"/>
                  <a:gd name="connsiteY18" fmla="*/ 68724 h 411876"/>
                  <a:gd name="connsiteX19" fmla="*/ 307976 w 308055"/>
                  <a:gd name="connsiteY19" fmla="*/ 16628 h 411876"/>
                  <a:gd name="connsiteX20" fmla="*/ 288533 w 308055"/>
                  <a:gd name="connsiteY20" fmla="*/ 6535 h 411876"/>
                  <a:gd name="connsiteX21" fmla="*/ 221446 w 308055"/>
                  <a:gd name="connsiteY21" fmla="*/ 24643 h 411876"/>
                  <a:gd name="connsiteX22" fmla="*/ 173802 w 308055"/>
                  <a:gd name="connsiteY22" fmla="*/ 35626 h 411876"/>
                  <a:gd name="connsiteX23" fmla="*/ 134916 w 308055"/>
                  <a:gd name="connsiteY23" fmla="*/ 42750 h 411876"/>
                  <a:gd name="connsiteX24" fmla="*/ 85491 w 308055"/>
                  <a:gd name="connsiteY24" fmla="*/ 38743 h 411876"/>
                  <a:gd name="connsiteX25" fmla="*/ 70204 w 308055"/>
                  <a:gd name="connsiteY25" fmla="*/ 21674 h 411876"/>
                  <a:gd name="connsiteX26" fmla="*/ 53283 w 308055"/>
                  <a:gd name="connsiteY26" fmla="*/ 47500 h 411876"/>
                  <a:gd name="connsiteX27" fmla="*/ 71836 w 308055"/>
                  <a:gd name="connsiteY27" fmla="*/ 74661 h 411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08055" h="411876">
                    <a:moveTo>
                      <a:pt x="72133" y="74810"/>
                    </a:moveTo>
                    <a:cubicBezTo>
                      <a:pt x="77476" y="77481"/>
                      <a:pt x="86085" y="91284"/>
                      <a:pt x="92022" y="92620"/>
                    </a:cubicBezTo>
                    <a:cubicBezTo>
                      <a:pt x="97959" y="93956"/>
                      <a:pt x="131057" y="105236"/>
                      <a:pt x="152281" y="113845"/>
                    </a:cubicBezTo>
                    <a:cubicBezTo>
                      <a:pt x="173505" y="122453"/>
                      <a:pt x="186715" y="123047"/>
                      <a:pt x="193245" y="123047"/>
                    </a:cubicBezTo>
                    <a:cubicBezTo>
                      <a:pt x="199776" y="123047"/>
                      <a:pt x="209869" y="124976"/>
                      <a:pt x="203784" y="129726"/>
                    </a:cubicBezTo>
                    <a:cubicBezTo>
                      <a:pt x="197847" y="134327"/>
                      <a:pt x="132986" y="199929"/>
                      <a:pt x="124378" y="209132"/>
                    </a:cubicBezTo>
                    <a:cubicBezTo>
                      <a:pt x="115769" y="218334"/>
                      <a:pt x="110426" y="215068"/>
                      <a:pt x="91279" y="215068"/>
                    </a:cubicBezTo>
                    <a:cubicBezTo>
                      <a:pt x="72133" y="215068"/>
                      <a:pt x="57588" y="236293"/>
                      <a:pt x="52244" y="235551"/>
                    </a:cubicBezTo>
                    <a:cubicBezTo>
                      <a:pt x="49128" y="235105"/>
                      <a:pt x="37848" y="237035"/>
                      <a:pt x="28052" y="239261"/>
                    </a:cubicBezTo>
                    <a:lnTo>
                      <a:pt x="13803" y="260189"/>
                    </a:lnTo>
                    <a:lnTo>
                      <a:pt x="0" y="281562"/>
                    </a:lnTo>
                    <a:lnTo>
                      <a:pt x="1484" y="388425"/>
                    </a:lnTo>
                    <a:lnTo>
                      <a:pt x="16327" y="411876"/>
                    </a:lnTo>
                    <a:cubicBezTo>
                      <a:pt x="28052" y="396292"/>
                      <a:pt x="59369" y="366310"/>
                      <a:pt x="82523" y="341821"/>
                    </a:cubicBezTo>
                    <a:cubicBezTo>
                      <a:pt x="107755" y="315402"/>
                      <a:pt x="120519" y="309168"/>
                      <a:pt x="134619" y="302044"/>
                    </a:cubicBezTo>
                    <a:cubicBezTo>
                      <a:pt x="148719" y="294919"/>
                      <a:pt x="184488" y="260040"/>
                      <a:pt x="208830" y="229169"/>
                    </a:cubicBezTo>
                    <a:cubicBezTo>
                      <a:pt x="224117" y="209725"/>
                      <a:pt x="241037" y="188204"/>
                      <a:pt x="243264" y="174104"/>
                    </a:cubicBezTo>
                    <a:cubicBezTo>
                      <a:pt x="245490" y="160004"/>
                      <a:pt x="259590" y="141451"/>
                      <a:pt x="270128" y="127796"/>
                    </a:cubicBezTo>
                    <a:cubicBezTo>
                      <a:pt x="280666" y="114141"/>
                      <a:pt x="298328" y="79262"/>
                      <a:pt x="297883" y="68724"/>
                    </a:cubicBezTo>
                    <a:cubicBezTo>
                      <a:pt x="297438" y="58186"/>
                      <a:pt x="306640" y="35626"/>
                      <a:pt x="307976" y="16628"/>
                    </a:cubicBezTo>
                    <a:cubicBezTo>
                      <a:pt x="309311" y="-2370"/>
                      <a:pt x="293430" y="-4151"/>
                      <a:pt x="288533" y="6535"/>
                    </a:cubicBezTo>
                    <a:cubicBezTo>
                      <a:pt x="283635" y="17073"/>
                      <a:pt x="245787" y="24198"/>
                      <a:pt x="221446" y="24643"/>
                    </a:cubicBezTo>
                    <a:cubicBezTo>
                      <a:pt x="197253" y="25088"/>
                      <a:pt x="182559" y="27314"/>
                      <a:pt x="173802" y="35626"/>
                    </a:cubicBezTo>
                    <a:cubicBezTo>
                      <a:pt x="164897" y="44086"/>
                      <a:pt x="142931" y="33400"/>
                      <a:pt x="134916" y="42750"/>
                    </a:cubicBezTo>
                    <a:cubicBezTo>
                      <a:pt x="127049" y="51953"/>
                      <a:pt x="95584" y="59967"/>
                      <a:pt x="85491" y="38743"/>
                    </a:cubicBezTo>
                    <a:cubicBezTo>
                      <a:pt x="81187" y="29838"/>
                      <a:pt x="75547" y="24791"/>
                      <a:pt x="70204" y="21674"/>
                    </a:cubicBezTo>
                    <a:cubicBezTo>
                      <a:pt x="61595" y="30431"/>
                      <a:pt x="51502" y="43344"/>
                      <a:pt x="53283" y="47500"/>
                    </a:cubicBezTo>
                    <a:cubicBezTo>
                      <a:pt x="55955" y="53437"/>
                      <a:pt x="66493" y="71989"/>
                      <a:pt x="71836" y="7466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4" name="Freeform: Shape 1383">
                <a:extLst>
                  <a:ext uri="{FF2B5EF4-FFF2-40B4-BE49-F238E27FC236}">
                    <a16:creationId xmlns:a16="http://schemas.microsoft.com/office/drawing/2014/main" id="{87FFB37E-D97C-88F0-E483-7E4E6B22B756}"/>
                  </a:ext>
                </a:extLst>
              </p:cNvPr>
              <p:cNvSpPr/>
              <p:nvPr/>
            </p:nvSpPr>
            <p:spPr>
              <a:xfrm>
                <a:off x="6026056" y="4091681"/>
                <a:ext cx="136069" cy="261714"/>
              </a:xfrm>
              <a:custGeom>
                <a:avLst/>
                <a:gdLst>
                  <a:gd name="connsiteX0" fmla="*/ 31033 w 124093"/>
                  <a:gd name="connsiteY0" fmla="*/ 57753 h 238679"/>
                  <a:gd name="connsiteX1" fmla="*/ 22277 w 124093"/>
                  <a:gd name="connsiteY1" fmla="*/ 89515 h 238679"/>
                  <a:gd name="connsiteX2" fmla="*/ 2833 w 124093"/>
                  <a:gd name="connsiteY2" fmla="*/ 108959 h 238679"/>
                  <a:gd name="connsiteX3" fmla="*/ 15152 w 124093"/>
                  <a:gd name="connsiteY3" fmla="*/ 140721 h 238679"/>
                  <a:gd name="connsiteX4" fmla="*/ 27471 w 124093"/>
                  <a:gd name="connsiteY4" fmla="*/ 160164 h 238679"/>
                  <a:gd name="connsiteX5" fmla="*/ 50477 w 124093"/>
                  <a:gd name="connsiteY5" fmla="*/ 177827 h 238679"/>
                  <a:gd name="connsiteX6" fmla="*/ 64577 w 124093"/>
                  <a:gd name="connsiteY6" fmla="*/ 230813 h 238679"/>
                  <a:gd name="connsiteX7" fmla="*/ 67248 w 124093"/>
                  <a:gd name="connsiteY7" fmla="*/ 238680 h 238679"/>
                  <a:gd name="connsiteX8" fmla="*/ 79567 w 124093"/>
                  <a:gd name="connsiteY8" fmla="*/ 227697 h 238679"/>
                  <a:gd name="connsiteX9" fmla="*/ 84911 w 124093"/>
                  <a:gd name="connsiteY9" fmla="*/ 203801 h 238679"/>
                  <a:gd name="connsiteX10" fmla="*/ 87582 w 124093"/>
                  <a:gd name="connsiteY10" fmla="*/ 190591 h 238679"/>
                  <a:gd name="connsiteX11" fmla="*/ 110439 w 124093"/>
                  <a:gd name="connsiteY11" fmla="*/ 168921 h 238679"/>
                  <a:gd name="connsiteX12" fmla="*/ 123203 w 124093"/>
                  <a:gd name="connsiteY12" fmla="*/ 159719 h 238679"/>
                  <a:gd name="connsiteX13" fmla="*/ 124094 w 124093"/>
                  <a:gd name="connsiteY13" fmla="*/ 144135 h 238679"/>
                  <a:gd name="connsiteX14" fmla="*/ 112666 w 124093"/>
                  <a:gd name="connsiteY14" fmla="*/ 131519 h 238679"/>
                  <a:gd name="connsiteX15" fmla="*/ 100347 w 124093"/>
                  <a:gd name="connsiteY15" fmla="*/ 121426 h 238679"/>
                  <a:gd name="connsiteX16" fmla="*/ 76896 w 124093"/>
                  <a:gd name="connsiteY16" fmla="*/ 111333 h 238679"/>
                  <a:gd name="connsiteX17" fmla="*/ 100347 w 124093"/>
                  <a:gd name="connsiteY17" fmla="*/ 90554 h 238679"/>
                  <a:gd name="connsiteX18" fmla="*/ 101237 w 124093"/>
                  <a:gd name="connsiteY18" fmla="*/ 50332 h 238679"/>
                  <a:gd name="connsiteX19" fmla="*/ 106580 w 124093"/>
                  <a:gd name="connsiteY19" fmla="*/ 24358 h 238679"/>
                  <a:gd name="connsiteX20" fmla="*/ 102573 w 124093"/>
                  <a:gd name="connsiteY20" fmla="*/ 13820 h 238679"/>
                  <a:gd name="connsiteX21" fmla="*/ 88473 w 124093"/>
                  <a:gd name="connsiteY21" fmla="*/ 8922 h 238679"/>
                  <a:gd name="connsiteX22" fmla="*/ 47508 w 124093"/>
                  <a:gd name="connsiteY22" fmla="*/ 6696 h 238679"/>
                  <a:gd name="connsiteX23" fmla="*/ 31479 w 124093"/>
                  <a:gd name="connsiteY23" fmla="*/ 11297 h 238679"/>
                  <a:gd name="connsiteX24" fmla="*/ 31182 w 124093"/>
                  <a:gd name="connsiteY24" fmla="*/ 57902 h 238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4093" h="238679">
                    <a:moveTo>
                      <a:pt x="31033" y="57753"/>
                    </a:moveTo>
                    <a:cubicBezTo>
                      <a:pt x="38158" y="68291"/>
                      <a:pt x="29252" y="85953"/>
                      <a:pt x="22277" y="89515"/>
                    </a:cubicBezTo>
                    <a:cubicBezTo>
                      <a:pt x="15152" y="93078"/>
                      <a:pt x="9957" y="108959"/>
                      <a:pt x="2833" y="108959"/>
                    </a:cubicBezTo>
                    <a:cubicBezTo>
                      <a:pt x="-4291" y="108959"/>
                      <a:pt x="2833" y="135378"/>
                      <a:pt x="15152" y="140721"/>
                    </a:cubicBezTo>
                    <a:cubicBezTo>
                      <a:pt x="27471" y="146064"/>
                      <a:pt x="27471" y="154821"/>
                      <a:pt x="27471" y="160164"/>
                    </a:cubicBezTo>
                    <a:cubicBezTo>
                      <a:pt x="27471" y="165508"/>
                      <a:pt x="45134" y="170702"/>
                      <a:pt x="50477" y="177827"/>
                    </a:cubicBezTo>
                    <a:cubicBezTo>
                      <a:pt x="55820" y="184951"/>
                      <a:pt x="64577" y="218346"/>
                      <a:pt x="64577" y="230813"/>
                    </a:cubicBezTo>
                    <a:cubicBezTo>
                      <a:pt x="64577" y="233930"/>
                      <a:pt x="65616" y="236602"/>
                      <a:pt x="67248" y="238680"/>
                    </a:cubicBezTo>
                    <a:cubicBezTo>
                      <a:pt x="71849" y="235563"/>
                      <a:pt x="77341" y="232001"/>
                      <a:pt x="79567" y="227697"/>
                    </a:cubicBezTo>
                    <a:cubicBezTo>
                      <a:pt x="83575" y="220275"/>
                      <a:pt x="86692" y="207363"/>
                      <a:pt x="84911" y="203801"/>
                    </a:cubicBezTo>
                    <a:cubicBezTo>
                      <a:pt x="83130" y="200238"/>
                      <a:pt x="83575" y="194153"/>
                      <a:pt x="87582" y="190591"/>
                    </a:cubicBezTo>
                    <a:cubicBezTo>
                      <a:pt x="91589" y="187029"/>
                      <a:pt x="107471" y="170257"/>
                      <a:pt x="110439" y="168921"/>
                    </a:cubicBezTo>
                    <a:cubicBezTo>
                      <a:pt x="113556" y="167586"/>
                      <a:pt x="123649" y="169367"/>
                      <a:pt x="123203" y="159719"/>
                    </a:cubicBezTo>
                    <a:cubicBezTo>
                      <a:pt x="123055" y="155860"/>
                      <a:pt x="123500" y="149923"/>
                      <a:pt x="124094" y="144135"/>
                    </a:cubicBezTo>
                    <a:cubicBezTo>
                      <a:pt x="116970" y="139534"/>
                      <a:pt x="112666" y="134191"/>
                      <a:pt x="112666" y="131519"/>
                    </a:cubicBezTo>
                    <a:cubicBezTo>
                      <a:pt x="112666" y="125730"/>
                      <a:pt x="104651" y="116083"/>
                      <a:pt x="100347" y="121426"/>
                    </a:cubicBezTo>
                    <a:cubicBezTo>
                      <a:pt x="95894" y="126769"/>
                      <a:pt x="79122" y="122317"/>
                      <a:pt x="76896" y="111333"/>
                    </a:cubicBezTo>
                    <a:cubicBezTo>
                      <a:pt x="74670" y="100350"/>
                      <a:pt x="87879" y="100796"/>
                      <a:pt x="100347" y="90554"/>
                    </a:cubicBezTo>
                    <a:cubicBezTo>
                      <a:pt x="112666" y="80462"/>
                      <a:pt x="114447" y="61018"/>
                      <a:pt x="101237" y="50332"/>
                    </a:cubicBezTo>
                    <a:cubicBezTo>
                      <a:pt x="88027" y="39794"/>
                      <a:pt x="97229" y="34006"/>
                      <a:pt x="106580" y="24358"/>
                    </a:cubicBezTo>
                    <a:cubicBezTo>
                      <a:pt x="115782" y="14711"/>
                      <a:pt x="107471" y="9368"/>
                      <a:pt x="102573" y="13820"/>
                    </a:cubicBezTo>
                    <a:cubicBezTo>
                      <a:pt x="97675" y="18273"/>
                      <a:pt x="89808" y="19609"/>
                      <a:pt x="88473" y="8922"/>
                    </a:cubicBezTo>
                    <a:cubicBezTo>
                      <a:pt x="87137" y="-1616"/>
                      <a:pt x="58492" y="-3397"/>
                      <a:pt x="47508" y="6696"/>
                    </a:cubicBezTo>
                    <a:cubicBezTo>
                      <a:pt x="43649" y="10258"/>
                      <a:pt x="37713" y="11297"/>
                      <a:pt x="31479" y="11297"/>
                    </a:cubicBezTo>
                    <a:cubicBezTo>
                      <a:pt x="28807" y="28811"/>
                      <a:pt x="26432" y="50777"/>
                      <a:pt x="31182" y="579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5" name="Freeform: Shape 1384">
                <a:extLst>
                  <a:ext uri="{FF2B5EF4-FFF2-40B4-BE49-F238E27FC236}">
                    <a16:creationId xmlns:a16="http://schemas.microsoft.com/office/drawing/2014/main" id="{EEE667A0-684B-61F4-4D9F-9D5DDC06C859}"/>
                  </a:ext>
                </a:extLst>
              </p:cNvPr>
              <p:cNvSpPr/>
              <p:nvPr/>
            </p:nvSpPr>
            <p:spPr>
              <a:xfrm>
                <a:off x="5494859" y="4097261"/>
                <a:ext cx="681588" cy="653885"/>
              </a:xfrm>
              <a:custGeom>
                <a:avLst/>
                <a:gdLst>
                  <a:gd name="connsiteX0" fmla="*/ 213141 w 621598"/>
                  <a:gd name="connsiteY0" fmla="*/ 112923 h 596333"/>
                  <a:gd name="connsiteX1" fmla="*/ 215071 w 621598"/>
                  <a:gd name="connsiteY1" fmla="*/ 140084 h 596333"/>
                  <a:gd name="connsiteX2" fmla="*/ 226796 w 621598"/>
                  <a:gd name="connsiteY2" fmla="*/ 160566 h 596333"/>
                  <a:gd name="connsiteX3" fmla="*/ 219968 w 621598"/>
                  <a:gd name="connsiteY3" fmla="*/ 172291 h 596333"/>
                  <a:gd name="connsiteX4" fmla="*/ 176184 w 621598"/>
                  <a:gd name="connsiteY4" fmla="*/ 174221 h 596333"/>
                  <a:gd name="connsiteX5" fmla="*/ 158670 w 621598"/>
                  <a:gd name="connsiteY5" fmla="*/ 184907 h 596333"/>
                  <a:gd name="connsiteX6" fmla="*/ 149023 w 621598"/>
                  <a:gd name="connsiteY6" fmla="*/ 192625 h 596333"/>
                  <a:gd name="connsiteX7" fmla="*/ 145164 w 621598"/>
                  <a:gd name="connsiteY7" fmla="*/ 211178 h 596333"/>
                  <a:gd name="connsiteX8" fmla="*/ 131509 w 621598"/>
                  <a:gd name="connsiteY8" fmla="*/ 219935 h 596333"/>
                  <a:gd name="connsiteX9" fmla="*/ 109097 w 621598"/>
                  <a:gd name="connsiteY9" fmla="*/ 227801 h 596333"/>
                  <a:gd name="connsiteX10" fmla="*/ 93513 w 621598"/>
                  <a:gd name="connsiteY10" fmla="*/ 245315 h 596333"/>
                  <a:gd name="connsiteX11" fmla="*/ 67242 w 621598"/>
                  <a:gd name="connsiteY11" fmla="*/ 251103 h 596333"/>
                  <a:gd name="connsiteX12" fmla="*/ 47799 w 621598"/>
                  <a:gd name="connsiteY12" fmla="*/ 256892 h 596333"/>
                  <a:gd name="connsiteX13" fmla="*/ 155 w 621598"/>
                  <a:gd name="connsiteY13" fmla="*/ 288060 h 596333"/>
                  <a:gd name="connsiteX14" fmla="*/ 897 w 621598"/>
                  <a:gd name="connsiteY14" fmla="*/ 328728 h 596333"/>
                  <a:gd name="connsiteX15" fmla="*/ 6686 w 621598"/>
                  <a:gd name="connsiteY15" fmla="*/ 334071 h 596333"/>
                  <a:gd name="connsiteX16" fmla="*/ 296258 w 621598"/>
                  <a:gd name="connsiteY16" fmla="*/ 527020 h 596333"/>
                  <a:gd name="connsiteX17" fmla="*/ 315107 w 621598"/>
                  <a:gd name="connsiteY17" fmla="*/ 554330 h 596333"/>
                  <a:gd name="connsiteX18" fmla="*/ 348651 w 621598"/>
                  <a:gd name="connsiteY18" fmla="*/ 564868 h 596333"/>
                  <a:gd name="connsiteX19" fmla="*/ 363344 w 621598"/>
                  <a:gd name="connsiteY19" fmla="*/ 596333 h 596333"/>
                  <a:gd name="connsiteX20" fmla="*/ 392732 w 621598"/>
                  <a:gd name="connsiteY20" fmla="*/ 590099 h 596333"/>
                  <a:gd name="connsiteX21" fmla="*/ 438891 w 621598"/>
                  <a:gd name="connsiteY21" fmla="*/ 575406 h 596333"/>
                  <a:gd name="connsiteX22" fmla="*/ 493362 w 621598"/>
                  <a:gd name="connsiteY22" fmla="*/ 531324 h 596333"/>
                  <a:gd name="connsiteX23" fmla="*/ 621302 w 621598"/>
                  <a:gd name="connsiteY23" fmla="*/ 451622 h 596333"/>
                  <a:gd name="connsiteX24" fmla="*/ 621598 w 621598"/>
                  <a:gd name="connsiteY24" fmla="*/ 451622 h 596333"/>
                  <a:gd name="connsiteX25" fmla="*/ 606608 w 621598"/>
                  <a:gd name="connsiteY25" fmla="*/ 426242 h 596333"/>
                  <a:gd name="connsiteX26" fmla="*/ 584642 w 621598"/>
                  <a:gd name="connsiteY26" fmla="*/ 419711 h 596333"/>
                  <a:gd name="connsiteX27" fmla="*/ 563714 w 621598"/>
                  <a:gd name="connsiteY27" fmla="*/ 407540 h 596333"/>
                  <a:gd name="connsiteX28" fmla="*/ 560449 w 621598"/>
                  <a:gd name="connsiteY28" fmla="*/ 384386 h 596333"/>
                  <a:gd name="connsiteX29" fmla="*/ 547239 w 621598"/>
                  <a:gd name="connsiteY29" fmla="*/ 365685 h 596333"/>
                  <a:gd name="connsiteX30" fmla="*/ 560152 w 621598"/>
                  <a:gd name="connsiteY30" fmla="*/ 350843 h 596333"/>
                  <a:gd name="connsiteX31" fmla="*/ 555699 w 621598"/>
                  <a:gd name="connsiteY31" fmla="*/ 337188 h 596333"/>
                  <a:gd name="connsiteX32" fmla="*/ 555699 w 621598"/>
                  <a:gd name="connsiteY32" fmla="*/ 318636 h 596333"/>
                  <a:gd name="connsiteX33" fmla="*/ 557926 w 621598"/>
                  <a:gd name="connsiteY33" fmla="*/ 298302 h 596333"/>
                  <a:gd name="connsiteX34" fmla="*/ 558816 w 621598"/>
                  <a:gd name="connsiteY34" fmla="*/ 266984 h 596333"/>
                  <a:gd name="connsiteX35" fmla="*/ 545161 w 621598"/>
                  <a:gd name="connsiteY35" fmla="*/ 239675 h 596333"/>
                  <a:gd name="connsiteX36" fmla="*/ 551840 w 621598"/>
                  <a:gd name="connsiteY36" fmla="*/ 233441 h 596333"/>
                  <a:gd name="connsiteX37" fmla="*/ 549168 w 621598"/>
                  <a:gd name="connsiteY37" fmla="*/ 225575 h 596333"/>
                  <a:gd name="connsiteX38" fmla="*/ 535069 w 621598"/>
                  <a:gd name="connsiteY38" fmla="*/ 172588 h 596333"/>
                  <a:gd name="connsiteX39" fmla="*/ 512063 w 621598"/>
                  <a:gd name="connsiteY39" fmla="*/ 154926 h 596333"/>
                  <a:gd name="connsiteX40" fmla="*/ 499744 w 621598"/>
                  <a:gd name="connsiteY40" fmla="*/ 135483 h 596333"/>
                  <a:gd name="connsiteX41" fmla="*/ 487425 w 621598"/>
                  <a:gd name="connsiteY41" fmla="*/ 103720 h 596333"/>
                  <a:gd name="connsiteX42" fmla="*/ 506869 w 621598"/>
                  <a:gd name="connsiteY42" fmla="*/ 84277 h 596333"/>
                  <a:gd name="connsiteX43" fmla="*/ 515625 w 621598"/>
                  <a:gd name="connsiteY43" fmla="*/ 52515 h 596333"/>
                  <a:gd name="connsiteX44" fmla="*/ 515922 w 621598"/>
                  <a:gd name="connsiteY44" fmla="*/ 5910 h 596333"/>
                  <a:gd name="connsiteX45" fmla="*/ 487871 w 621598"/>
                  <a:gd name="connsiteY45" fmla="*/ 419 h 596333"/>
                  <a:gd name="connsiteX46" fmla="*/ 457444 w 621598"/>
                  <a:gd name="connsiteY46" fmla="*/ 3535 h 596333"/>
                  <a:gd name="connsiteX47" fmla="*/ 416034 w 621598"/>
                  <a:gd name="connsiteY47" fmla="*/ 11847 h 596333"/>
                  <a:gd name="connsiteX48" fmla="*/ 303975 w 621598"/>
                  <a:gd name="connsiteY48" fmla="*/ 18526 h 596333"/>
                  <a:gd name="connsiteX49" fmla="*/ 257668 w 621598"/>
                  <a:gd name="connsiteY49" fmla="*/ 43313 h 596333"/>
                  <a:gd name="connsiteX50" fmla="*/ 210915 w 621598"/>
                  <a:gd name="connsiteY50" fmla="*/ 67505 h 596333"/>
                  <a:gd name="connsiteX51" fmla="*/ 199635 w 621598"/>
                  <a:gd name="connsiteY51" fmla="*/ 72552 h 596333"/>
                  <a:gd name="connsiteX52" fmla="*/ 204532 w 621598"/>
                  <a:gd name="connsiteY52" fmla="*/ 81754 h 596333"/>
                  <a:gd name="connsiteX53" fmla="*/ 213290 w 621598"/>
                  <a:gd name="connsiteY53" fmla="*/ 112923 h 596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21598" h="596333">
                    <a:moveTo>
                      <a:pt x="213141" y="112923"/>
                    </a:moveTo>
                    <a:cubicBezTo>
                      <a:pt x="213141" y="124648"/>
                      <a:pt x="209282" y="139193"/>
                      <a:pt x="215071" y="140084"/>
                    </a:cubicBezTo>
                    <a:cubicBezTo>
                      <a:pt x="220859" y="141123"/>
                      <a:pt x="225757" y="155668"/>
                      <a:pt x="226796" y="160566"/>
                    </a:cubicBezTo>
                    <a:cubicBezTo>
                      <a:pt x="227835" y="165464"/>
                      <a:pt x="225757" y="172291"/>
                      <a:pt x="219968" y="172291"/>
                    </a:cubicBezTo>
                    <a:cubicBezTo>
                      <a:pt x="214180" y="172291"/>
                      <a:pt x="176184" y="168432"/>
                      <a:pt x="176184" y="174221"/>
                    </a:cubicBezTo>
                    <a:cubicBezTo>
                      <a:pt x="176184" y="180009"/>
                      <a:pt x="167427" y="184907"/>
                      <a:pt x="158670" y="184907"/>
                    </a:cubicBezTo>
                    <a:cubicBezTo>
                      <a:pt x="149913" y="184907"/>
                      <a:pt x="149913" y="182978"/>
                      <a:pt x="149023" y="192625"/>
                    </a:cubicBezTo>
                    <a:cubicBezTo>
                      <a:pt x="147984" y="202421"/>
                      <a:pt x="150952" y="211178"/>
                      <a:pt x="145164" y="211178"/>
                    </a:cubicBezTo>
                    <a:cubicBezTo>
                      <a:pt x="139375" y="211178"/>
                      <a:pt x="140266" y="218896"/>
                      <a:pt x="131509" y="219935"/>
                    </a:cubicBezTo>
                    <a:cubicBezTo>
                      <a:pt x="122752" y="220974"/>
                      <a:pt x="109097" y="219044"/>
                      <a:pt x="109097" y="227801"/>
                    </a:cubicBezTo>
                    <a:cubicBezTo>
                      <a:pt x="109097" y="236558"/>
                      <a:pt x="103309" y="243385"/>
                      <a:pt x="93513" y="245315"/>
                    </a:cubicBezTo>
                    <a:cubicBezTo>
                      <a:pt x="83717" y="247244"/>
                      <a:pt x="67242" y="243385"/>
                      <a:pt x="67242" y="251103"/>
                    </a:cubicBezTo>
                    <a:cubicBezTo>
                      <a:pt x="67242" y="258821"/>
                      <a:pt x="54627" y="253033"/>
                      <a:pt x="47799" y="256892"/>
                    </a:cubicBezTo>
                    <a:cubicBezTo>
                      <a:pt x="40972" y="260751"/>
                      <a:pt x="1046" y="284202"/>
                      <a:pt x="155" y="288060"/>
                    </a:cubicBezTo>
                    <a:cubicBezTo>
                      <a:pt x="-290" y="289990"/>
                      <a:pt x="304" y="309285"/>
                      <a:pt x="897" y="328728"/>
                    </a:cubicBezTo>
                    <a:cubicBezTo>
                      <a:pt x="1936" y="330509"/>
                      <a:pt x="3569" y="332290"/>
                      <a:pt x="6686" y="334071"/>
                    </a:cubicBezTo>
                    <a:cubicBezTo>
                      <a:pt x="21380" y="342383"/>
                      <a:pt x="287797" y="518708"/>
                      <a:pt x="296258" y="527020"/>
                    </a:cubicBezTo>
                    <a:cubicBezTo>
                      <a:pt x="304717" y="535332"/>
                      <a:pt x="315107" y="554330"/>
                      <a:pt x="315107" y="554330"/>
                    </a:cubicBezTo>
                    <a:cubicBezTo>
                      <a:pt x="315107" y="554330"/>
                      <a:pt x="333956" y="556408"/>
                      <a:pt x="348651" y="564868"/>
                    </a:cubicBezTo>
                    <a:cubicBezTo>
                      <a:pt x="363344" y="573328"/>
                      <a:pt x="363344" y="596333"/>
                      <a:pt x="363344" y="596333"/>
                    </a:cubicBezTo>
                    <a:cubicBezTo>
                      <a:pt x="363344" y="596333"/>
                      <a:pt x="382194" y="592177"/>
                      <a:pt x="392732" y="590099"/>
                    </a:cubicBezTo>
                    <a:cubicBezTo>
                      <a:pt x="403270" y="588022"/>
                      <a:pt x="438891" y="575406"/>
                      <a:pt x="438891" y="575406"/>
                    </a:cubicBezTo>
                    <a:lnTo>
                      <a:pt x="493362" y="531324"/>
                    </a:lnTo>
                    <a:lnTo>
                      <a:pt x="621302" y="451622"/>
                    </a:lnTo>
                    <a:lnTo>
                      <a:pt x="621598" y="451622"/>
                    </a:lnTo>
                    <a:cubicBezTo>
                      <a:pt x="617591" y="437522"/>
                      <a:pt x="613435" y="426242"/>
                      <a:pt x="606608" y="426242"/>
                    </a:cubicBezTo>
                    <a:cubicBezTo>
                      <a:pt x="598890" y="426242"/>
                      <a:pt x="593398" y="419711"/>
                      <a:pt x="584642" y="419711"/>
                    </a:cubicBezTo>
                    <a:cubicBezTo>
                      <a:pt x="575885" y="419711"/>
                      <a:pt x="564901" y="415258"/>
                      <a:pt x="563714" y="407540"/>
                    </a:cubicBezTo>
                    <a:cubicBezTo>
                      <a:pt x="562675" y="399822"/>
                      <a:pt x="566979" y="394331"/>
                      <a:pt x="560449" y="384386"/>
                    </a:cubicBezTo>
                    <a:cubicBezTo>
                      <a:pt x="553918" y="374442"/>
                      <a:pt x="547239" y="370138"/>
                      <a:pt x="547239" y="365685"/>
                    </a:cubicBezTo>
                    <a:cubicBezTo>
                      <a:pt x="547239" y="361233"/>
                      <a:pt x="558371" y="352624"/>
                      <a:pt x="560152" y="350843"/>
                    </a:cubicBezTo>
                    <a:cubicBezTo>
                      <a:pt x="561933" y="349062"/>
                      <a:pt x="555699" y="342086"/>
                      <a:pt x="555699" y="337188"/>
                    </a:cubicBezTo>
                    <a:cubicBezTo>
                      <a:pt x="555699" y="332290"/>
                      <a:pt x="551247" y="323979"/>
                      <a:pt x="555699" y="318636"/>
                    </a:cubicBezTo>
                    <a:cubicBezTo>
                      <a:pt x="560152" y="313292"/>
                      <a:pt x="562823" y="308097"/>
                      <a:pt x="557926" y="298302"/>
                    </a:cubicBezTo>
                    <a:cubicBezTo>
                      <a:pt x="553028" y="288654"/>
                      <a:pt x="564604" y="279749"/>
                      <a:pt x="558816" y="266984"/>
                    </a:cubicBezTo>
                    <a:cubicBezTo>
                      <a:pt x="553028" y="254220"/>
                      <a:pt x="544271" y="244128"/>
                      <a:pt x="545161" y="239675"/>
                    </a:cubicBezTo>
                    <a:cubicBezTo>
                      <a:pt x="545606" y="237745"/>
                      <a:pt x="548427" y="235667"/>
                      <a:pt x="551840" y="233441"/>
                    </a:cubicBezTo>
                    <a:cubicBezTo>
                      <a:pt x="550208" y="231363"/>
                      <a:pt x="549168" y="228692"/>
                      <a:pt x="549168" y="225575"/>
                    </a:cubicBezTo>
                    <a:cubicBezTo>
                      <a:pt x="549168" y="213256"/>
                      <a:pt x="540412" y="179712"/>
                      <a:pt x="535069" y="172588"/>
                    </a:cubicBezTo>
                    <a:cubicBezTo>
                      <a:pt x="529725" y="165464"/>
                      <a:pt x="512063" y="160269"/>
                      <a:pt x="512063" y="154926"/>
                    </a:cubicBezTo>
                    <a:cubicBezTo>
                      <a:pt x="512063" y="149583"/>
                      <a:pt x="512063" y="140826"/>
                      <a:pt x="499744" y="135483"/>
                    </a:cubicBezTo>
                    <a:cubicBezTo>
                      <a:pt x="487425" y="130139"/>
                      <a:pt x="480301" y="103720"/>
                      <a:pt x="487425" y="103720"/>
                    </a:cubicBezTo>
                    <a:cubicBezTo>
                      <a:pt x="494549" y="103720"/>
                      <a:pt x="499744" y="87839"/>
                      <a:pt x="506869" y="84277"/>
                    </a:cubicBezTo>
                    <a:cubicBezTo>
                      <a:pt x="513992" y="80715"/>
                      <a:pt x="522749" y="63053"/>
                      <a:pt x="515625" y="52515"/>
                    </a:cubicBezTo>
                    <a:cubicBezTo>
                      <a:pt x="510876" y="45390"/>
                      <a:pt x="513251" y="23424"/>
                      <a:pt x="515922" y="5910"/>
                    </a:cubicBezTo>
                    <a:cubicBezTo>
                      <a:pt x="504197" y="5910"/>
                      <a:pt x="491284" y="1606"/>
                      <a:pt x="487871" y="419"/>
                    </a:cubicBezTo>
                    <a:cubicBezTo>
                      <a:pt x="482527" y="-1363"/>
                      <a:pt x="467091" y="3090"/>
                      <a:pt x="457444" y="3535"/>
                    </a:cubicBezTo>
                    <a:cubicBezTo>
                      <a:pt x="447796" y="3981"/>
                      <a:pt x="423900" y="19417"/>
                      <a:pt x="416034" y="11847"/>
                    </a:cubicBezTo>
                    <a:cubicBezTo>
                      <a:pt x="408019" y="4426"/>
                      <a:pt x="326833" y="17635"/>
                      <a:pt x="303975" y="18526"/>
                    </a:cubicBezTo>
                    <a:cubicBezTo>
                      <a:pt x="280970" y="19417"/>
                      <a:pt x="271322" y="43313"/>
                      <a:pt x="257668" y="43313"/>
                    </a:cubicBezTo>
                    <a:cubicBezTo>
                      <a:pt x="244013" y="43313"/>
                      <a:pt x="222343" y="54741"/>
                      <a:pt x="210915" y="67505"/>
                    </a:cubicBezTo>
                    <a:cubicBezTo>
                      <a:pt x="207650" y="71067"/>
                      <a:pt x="203791" y="72403"/>
                      <a:pt x="199635" y="72552"/>
                    </a:cubicBezTo>
                    <a:cubicBezTo>
                      <a:pt x="201416" y="76559"/>
                      <a:pt x="203049" y="79824"/>
                      <a:pt x="204532" y="81754"/>
                    </a:cubicBezTo>
                    <a:cubicBezTo>
                      <a:pt x="211360" y="90511"/>
                      <a:pt x="213290" y="101197"/>
                      <a:pt x="213290" y="11292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6" name="Freeform: Shape 1385">
                <a:extLst>
                  <a:ext uri="{FF2B5EF4-FFF2-40B4-BE49-F238E27FC236}">
                    <a16:creationId xmlns:a16="http://schemas.microsoft.com/office/drawing/2014/main" id="{5F74F2D7-D23B-7FD5-6B07-97DBC97208B1}"/>
                  </a:ext>
                </a:extLst>
              </p:cNvPr>
              <p:cNvSpPr/>
              <p:nvPr/>
            </p:nvSpPr>
            <p:spPr>
              <a:xfrm>
                <a:off x="6092403" y="4250050"/>
                <a:ext cx="494816" cy="476845"/>
              </a:xfrm>
              <a:custGeom>
                <a:avLst/>
                <a:gdLst>
                  <a:gd name="connsiteX0" fmla="*/ 49932 w 451265"/>
                  <a:gd name="connsiteY0" fmla="*/ 24490 h 434876"/>
                  <a:gd name="connsiteX1" fmla="*/ 27075 w 451265"/>
                  <a:gd name="connsiteY1" fmla="*/ 46159 h 434876"/>
                  <a:gd name="connsiteX2" fmla="*/ 24403 w 451265"/>
                  <a:gd name="connsiteY2" fmla="*/ 59369 h 434876"/>
                  <a:gd name="connsiteX3" fmla="*/ 19060 w 451265"/>
                  <a:gd name="connsiteY3" fmla="*/ 83265 h 434876"/>
                  <a:gd name="connsiteX4" fmla="*/ 62 w 451265"/>
                  <a:gd name="connsiteY4" fmla="*/ 100482 h 434876"/>
                  <a:gd name="connsiteX5" fmla="*/ 13717 w 451265"/>
                  <a:gd name="connsiteY5" fmla="*/ 127791 h 434876"/>
                  <a:gd name="connsiteX6" fmla="*/ 12827 w 451265"/>
                  <a:gd name="connsiteY6" fmla="*/ 159108 h 434876"/>
                  <a:gd name="connsiteX7" fmla="*/ 10600 w 451265"/>
                  <a:gd name="connsiteY7" fmla="*/ 179442 h 434876"/>
                  <a:gd name="connsiteX8" fmla="*/ 10600 w 451265"/>
                  <a:gd name="connsiteY8" fmla="*/ 197995 h 434876"/>
                  <a:gd name="connsiteX9" fmla="*/ 15053 w 451265"/>
                  <a:gd name="connsiteY9" fmla="*/ 211650 h 434876"/>
                  <a:gd name="connsiteX10" fmla="*/ 2140 w 451265"/>
                  <a:gd name="connsiteY10" fmla="*/ 226492 h 434876"/>
                  <a:gd name="connsiteX11" fmla="*/ 15349 w 451265"/>
                  <a:gd name="connsiteY11" fmla="*/ 245193 h 434876"/>
                  <a:gd name="connsiteX12" fmla="*/ 18615 w 451265"/>
                  <a:gd name="connsiteY12" fmla="*/ 268347 h 434876"/>
                  <a:gd name="connsiteX13" fmla="*/ 39542 w 451265"/>
                  <a:gd name="connsiteY13" fmla="*/ 280518 h 434876"/>
                  <a:gd name="connsiteX14" fmla="*/ 61509 w 451265"/>
                  <a:gd name="connsiteY14" fmla="*/ 287048 h 434876"/>
                  <a:gd name="connsiteX15" fmla="*/ 76500 w 451265"/>
                  <a:gd name="connsiteY15" fmla="*/ 312428 h 434876"/>
                  <a:gd name="connsiteX16" fmla="*/ 120284 w 451265"/>
                  <a:gd name="connsiteY16" fmla="*/ 320888 h 434876"/>
                  <a:gd name="connsiteX17" fmla="*/ 139134 w 451265"/>
                  <a:gd name="connsiteY17" fmla="*/ 339738 h 434876"/>
                  <a:gd name="connsiteX18" fmla="*/ 189449 w 451265"/>
                  <a:gd name="connsiteY18" fmla="*/ 312428 h 434876"/>
                  <a:gd name="connsiteX19" fmla="*/ 417277 w 451265"/>
                  <a:gd name="connsiteY19" fmla="*/ 434877 h 434876"/>
                  <a:gd name="connsiteX20" fmla="*/ 417277 w 451265"/>
                  <a:gd name="connsiteY20" fmla="*/ 419144 h 434876"/>
                  <a:gd name="connsiteX21" fmla="*/ 444883 w 451265"/>
                  <a:gd name="connsiteY21" fmla="*/ 419144 h 434876"/>
                  <a:gd name="connsiteX22" fmla="*/ 444883 w 451265"/>
                  <a:gd name="connsiteY22" fmla="*/ 126604 h 434876"/>
                  <a:gd name="connsiteX23" fmla="*/ 444883 w 451265"/>
                  <a:gd name="connsiteY23" fmla="*/ 82374 h 434876"/>
                  <a:gd name="connsiteX24" fmla="*/ 448593 w 451265"/>
                  <a:gd name="connsiteY24" fmla="*/ 45565 h 434876"/>
                  <a:gd name="connsiteX25" fmla="*/ 451265 w 451265"/>
                  <a:gd name="connsiteY25" fmla="*/ 38144 h 434876"/>
                  <a:gd name="connsiteX26" fmla="*/ 450374 w 451265"/>
                  <a:gd name="connsiteY26" fmla="*/ 36957 h 434876"/>
                  <a:gd name="connsiteX27" fmla="*/ 410152 w 451265"/>
                  <a:gd name="connsiteY27" fmla="*/ 26419 h 434876"/>
                  <a:gd name="connsiteX28" fmla="*/ 364735 w 451265"/>
                  <a:gd name="connsiteY28" fmla="*/ 3117 h 434876"/>
                  <a:gd name="connsiteX29" fmla="*/ 298094 w 451265"/>
                  <a:gd name="connsiteY29" fmla="*/ 37106 h 434876"/>
                  <a:gd name="connsiteX30" fmla="*/ 302101 w 451265"/>
                  <a:gd name="connsiteY30" fmla="*/ 75992 h 434876"/>
                  <a:gd name="connsiteX31" fmla="*/ 256239 w 451265"/>
                  <a:gd name="connsiteY31" fmla="*/ 76437 h 434876"/>
                  <a:gd name="connsiteX32" fmla="*/ 201174 w 451265"/>
                  <a:gd name="connsiteY32" fmla="*/ 56549 h 434876"/>
                  <a:gd name="connsiteX33" fmla="*/ 171638 w 451265"/>
                  <a:gd name="connsiteY33" fmla="*/ 35324 h 434876"/>
                  <a:gd name="connsiteX34" fmla="*/ 152195 w 451265"/>
                  <a:gd name="connsiteY34" fmla="*/ 18108 h 434876"/>
                  <a:gd name="connsiteX35" fmla="*/ 97872 w 451265"/>
                  <a:gd name="connsiteY35" fmla="*/ 7124 h 434876"/>
                  <a:gd name="connsiteX36" fmla="*/ 63439 w 451265"/>
                  <a:gd name="connsiteY36" fmla="*/ 0 h 434876"/>
                  <a:gd name="connsiteX37" fmla="*/ 62548 w 451265"/>
                  <a:gd name="connsiteY37" fmla="*/ 15584 h 434876"/>
                  <a:gd name="connsiteX38" fmla="*/ 49783 w 451265"/>
                  <a:gd name="connsiteY38" fmla="*/ 24786 h 43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51265" h="434876">
                    <a:moveTo>
                      <a:pt x="49932" y="24490"/>
                    </a:moveTo>
                    <a:cubicBezTo>
                      <a:pt x="46815" y="25825"/>
                      <a:pt x="30934" y="42597"/>
                      <a:pt x="27075" y="46159"/>
                    </a:cubicBezTo>
                    <a:cubicBezTo>
                      <a:pt x="23068" y="49721"/>
                      <a:pt x="22622" y="55807"/>
                      <a:pt x="24403" y="59369"/>
                    </a:cubicBezTo>
                    <a:cubicBezTo>
                      <a:pt x="26184" y="62931"/>
                      <a:pt x="23068" y="75695"/>
                      <a:pt x="19060" y="83265"/>
                    </a:cubicBezTo>
                    <a:cubicBezTo>
                      <a:pt x="15053" y="90834"/>
                      <a:pt x="952" y="96029"/>
                      <a:pt x="62" y="100482"/>
                    </a:cubicBezTo>
                    <a:cubicBezTo>
                      <a:pt x="-828" y="104934"/>
                      <a:pt x="8077" y="115027"/>
                      <a:pt x="13717" y="127791"/>
                    </a:cubicBezTo>
                    <a:cubicBezTo>
                      <a:pt x="19505" y="140556"/>
                      <a:pt x="7928" y="149461"/>
                      <a:pt x="12827" y="159108"/>
                    </a:cubicBezTo>
                    <a:cubicBezTo>
                      <a:pt x="17724" y="168756"/>
                      <a:pt x="15053" y="174099"/>
                      <a:pt x="10600" y="179442"/>
                    </a:cubicBezTo>
                    <a:cubicBezTo>
                      <a:pt x="6147" y="184785"/>
                      <a:pt x="10600" y="193097"/>
                      <a:pt x="10600" y="197995"/>
                    </a:cubicBezTo>
                    <a:cubicBezTo>
                      <a:pt x="10600" y="202893"/>
                      <a:pt x="16834" y="209869"/>
                      <a:pt x="15053" y="211650"/>
                    </a:cubicBezTo>
                    <a:cubicBezTo>
                      <a:pt x="13272" y="213431"/>
                      <a:pt x="2140" y="222039"/>
                      <a:pt x="2140" y="226492"/>
                    </a:cubicBezTo>
                    <a:cubicBezTo>
                      <a:pt x="2140" y="230945"/>
                      <a:pt x="8671" y="235249"/>
                      <a:pt x="15349" y="245193"/>
                    </a:cubicBezTo>
                    <a:cubicBezTo>
                      <a:pt x="21880" y="255137"/>
                      <a:pt x="17576" y="260629"/>
                      <a:pt x="18615" y="268347"/>
                    </a:cubicBezTo>
                    <a:cubicBezTo>
                      <a:pt x="19654" y="276065"/>
                      <a:pt x="30785" y="280518"/>
                      <a:pt x="39542" y="280518"/>
                    </a:cubicBezTo>
                    <a:cubicBezTo>
                      <a:pt x="48299" y="280518"/>
                      <a:pt x="53791" y="287048"/>
                      <a:pt x="61509" y="287048"/>
                    </a:cubicBezTo>
                    <a:cubicBezTo>
                      <a:pt x="68336" y="287048"/>
                      <a:pt x="72641" y="298328"/>
                      <a:pt x="76500" y="312428"/>
                    </a:cubicBezTo>
                    <a:cubicBezTo>
                      <a:pt x="79765" y="312428"/>
                      <a:pt x="108410" y="312874"/>
                      <a:pt x="120284" y="320888"/>
                    </a:cubicBezTo>
                    <a:cubicBezTo>
                      <a:pt x="132900" y="329348"/>
                      <a:pt x="139134" y="339738"/>
                      <a:pt x="139134" y="339738"/>
                    </a:cubicBezTo>
                    <a:lnTo>
                      <a:pt x="189449" y="312428"/>
                    </a:lnTo>
                    <a:lnTo>
                      <a:pt x="417277" y="434877"/>
                    </a:lnTo>
                    <a:lnTo>
                      <a:pt x="417277" y="419144"/>
                    </a:lnTo>
                    <a:lnTo>
                      <a:pt x="444883" y="419144"/>
                    </a:lnTo>
                    <a:lnTo>
                      <a:pt x="444883" y="126604"/>
                    </a:lnTo>
                    <a:cubicBezTo>
                      <a:pt x="444883" y="106419"/>
                      <a:pt x="435681" y="93506"/>
                      <a:pt x="444883" y="82374"/>
                    </a:cubicBezTo>
                    <a:cubicBezTo>
                      <a:pt x="454085" y="71391"/>
                      <a:pt x="441172" y="65751"/>
                      <a:pt x="448593" y="45565"/>
                    </a:cubicBezTo>
                    <a:cubicBezTo>
                      <a:pt x="449484" y="43191"/>
                      <a:pt x="450374" y="40668"/>
                      <a:pt x="451265" y="38144"/>
                    </a:cubicBezTo>
                    <a:cubicBezTo>
                      <a:pt x="450968" y="37699"/>
                      <a:pt x="450523" y="37402"/>
                      <a:pt x="450374" y="36957"/>
                    </a:cubicBezTo>
                    <a:cubicBezTo>
                      <a:pt x="448148" y="30723"/>
                      <a:pt x="436275" y="30278"/>
                      <a:pt x="410152" y="26419"/>
                    </a:cubicBezTo>
                    <a:cubicBezTo>
                      <a:pt x="384178" y="22412"/>
                      <a:pt x="393826" y="4749"/>
                      <a:pt x="364735" y="3117"/>
                    </a:cubicBezTo>
                    <a:cubicBezTo>
                      <a:pt x="335644" y="1336"/>
                      <a:pt x="298539" y="24786"/>
                      <a:pt x="298094" y="37106"/>
                    </a:cubicBezTo>
                    <a:cubicBezTo>
                      <a:pt x="297648" y="49425"/>
                      <a:pt x="311748" y="63079"/>
                      <a:pt x="302101" y="75992"/>
                    </a:cubicBezTo>
                    <a:cubicBezTo>
                      <a:pt x="292454" y="88756"/>
                      <a:pt x="271229" y="90092"/>
                      <a:pt x="256239" y="76437"/>
                    </a:cubicBezTo>
                    <a:cubicBezTo>
                      <a:pt x="241248" y="62782"/>
                      <a:pt x="219133" y="56549"/>
                      <a:pt x="201174" y="56549"/>
                    </a:cubicBezTo>
                    <a:cubicBezTo>
                      <a:pt x="183215" y="56549"/>
                      <a:pt x="170302" y="45120"/>
                      <a:pt x="171638" y="35324"/>
                    </a:cubicBezTo>
                    <a:cubicBezTo>
                      <a:pt x="172974" y="25677"/>
                      <a:pt x="167185" y="21224"/>
                      <a:pt x="152195" y="18108"/>
                    </a:cubicBezTo>
                    <a:cubicBezTo>
                      <a:pt x="137204" y="14991"/>
                      <a:pt x="124440" y="2671"/>
                      <a:pt x="97872" y="7124"/>
                    </a:cubicBezTo>
                    <a:cubicBezTo>
                      <a:pt x="83772" y="9499"/>
                      <a:pt x="71750" y="5195"/>
                      <a:pt x="63439" y="0"/>
                    </a:cubicBezTo>
                    <a:cubicBezTo>
                      <a:pt x="62845" y="5788"/>
                      <a:pt x="62399" y="11725"/>
                      <a:pt x="62548" y="15584"/>
                    </a:cubicBezTo>
                    <a:cubicBezTo>
                      <a:pt x="62993" y="25380"/>
                      <a:pt x="52900" y="23451"/>
                      <a:pt x="49783" y="2478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2" name="Freeform: Shape 1401">
                <a:extLst>
                  <a:ext uri="{FF2B5EF4-FFF2-40B4-BE49-F238E27FC236}">
                    <a16:creationId xmlns:a16="http://schemas.microsoft.com/office/drawing/2014/main" id="{F0A089E0-D77A-DE26-3A05-A7F10F32C9A8}"/>
                  </a:ext>
                </a:extLst>
              </p:cNvPr>
              <p:cNvSpPr/>
              <p:nvPr/>
            </p:nvSpPr>
            <p:spPr>
              <a:xfrm>
                <a:off x="5233334" y="4921094"/>
                <a:ext cx="94718" cy="27951"/>
              </a:xfrm>
              <a:custGeom>
                <a:avLst/>
                <a:gdLst>
                  <a:gd name="connsiteX0" fmla="*/ 42894 w 86381"/>
                  <a:gd name="connsiteY0" fmla="*/ 14211 h 25491"/>
                  <a:gd name="connsiteX1" fmla="*/ 67977 w 86381"/>
                  <a:gd name="connsiteY1" fmla="*/ 20890 h 25491"/>
                  <a:gd name="connsiteX2" fmla="*/ 86381 w 86381"/>
                  <a:gd name="connsiteY2" fmla="*/ 15844 h 25491"/>
                  <a:gd name="connsiteX3" fmla="*/ 70203 w 86381"/>
                  <a:gd name="connsiteY3" fmla="*/ 13617 h 25491"/>
                  <a:gd name="connsiteX4" fmla="*/ 41707 w 86381"/>
                  <a:gd name="connsiteY4" fmla="*/ 1298 h 25491"/>
                  <a:gd name="connsiteX5" fmla="*/ 3859 w 86381"/>
                  <a:gd name="connsiteY5" fmla="*/ 7532 h 25491"/>
                  <a:gd name="connsiteX6" fmla="*/ 0 w 86381"/>
                  <a:gd name="connsiteY6" fmla="*/ 25491 h 25491"/>
                  <a:gd name="connsiteX7" fmla="*/ 8757 w 86381"/>
                  <a:gd name="connsiteY7" fmla="*/ 23710 h 25491"/>
                  <a:gd name="connsiteX8" fmla="*/ 42745 w 86381"/>
                  <a:gd name="connsiteY8" fmla="*/ 14211 h 2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381" h="25491">
                    <a:moveTo>
                      <a:pt x="42894" y="14211"/>
                    </a:moveTo>
                    <a:cubicBezTo>
                      <a:pt x="48979" y="8571"/>
                      <a:pt x="59072" y="19851"/>
                      <a:pt x="67977" y="20890"/>
                    </a:cubicBezTo>
                    <a:cubicBezTo>
                      <a:pt x="76883" y="22077"/>
                      <a:pt x="86381" y="15844"/>
                      <a:pt x="86381" y="15844"/>
                    </a:cubicBezTo>
                    <a:cubicBezTo>
                      <a:pt x="86381" y="15844"/>
                      <a:pt x="84749" y="14656"/>
                      <a:pt x="70203" y="13617"/>
                    </a:cubicBezTo>
                    <a:cubicBezTo>
                      <a:pt x="55658" y="12430"/>
                      <a:pt x="54619" y="-4787"/>
                      <a:pt x="41707" y="1298"/>
                    </a:cubicBezTo>
                    <a:cubicBezTo>
                      <a:pt x="28942" y="7384"/>
                      <a:pt x="20037" y="9165"/>
                      <a:pt x="3859" y="7532"/>
                    </a:cubicBezTo>
                    <a:cubicBezTo>
                      <a:pt x="3562" y="12430"/>
                      <a:pt x="890" y="18961"/>
                      <a:pt x="0" y="25491"/>
                    </a:cubicBezTo>
                    <a:cubicBezTo>
                      <a:pt x="4156" y="24452"/>
                      <a:pt x="7273" y="23710"/>
                      <a:pt x="8757" y="23710"/>
                    </a:cubicBezTo>
                    <a:cubicBezTo>
                      <a:pt x="17662" y="23116"/>
                      <a:pt x="36660" y="19851"/>
                      <a:pt x="42745" y="1421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3" name="Freeform: Shape 1402">
                <a:extLst>
                  <a:ext uri="{FF2B5EF4-FFF2-40B4-BE49-F238E27FC236}">
                    <a16:creationId xmlns:a16="http://schemas.microsoft.com/office/drawing/2014/main" id="{D80FE5E1-572C-579C-C5E4-FEB518CE3324}"/>
                  </a:ext>
                </a:extLst>
              </p:cNvPr>
              <p:cNvSpPr/>
              <p:nvPr/>
            </p:nvSpPr>
            <p:spPr>
              <a:xfrm>
                <a:off x="5220237" y="4830139"/>
                <a:ext cx="186322" cy="146136"/>
              </a:xfrm>
              <a:custGeom>
                <a:avLst/>
                <a:gdLst>
                  <a:gd name="connsiteX0" fmla="*/ 33762 w 169923"/>
                  <a:gd name="connsiteY0" fmla="*/ 130110 h 133274"/>
                  <a:gd name="connsiteX1" fmla="*/ 50534 w 169923"/>
                  <a:gd name="connsiteY1" fmla="*/ 123432 h 133274"/>
                  <a:gd name="connsiteX2" fmla="*/ 94022 w 169923"/>
                  <a:gd name="connsiteY2" fmla="*/ 120166 h 133274"/>
                  <a:gd name="connsiteX3" fmla="*/ 101591 w 169923"/>
                  <a:gd name="connsiteY3" fmla="*/ 122096 h 133274"/>
                  <a:gd name="connsiteX4" fmla="*/ 101591 w 169923"/>
                  <a:gd name="connsiteY4" fmla="*/ 119276 h 133274"/>
                  <a:gd name="connsiteX5" fmla="*/ 122816 w 169923"/>
                  <a:gd name="connsiteY5" fmla="*/ 127884 h 133274"/>
                  <a:gd name="connsiteX6" fmla="*/ 166452 w 169923"/>
                  <a:gd name="connsiteY6" fmla="*/ 130556 h 133274"/>
                  <a:gd name="connsiteX7" fmla="*/ 169717 w 169923"/>
                  <a:gd name="connsiteY7" fmla="*/ 129369 h 133274"/>
                  <a:gd name="connsiteX8" fmla="*/ 169568 w 169923"/>
                  <a:gd name="connsiteY8" fmla="*/ 110519 h 133274"/>
                  <a:gd name="connsiteX9" fmla="*/ 153687 w 169923"/>
                  <a:gd name="connsiteY9" fmla="*/ 91076 h 133274"/>
                  <a:gd name="connsiteX10" fmla="*/ 149235 w 169923"/>
                  <a:gd name="connsiteY10" fmla="*/ 72523 h 133274"/>
                  <a:gd name="connsiteX11" fmla="*/ 143743 w 169923"/>
                  <a:gd name="connsiteY11" fmla="*/ 64360 h 133274"/>
                  <a:gd name="connsiteX12" fmla="*/ 126971 w 169923"/>
                  <a:gd name="connsiteY12" fmla="*/ 43432 h 133274"/>
                  <a:gd name="connsiteX13" fmla="*/ 106044 w 169923"/>
                  <a:gd name="connsiteY13" fmla="*/ 16122 h 133274"/>
                  <a:gd name="connsiteX14" fmla="*/ 95506 w 169923"/>
                  <a:gd name="connsiteY14" fmla="*/ 16122 h 133274"/>
                  <a:gd name="connsiteX15" fmla="*/ 78734 w 169923"/>
                  <a:gd name="connsiteY15" fmla="*/ 1429 h 133274"/>
                  <a:gd name="connsiteX16" fmla="*/ 55729 w 169923"/>
                  <a:gd name="connsiteY16" fmla="*/ 3506 h 133274"/>
                  <a:gd name="connsiteX17" fmla="*/ 28419 w 169923"/>
                  <a:gd name="connsiteY17" fmla="*/ 3506 h 133274"/>
                  <a:gd name="connsiteX18" fmla="*/ 11647 w 169923"/>
                  <a:gd name="connsiteY18" fmla="*/ 18200 h 133274"/>
                  <a:gd name="connsiteX19" fmla="*/ 10163 w 169923"/>
                  <a:gd name="connsiteY19" fmla="*/ 18646 h 133274"/>
                  <a:gd name="connsiteX20" fmla="*/ 3336 w 169923"/>
                  <a:gd name="connsiteY20" fmla="*/ 42542 h 133274"/>
                  <a:gd name="connsiteX21" fmla="*/ 14319 w 169923"/>
                  <a:gd name="connsiteY21" fmla="*/ 84842 h 133274"/>
                  <a:gd name="connsiteX22" fmla="*/ 16100 w 169923"/>
                  <a:gd name="connsiteY22" fmla="*/ 90482 h 133274"/>
                  <a:gd name="connsiteX23" fmla="*/ 53948 w 169923"/>
                  <a:gd name="connsiteY23" fmla="*/ 84248 h 133274"/>
                  <a:gd name="connsiteX24" fmla="*/ 82445 w 169923"/>
                  <a:gd name="connsiteY24" fmla="*/ 96567 h 133274"/>
                  <a:gd name="connsiteX25" fmla="*/ 98623 w 169923"/>
                  <a:gd name="connsiteY25" fmla="*/ 98793 h 133274"/>
                  <a:gd name="connsiteX26" fmla="*/ 80218 w 169923"/>
                  <a:gd name="connsiteY26" fmla="*/ 103840 h 133274"/>
                  <a:gd name="connsiteX27" fmla="*/ 55135 w 169923"/>
                  <a:gd name="connsiteY27" fmla="*/ 97161 h 133274"/>
                  <a:gd name="connsiteX28" fmla="*/ 21146 w 169923"/>
                  <a:gd name="connsiteY28" fmla="*/ 106660 h 133274"/>
                  <a:gd name="connsiteX29" fmla="*/ 12390 w 169923"/>
                  <a:gd name="connsiteY29" fmla="*/ 108441 h 133274"/>
                  <a:gd name="connsiteX30" fmla="*/ 15803 w 169923"/>
                  <a:gd name="connsiteY30" fmla="*/ 122393 h 133274"/>
                  <a:gd name="connsiteX31" fmla="*/ 18772 w 169923"/>
                  <a:gd name="connsiteY31" fmla="*/ 125955 h 133274"/>
                  <a:gd name="connsiteX32" fmla="*/ 33910 w 169923"/>
                  <a:gd name="connsiteY32" fmla="*/ 130110 h 13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9923" h="133274">
                    <a:moveTo>
                      <a:pt x="33762" y="130110"/>
                    </a:moveTo>
                    <a:cubicBezTo>
                      <a:pt x="39402" y="130704"/>
                      <a:pt x="50534" y="123432"/>
                      <a:pt x="50534" y="123432"/>
                    </a:cubicBezTo>
                    <a:cubicBezTo>
                      <a:pt x="50534" y="123432"/>
                      <a:pt x="87936" y="120611"/>
                      <a:pt x="94022" y="120166"/>
                    </a:cubicBezTo>
                    <a:cubicBezTo>
                      <a:pt x="96248" y="120018"/>
                      <a:pt x="98919" y="120908"/>
                      <a:pt x="101591" y="122096"/>
                    </a:cubicBezTo>
                    <a:cubicBezTo>
                      <a:pt x="101591" y="120463"/>
                      <a:pt x="101591" y="119276"/>
                      <a:pt x="101591" y="119276"/>
                    </a:cubicBezTo>
                    <a:cubicBezTo>
                      <a:pt x="101591" y="119276"/>
                      <a:pt x="121479" y="123283"/>
                      <a:pt x="122816" y="127884"/>
                    </a:cubicBezTo>
                    <a:cubicBezTo>
                      <a:pt x="124151" y="132485"/>
                      <a:pt x="151312" y="135899"/>
                      <a:pt x="166452" y="130556"/>
                    </a:cubicBezTo>
                    <a:cubicBezTo>
                      <a:pt x="167639" y="130110"/>
                      <a:pt x="168678" y="129814"/>
                      <a:pt x="169717" y="129369"/>
                    </a:cubicBezTo>
                    <a:cubicBezTo>
                      <a:pt x="169865" y="123283"/>
                      <a:pt x="170162" y="113487"/>
                      <a:pt x="169568" y="110519"/>
                    </a:cubicBezTo>
                    <a:cubicBezTo>
                      <a:pt x="168678" y="106066"/>
                      <a:pt x="159031" y="96419"/>
                      <a:pt x="153687" y="91076"/>
                    </a:cubicBezTo>
                    <a:cubicBezTo>
                      <a:pt x="148344" y="85732"/>
                      <a:pt x="149235" y="72523"/>
                      <a:pt x="149235" y="72523"/>
                    </a:cubicBezTo>
                    <a:lnTo>
                      <a:pt x="143743" y="64360"/>
                    </a:lnTo>
                    <a:cubicBezTo>
                      <a:pt x="143743" y="64360"/>
                      <a:pt x="139587" y="47588"/>
                      <a:pt x="126971" y="43432"/>
                    </a:cubicBezTo>
                    <a:cubicBezTo>
                      <a:pt x="114355" y="39276"/>
                      <a:pt x="106044" y="16122"/>
                      <a:pt x="106044" y="16122"/>
                    </a:cubicBezTo>
                    <a:lnTo>
                      <a:pt x="95506" y="16122"/>
                    </a:lnTo>
                    <a:cubicBezTo>
                      <a:pt x="95506" y="16122"/>
                      <a:pt x="87046" y="5584"/>
                      <a:pt x="78734" y="1429"/>
                    </a:cubicBezTo>
                    <a:cubicBezTo>
                      <a:pt x="70274" y="-2727"/>
                      <a:pt x="55729" y="3506"/>
                      <a:pt x="55729" y="3506"/>
                    </a:cubicBezTo>
                    <a:cubicBezTo>
                      <a:pt x="55729" y="3506"/>
                      <a:pt x="38957" y="5584"/>
                      <a:pt x="28419" y="3506"/>
                    </a:cubicBezTo>
                    <a:cubicBezTo>
                      <a:pt x="17881" y="1429"/>
                      <a:pt x="19959" y="16122"/>
                      <a:pt x="11647" y="18200"/>
                    </a:cubicBezTo>
                    <a:cubicBezTo>
                      <a:pt x="11350" y="18200"/>
                      <a:pt x="10609" y="18497"/>
                      <a:pt x="10163" y="18646"/>
                    </a:cubicBezTo>
                    <a:cubicBezTo>
                      <a:pt x="9272" y="27254"/>
                      <a:pt x="7789" y="35863"/>
                      <a:pt x="3336" y="42542"/>
                    </a:cubicBezTo>
                    <a:cubicBezTo>
                      <a:pt x="-6312" y="57087"/>
                      <a:pt x="7343" y="78311"/>
                      <a:pt x="14319" y="84842"/>
                    </a:cubicBezTo>
                    <a:cubicBezTo>
                      <a:pt x="15803" y="86178"/>
                      <a:pt x="16248" y="88256"/>
                      <a:pt x="16100" y="90482"/>
                    </a:cubicBezTo>
                    <a:cubicBezTo>
                      <a:pt x="32129" y="92114"/>
                      <a:pt x="41035" y="90482"/>
                      <a:pt x="53948" y="84248"/>
                    </a:cubicBezTo>
                    <a:cubicBezTo>
                      <a:pt x="66712" y="78163"/>
                      <a:pt x="67899" y="95380"/>
                      <a:pt x="82445" y="96567"/>
                    </a:cubicBezTo>
                    <a:cubicBezTo>
                      <a:pt x="96990" y="97755"/>
                      <a:pt x="98623" y="98793"/>
                      <a:pt x="98623" y="98793"/>
                    </a:cubicBezTo>
                    <a:cubicBezTo>
                      <a:pt x="98623" y="98793"/>
                      <a:pt x="89123" y="104879"/>
                      <a:pt x="80218" y="103840"/>
                    </a:cubicBezTo>
                    <a:cubicBezTo>
                      <a:pt x="71313" y="102653"/>
                      <a:pt x="61220" y="91521"/>
                      <a:pt x="55135" y="97161"/>
                    </a:cubicBezTo>
                    <a:cubicBezTo>
                      <a:pt x="49050" y="102801"/>
                      <a:pt x="30052" y="106066"/>
                      <a:pt x="21146" y="106660"/>
                    </a:cubicBezTo>
                    <a:cubicBezTo>
                      <a:pt x="19662" y="106660"/>
                      <a:pt x="16545" y="107402"/>
                      <a:pt x="12390" y="108441"/>
                    </a:cubicBezTo>
                    <a:cubicBezTo>
                      <a:pt x="11796" y="113339"/>
                      <a:pt x="12241" y="118237"/>
                      <a:pt x="15803" y="122393"/>
                    </a:cubicBezTo>
                    <a:cubicBezTo>
                      <a:pt x="16991" y="123728"/>
                      <a:pt x="17881" y="124767"/>
                      <a:pt x="18772" y="125955"/>
                    </a:cubicBezTo>
                    <a:cubicBezTo>
                      <a:pt x="33910" y="122096"/>
                      <a:pt x="29161" y="129665"/>
                      <a:pt x="33910" y="13011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4" name="Freeform: Shape 1403">
                <a:extLst>
                  <a:ext uri="{FF2B5EF4-FFF2-40B4-BE49-F238E27FC236}">
                    <a16:creationId xmlns:a16="http://schemas.microsoft.com/office/drawing/2014/main" id="{5218E0E2-5D16-D62D-E05F-869ADB210212}"/>
                  </a:ext>
                </a:extLst>
              </p:cNvPr>
              <p:cNvSpPr/>
              <p:nvPr/>
            </p:nvSpPr>
            <p:spPr>
              <a:xfrm>
                <a:off x="5240495" y="4961683"/>
                <a:ext cx="90974" cy="54250"/>
              </a:xfrm>
              <a:custGeom>
                <a:avLst/>
                <a:gdLst>
                  <a:gd name="connsiteX0" fmla="*/ 43339 w 82967"/>
                  <a:gd name="connsiteY0" fmla="*/ 46211 h 49475"/>
                  <a:gd name="connsiteX1" fmla="*/ 67829 w 82967"/>
                  <a:gd name="connsiteY1" fmla="*/ 31665 h 49475"/>
                  <a:gd name="connsiteX2" fmla="*/ 78367 w 82967"/>
                  <a:gd name="connsiteY2" fmla="*/ 27064 h 49475"/>
                  <a:gd name="connsiteX3" fmla="*/ 76437 w 82967"/>
                  <a:gd name="connsiteY3" fmla="*/ 13112 h 49475"/>
                  <a:gd name="connsiteX4" fmla="*/ 82968 w 82967"/>
                  <a:gd name="connsiteY4" fmla="*/ 1981 h 49475"/>
                  <a:gd name="connsiteX5" fmla="*/ 75398 w 82967"/>
                  <a:gd name="connsiteY5" fmla="*/ 51 h 49475"/>
                  <a:gd name="connsiteX6" fmla="*/ 31911 w 82967"/>
                  <a:gd name="connsiteY6" fmla="*/ 3317 h 49475"/>
                  <a:gd name="connsiteX7" fmla="*/ 15139 w 82967"/>
                  <a:gd name="connsiteY7" fmla="*/ 9996 h 49475"/>
                  <a:gd name="connsiteX8" fmla="*/ 0 w 82967"/>
                  <a:gd name="connsiteY8" fmla="*/ 5840 h 49475"/>
                  <a:gd name="connsiteX9" fmla="*/ 23896 w 82967"/>
                  <a:gd name="connsiteY9" fmla="*/ 24392 h 49475"/>
                  <a:gd name="connsiteX10" fmla="*/ 36660 w 82967"/>
                  <a:gd name="connsiteY10" fmla="*/ 46953 h 49475"/>
                  <a:gd name="connsiteX11" fmla="*/ 40074 w 82967"/>
                  <a:gd name="connsiteY11" fmla="*/ 49476 h 49475"/>
                  <a:gd name="connsiteX12" fmla="*/ 43339 w 82967"/>
                  <a:gd name="connsiteY12" fmla="*/ 46359 h 49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967" h="49475">
                    <a:moveTo>
                      <a:pt x="43339" y="46211"/>
                    </a:moveTo>
                    <a:cubicBezTo>
                      <a:pt x="50018" y="41609"/>
                      <a:pt x="63227" y="29587"/>
                      <a:pt x="67829" y="31665"/>
                    </a:cubicBezTo>
                    <a:cubicBezTo>
                      <a:pt x="72430" y="33595"/>
                      <a:pt x="78367" y="29736"/>
                      <a:pt x="78367" y="27064"/>
                    </a:cubicBezTo>
                    <a:cubicBezTo>
                      <a:pt x="78367" y="24392"/>
                      <a:pt x="69164" y="15784"/>
                      <a:pt x="76437" y="13112"/>
                    </a:cubicBezTo>
                    <a:cubicBezTo>
                      <a:pt x="81484" y="11331"/>
                      <a:pt x="82671" y="5543"/>
                      <a:pt x="82968" y="1981"/>
                    </a:cubicBezTo>
                    <a:cubicBezTo>
                      <a:pt x="80296" y="793"/>
                      <a:pt x="77624" y="-246"/>
                      <a:pt x="75398" y="51"/>
                    </a:cubicBezTo>
                    <a:cubicBezTo>
                      <a:pt x="69313" y="645"/>
                      <a:pt x="31911" y="3317"/>
                      <a:pt x="31911" y="3317"/>
                    </a:cubicBezTo>
                    <a:cubicBezTo>
                      <a:pt x="31911" y="3317"/>
                      <a:pt x="20779" y="10589"/>
                      <a:pt x="15139" y="9996"/>
                    </a:cubicBezTo>
                    <a:cubicBezTo>
                      <a:pt x="10538" y="9550"/>
                      <a:pt x="15139" y="1981"/>
                      <a:pt x="0" y="5840"/>
                    </a:cubicBezTo>
                    <a:cubicBezTo>
                      <a:pt x="7569" y="15339"/>
                      <a:pt x="8608" y="19940"/>
                      <a:pt x="23896" y="24392"/>
                    </a:cubicBezTo>
                    <a:cubicBezTo>
                      <a:pt x="41113" y="29290"/>
                      <a:pt x="22560" y="38047"/>
                      <a:pt x="36660" y="46953"/>
                    </a:cubicBezTo>
                    <a:cubicBezTo>
                      <a:pt x="37996" y="47843"/>
                      <a:pt x="39035" y="48585"/>
                      <a:pt x="40074" y="49476"/>
                    </a:cubicBezTo>
                    <a:cubicBezTo>
                      <a:pt x="41409" y="47992"/>
                      <a:pt x="42597" y="46804"/>
                      <a:pt x="43339" y="4635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5" name="Freeform: Shape 1404">
                <a:extLst>
                  <a:ext uri="{FF2B5EF4-FFF2-40B4-BE49-F238E27FC236}">
                    <a16:creationId xmlns:a16="http://schemas.microsoft.com/office/drawing/2014/main" id="{88492D7D-6DBE-A2E4-A9F0-CDFFA0DF6FB0}"/>
                  </a:ext>
                </a:extLst>
              </p:cNvPr>
              <p:cNvSpPr/>
              <p:nvPr/>
            </p:nvSpPr>
            <p:spPr>
              <a:xfrm>
                <a:off x="6253427" y="5013098"/>
                <a:ext cx="401982" cy="280481"/>
              </a:xfrm>
              <a:custGeom>
                <a:avLst/>
                <a:gdLst>
                  <a:gd name="connsiteX0" fmla="*/ 338699 w 366602"/>
                  <a:gd name="connsiteY0" fmla="*/ 144478 h 255794"/>
                  <a:gd name="connsiteX1" fmla="*/ 327716 w 366602"/>
                  <a:gd name="connsiteY1" fmla="*/ 124293 h 255794"/>
                  <a:gd name="connsiteX2" fmla="*/ 309311 w 366602"/>
                  <a:gd name="connsiteY2" fmla="*/ 107670 h 255794"/>
                  <a:gd name="connsiteX3" fmla="*/ 296399 w 366602"/>
                  <a:gd name="connsiteY3" fmla="*/ 89265 h 255794"/>
                  <a:gd name="connsiteX4" fmla="*/ 272503 w 366602"/>
                  <a:gd name="connsiteY4" fmla="*/ 78282 h 255794"/>
                  <a:gd name="connsiteX5" fmla="*/ 268792 w 366602"/>
                  <a:gd name="connsiteY5" fmla="*/ 69080 h 255794"/>
                  <a:gd name="connsiteX6" fmla="*/ 255879 w 366602"/>
                  <a:gd name="connsiteY6" fmla="*/ 67299 h 255794"/>
                  <a:gd name="connsiteX7" fmla="*/ 259590 w 366602"/>
                  <a:gd name="connsiteY7" fmla="*/ 56315 h 255794"/>
                  <a:gd name="connsiteX8" fmla="*/ 257809 w 366602"/>
                  <a:gd name="connsiteY8" fmla="*/ 30490 h 255794"/>
                  <a:gd name="connsiteX9" fmla="*/ 236733 w 366602"/>
                  <a:gd name="connsiteY9" fmla="*/ 2141 h 255794"/>
                  <a:gd name="connsiteX10" fmla="*/ 231538 w 366602"/>
                  <a:gd name="connsiteY10" fmla="*/ 954 h 255794"/>
                  <a:gd name="connsiteX11" fmla="*/ 206900 w 366602"/>
                  <a:gd name="connsiteY11" fmla="*/ 10601 h 255794"/>
                  <a:gd name="connsiteX12" fmla="*/ 200666 w 366602"/>
                  <a:gd name="connsiteY12" fmla="*/ 24701 h 255794"/>
                  <a:gd name="connsiteX13" fmla="*/ 171576 w 366602"/>
                  <a:gd name="connsiteY13" fmla="*/ 54683 h 255794"/>
                  <a:gd name="connsiteX14" fmla="*/ 129275 w 366602"/>
                  <a:gd name="connsiteY14" fmla="*/ 63440 h 255794"/>
                  <a:gd name="connsiteX15" fmla="*/ 127494 w 366602"/>
                  <a:gd name="connsiteY15" fmla="*/ 79321 h 255794"/>
                  <a:gd name="connsiteX16" fmla="*/ 101075 w 366602"/>
                  <a:gd name="connsiteY16" fmla="*/ 93421 h 255794"/>
                  <a:gd name="connsiteX17" fmla="*/ 68422 w 366602"/>
                  <a:gd name="connsiteY17" fmla="*/ 103069 h 255794"/>
                  <a:gd name="connsiteX18" fmla="*/ 48979 w 366602"/>
                  <a:gd name="connsiteY18" fmla="*/ 103069 h 255794"/>
                  <a:gd name="connsiteX19" fmla="*/ 32207 w 366602"/>
                  <a:gd name="connsiteY19" fmla="*/ 110193 h 255794"/>
                  <a:gd name="connsiteX20" fmla="*/ 29536 w 366602"/>
                  <a:gd name="connsiteY20" fmla="*/ 107076 h 255794"/>
                  <a:gd name="connsiteX21" fmla="*/ 14546 w 366602"/>
                  <a:gd name="connsiteY21" fmla="*/ 125629 h 255794"/>
                  <a:gd name="connsiteX22" fmla="*/ 0 w 366602"/>
                  <a:gd name="connsiteY22" fmla="*/ 155461 h 255794"/>
                  <a:gd name="connsiteX23" fmla="*/ 4007 w 366602"/>
                  <a:gd name="connsiteY23" fmla="*/ 179951 h 255794"/>
                  <a:gd name="connsiteX24" fmla="*/ 12616 w 366602"/>
                  <a:gd name="connsiteY24" fmla="*/ 203847 h 255794"/>
                  <a:gd name="connsiteX25" fmla="*/ 17217 w 366602"/>
                  <a:gd name="connsiteY25" fmla="*/ 221658 h 255794"/>
                  <a:gd name="connsiteX26" fmla="*/ 23896 w 366602"/>
                  <a:gd name="connsiteY26" fmla="*/ 231602 h 255794"/>
                  <a:gd name="connsiteX27" fmla="*/ 43042 w 366602"/>
                  <a:gd name="connsiteY27" fmla="*/ 250748 h 255794"/>
                  <a:gd name="connsiteX28" fmla="*/ 48237 w 366602"/>
                  <a:gd name="connsiteY28" fmla="*/ 255795 h 255794"/>
                  <a:gd name="connsiteX29" fmla="*/ 50018 w 366602"/>
                  <a:gd name="connsiteY29" fmla="*/ 252975 h 255794"/>
                  <a:gd name="connsiteX30" fmla="*/ 55510 w 366602"/>
                  <a:gd name="connsiteY30" fmla="*/ 230860 h 255794"/>
                  <a:gd name="connsiteX31" fmla="*/ 72133 w 366602"/>
                  <a:gd name="connsiteY31" fmla="*/ 227149 h 255794"/>
                  <a:gd name="connsiteX32" fmla="*/ 85046 w 366602"/>
                  <a:gd name="connsiteY32" fmla="*/ 223439 h 255794"/>
                  <a:gd name="connsiteX33" fmla="*/ 110871 w 366602"/>
                  <a:gd name="connsiteY33" fmla="*/ 227149 h 255794"/>
                  <a:gd name="connsiteX34" fmla="*/ 110871 w 366602"/>
                  <a:gd name="connsiteY34" fmla="*/ 206964 h 255794"/>
                  <a:gd name="connsiteX35" fmla="*/ 142188 w 366602"/>
                  <a:gd name="connsiteY35" fmla="*/ 183068 h 255794"/>
                  <a:gd name="connsiteX36" fmla="*/ 166084 w 366602"/>
                  <a:gd name="connsiteY36" fmla="*/ 199691 h 255794"/>
                  <a:gd name="connsiteX37" fmla="*/ 223078 w 366602"/>
                  <a:gd name="connsiteY37" fmla="*/ 210675 h 255794"/>
                  <a:gd name="connsiteX38" fmla="*/ 232280 w 366602"/>
                  <a:gd name="connsiteY38" fmla="*/ 190489 h 255794"/>
                  <a:gd name="connsiteX39" fmla="*/ 256177 w 366602"/>
                  <a:gd name="connsiteY39" fmla="*/ 190489 h 255794"/>
                  <a:gd name="connsiteX40" fmla="*/ 287493 w 366602"/>
                  <a:gd name="connsiteY40" fmla="*/ 181287 h 255794"/>
                  <a:gd name="connsiteX41" fmla="*/ 311390 w 366602"/>
                  <a:gd name="connsiteY41" fmla="*/ 177576 h 255794"/>
                  <a:gd name="connsiteX42" fmla="*/ 344487 w 366602"/>
                  <a:gd name="connsiteY42" fmla="*/ 181287 h 255794"/>
                  <a:gd name="connsiteX43" fmla="*/ 366602 w 366602"/>
                  <a:gd name="connsiteY43" fmla="*/ 177576 h 255794"/>
                  <a:gd name="connsiteX44" fmla="*/ 359181 w 366602"/>
                  <a:gd name="connsiteY44" fmla="*/ 159172 h 255794"/>
                  <a:gd name="connsiteX45" fmla="*/ 338996 w 366602"/>
                  <a:gd name="connsiteY45" fmla="*/ 144478 h 25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66602" h="255794">
                    <a:moveTo>
                      <a:pt x="338699" y="144478"/>
                    </a:moveTo>
                    <a:cubicBezTo>
                      <a:pt x="338699" y="138987"/>
                      <a:pt x="338699" y="133495"/>
                      <a:pt x="327716" y="124293"/>
                    </a:cubicBezTo>
                    <a:cubicBezTo>
                      <a:pt x="316733" y="115091"/>
                      <a:pt x="309311" y="113309"/>
                      <a:pt x="309311" y="107670"/>
                    </a:cubicBezTo>
                    <a:cubicBezTo>
                      <a:pt x="309311" y="102029"/>
                      <a:pt x="305601" y="100248"/>
                      <a:pt x="296399" y="89265"/>
                    </a:cubicBezTo>
                    <a:cubicBezTo>
                      <a:pt x="287197" y="78282"/>
                      <a:pt x="272503" y="78282"/>
                      <a:pt x="272503" y="78282"/>
                    </a:cubicBezTo>
                    <a:lnTo>
                      <a:pt x="268792" y="69080"/>
                    </a:lnTo>
                    <a:lnTo>
                      <a:pt x="255879" y="67299"/>
                    </a:lnTo>
                    <a:cubicBezTo>
                      <a:pt x="255879" y="67299"/>
                      <a:pt x="248458" y="61807"/>
                      <a:pt x="259590" y="56315"/>
                    </a:cubicBezTo>
                    <a:cubicBezTo>
                      <a:pt x="270574" y="50824"/>
                      <a:pt x="259590" y="36130"/>
                      <a:pt x="257809" y="30490"/>
                    </a:cubicBezTo>
                    <a:cubicBezTo>
                      <a:pt x="256177" y="25741"/>
                      <a:pt x="240592" y="6891"/>
                      <a:pt x="236733" y="2141"/>
                    </a:cubicBezTo>
                    <a:cubicBezTo>
                      <a:pt x="234804" y="2141"/>
                      <a:pt x="232874" y="1845"/>
                      <a:pt x="231538" y="954"/>
                    </a:cubicBezTo>
                    <a:cubicBezTo>
                      <a:pt x="225453" y="-2608"/>
                      <a:pt x="212986" y="4516"/>
                      <a:pt x="206900" y="10601"/>
                    </a:cubicBezTo>
                    <a:cubicBezTo>
                      <a:pt x="200666" y="16835"/>
                      <a:pt x="205119" y="20397"/>
                      <a:pt x="200666" y="24701"/>
                    </a:cubicBezTo>
                    <a:cubicBezTo>
                      <a:pt x="196214" y="29154"/>
                      <a:pt x="181223" y="42364"/>
                      <a:pt x="171576" y="54683"/>
                    </a:cubicBezTo>
                    <a:cubicBezTo>
                      <a:pt x="161929" y="67002"/>
                      <a:pt x="137142" y="59135"/>
                      <a:pt x="129275" y="63440"/>
                    </a:cubicBezTo>
                    <a:cubicBezTo>
                      <a:pt x="121261" y="67892"/>
                      <a:pt x="132837" y="74868"/>
                      <a:pt x="127494" y="79321"/>
                    </a:cubicBezTo>
                    <a:cubicBezTo>
                      <a:pt x="122152" y="83774"/>
                      <a:pt x="106270" y="90749"/>
                      <a:pt x="101075" y="93421"/>
                    </a:cubicBezTo>
                    <a:cubicBezTo>
                      <a:pt x="95732" y="96093"/>
                      <a:pt x="74656" y="95202"/>
                      <a:pt x="68422" y="103069"/>
                    </a:cubicBezTo>
                    <a:cubicBezTo>
                      <a:pt x="62337" y="110935"/>
                      <a:pt x="55213" y="94311"/>
                      <a:pt x="48979" y="103069"/>
                    </a:cubicBezTo>
                    <a:cubicBezTo>
                      <a:pt x="42894" y="111825"/>
                      <a:pt x="35770" y="112716"/>
                      <a:pt x="32207" y="110193"/>
                    </a:cubicBezTo>
                    <a:cubicBezTo>
                      <a:pt x="31317" y="109599"/>
                      <a:pt x="30426" y="108411"/>
                      <a:pt x="29536" y="107076"/>
                    </a:cubicBezTo>
                    <a:cubicBezTo>
                      <a:pt x="23748" y="112419"/>
                      <a:pt x="16772" y="118356"/>
                      <a:pt x="14546" y="125629"/>
                    </a:cubicBezTo>
                    <a:cubicBezTo>
                      <a:pt x="10538" y="138244"/>
                      <a:pt x="0" y="149376"/>
                      <a:pt x="0" y="155461"/>
                    </a:cubicBezTo>
                    <a:cubicBezTo>
                      <a:pt x="0" y="161547"/>
                      <a:pt x="4007" y="169413"/>
                      <a:pt x="4007" y="179951"/>
                    </a:cubicBezTo>
                    <a:cubicBezTo>
                      <a:pt x="4007" y="190489"/>
                      <a:pt x="6679" y="195832"/>
                      <a:pt x="12616" y="203847"/>
                    </a:cubicBezTo>
                    <a:cubicBezTo>
                      <a:pt x="18553" y="211713"/>
                      <a:pt x="17217" y="221658"/>
                      <a:pt x="17217" y="221658"/>
                    </a:cubicBezTo>
                    <a:cubicBezTo>
                      <a:pt x="17217" y="221658"/>
                      <a:pt x="19147" y="225665"/>
                      <a:pt x="23896" y="231602"/>
                    </a:cubicBezTo>
                    <a:cubicBezTo>
                      <a:pt x="28497" y="237539"/>
                      <a:pt x="41707" y="246147"/>
                      <a:pt x="43042" y="250748"/>
                    </a:cubicBezTo>
                    <a:cubicBezTo>
                      <a:pt x="43636" y="252826"/>
                      <a:pt x="45862" y="254607"/>
                      <a:pt x="48237" y="255795"/>
                    </a:cubicBezTo>
                    <a:cubicBezTo>
                      <a:pt x="48831" y="254904"/>
                      <a:pt x="49424" y="253865"/>
                      <a:pt x="50018" y="252975"/>
                    </a:cubicBezTo>
                    <a:cubicBezTo>
                      <a:pt x="57439" y="243773"/>
                      <a:pt x="55510" y="230860"/>
                      <a:pt x="55510" y="230860"/>
                    </a:cubicBezTo>
                    <a:lnTo>
                      <a:pt x="72133" y="227149"/>
                    </a:lnTo>
                    <a:lnTo>
                      <a:pt x="85046" y="223439"/>
                    </a:lnTo>
                    <a:lnTo>
                      <a:pt x="110871" y="227149"/>
                    </a:lnTo>
                    <a:lnTo>
                      <a:pt x="110871" y="206964"/>
                    </a:lnTo>
                    <a:cubicBezTo>
                      <a:pt x="110871" y="206964"/>
                      <a:pt x="129275" y="183068"/>
                      <a:pt x="142188" y="183068"/>
                    </a:cubicBezTo>
                    <a:cubicBezTo>
                      <a:pt x="155101" y="183068"/>
                      <a:pt x="166084" y="199691"/>
                      <a:pt x="166084" y="199691"/>
                    </a:cubicBezTo>
                    <a:lnTo>
                      <a:pt x="223078" y="210675"/>
                    </a:lnTo>
                    <a:cubicBezTo>
                      <a:pt x="223078" y="210675"/>
                      <a:pt x="226789" y="194051"/>
                      <a:pt x="232280" y="190489"/>
                    </a:cubicBezTo>
                    <a:cubicBezTo>
                      <a:pt x="237772" y="186779"/>
                      <a:pt x="248904" y="194200"/>
                      <a:pt x="256177" y="190489"/>
                    </a:cubicBezTo>
                    <a:cubicBezTo>
                      <a:pt x="263598" y="186779"/>
                      <a:pt x="274581" y="181287"/>
                      <a:pt x="287493" y="181287"/>
                    </a:cubicBezTo>
                    <a:cubicBezTo>
                      <a:pt x="300406" y="181287"/>
                      <a:pt x="305898" y="188708"/>
                      <a:pt x="311390" y="177576"/>
                    </a:cubicBezTo>
                    <a:cubicBezTo>
                      <a:pt x="316881" y="166593"/>
                      <a:pt x="344487" y="181287"/>
                      <a:pt x="344487" y="181287"/>
                    </a:cubicBezTo>
                    <a:lnTo>
                      <a:pt x="366602" y="177576"/>
                    </a:lnTo>
                    <a:lnTo>
                      <a:pt x="359181" y="159172"/>
                    </a:lnTo>
                    <a:cubicBezTo>
                      <a:pt x="359181" y="159172"/>
                      <a:pt x="338996" y="149970"/>
                      <a:pt x="338996" y="1444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6" name="Freeform: Shape 1405">
                <a:extLst>
                  <a:ext uri="{FF2B5EF4-FFF2-40B4-BE49-F238E27FC236}">
                    <a16:creationId xmlns:a16="http://schemas.microsoft.com/office/drawing/2014/main" id="{70CDC161-57C4-5A85-9C40-E74A9D43D0F5}"/>
                  </a:ext>
                </a:extLst>
              </p:cNvPr>
              <p:cNvSpPr/>
              <p:nvPr/>
            </p:nvSpPr>
            <p:spPr>
              <a:xfrm>
                <a:off x="5871803" y="4922158"/>
                <a:ext cx="386477" cy="314959"/>
              </a:xfrm>
              <a:custGeom>
                <a:avLst/>
                <a:gdLst>
                  <a:gd name="connsiteX0" fmla="*/ 217720 w 352461"/>
                  <a:gd name="connsiteY0" fmla="*/ 210939 h 287238"/>
                  <a:gd name="connsiteX1" fmla="*/ 235382 w 352461"/>
                  <a:gd name="connsiteY1" fmla="*/ 208267 h 287238"/>
                  <a:gd name="connsiteX2" fmla="*/ 256606 w 352461"/>
                  <a:gd name="connsiteY2" fmla="*/ 223258 h 287238"/>
                  <a:gd name="connsiteX3" fmla="*/ 268925 w 352461"/>
                  <a:gd name="connsiteY3" fmla="*/ 210048 h 287238"/>
                  <a:gd name="connsiteX4" fmla="*/ 291040 w 352461"/>
                  <a:gd name="connsiteY4" fmla="*/ 164186 h 287238"/>
                  <a:gd name="connsiteX5" fmla="*/ 305140 w 352461"/>
                  <a:gd name="connsiteY5" fmla="*/ 146524 h 287238"/>
                  <a:gd name="connsiteX6" fmla="*/ 308703 w 352461"/>
                  <a:gd name="connsiteY6" fmla="*/ 130642 h 287238"/>
                  <a:gd name="connsiteX7" fmla="*/ 315678 w 352461"/>
                  <a:gd name="connsiteY7" fmla="*/ 111199 h 287238"/>
                  <a:gd name="connsiteX8" fmla="*/ 333341 w 352461"/>
                  <a:gd name="connsiteY8" fmla="*/ 78546 h 287238"/>
                  <a:gd name="connsiteX9" fmla="*/ 351002 w 352461"/>
                  <a:gd name="connsiteY9" fmla="*/ 68899 h 287238"/>
                  <a:gd name="connsiteX10" fmla="*/ 349221 w 352461"/>
                  <a:gd name="connsiteY10" fmla="*/ 50346 h 287238"/>
                  <a:gd name="connsiteX11" fmla="*/ 336903 w 352461"/>
                  <a:gd name="connsiteY11" fmla="*/ 38027 h 287238"/>
                  <a:gd name="connsiteX12" fmla="*/ 338684 w 352461"/>
                  <a:gd name="connsiteY12" fmla="*/ 21998 h 287238"/>
                  <a:gd name="connsiteX13" fmla="*/ 327107 w 352461"/>
                  <a:gd name="connsiteY13" fmla="*/ 9827 h 287238"/>
                  <a:gd name="connsiteX14" fmla="*/ 316569 w 352461"/>
                  <a:gd name="connsiteY14" fmla="*/ 3593 h 287238"/>
                  <a:gd name="connsiteX15" fmla="*/ 295344 w 352461"/>
                  <a:gd name="connsiteY15" fmla="*/ 23036 h 287238"/>
                  <a:gd name="connsiteX16" fmla="*/ 270558 w 352461"/>
                  <a:gd name="connsiteY16" fmla="*/ 16803 h 287238"/>
                  <a:gd name="connsiteX17" fmla="*/ 232562 w 352461"/>
                  <a:gd name="connsiteY17" fmla="*/ 15912 h 287238"/>
                  <a:gd name="connsiteX18" fmla="*/ 210447 w 352461"/>
                  <a:gd name="connsiteY18" fmla="*/ 30012 h 287238"/>
                  <a:gd name="connsiteX19" fmla="*/ 181356 w 352461"/>
                  <a:gd name="connsiteY19" fmla="*/ 30012 h 287238"/>
                  <a:gd name="connsiteX20" fmla="*/ 158351 w 352461"/>
                  <a:gd name="connsiteY20" fmla="*/ 17693 h 287238"/>
                  <a:gd name="connsiteX21" fmla="*/ 133713 w 352461"/>
                  <a:gd name="connsiteY21" fmla="*/ 24669 h 287238"/>
                  <a:gd name="connsiteX22" fmla="*/ 116941 w 352461"/>
                  <a:gd name="connsiteY22" fmla="*/ 8788 h 287238"/>
                  <a:gd name="connsiteX23" fmla="*/ 93045 w 352461"/>
                  <a:gd name="connsiteY23" fmla="*/ 1664 h 287238"/>
                  <a:gd name="connsiteX24" fmla="*/ 75383 w 352461"/>
                  <a:gd name="connsiteY24" fmla="*/ 7897 h 287238"/>
                  <a:gd name="connsiteX25" fmla="*/ 48073 w 352461"/>
                  <a:gd name="connsiteY25" fmla="*/ 7897 h 287238"/>
                  <a:gd name="connsiteX26" fmla="*/ 40949 w 352461"/>
                  <a:gd name="connsiteY26" fmla="*/ 31793 h 287238"/>
                  <a:gd name="connsiteX27" fmla="*/ 27739 w 352461"/>
                  <a:gd name="connsiteY27" fmla="*/ 53018 h 287238"/>
                  <a:gd name="connsiteX28" fmla="*/ 24920 w 352461"/>
                  <a:gd name="connsiteY28" fmla="*/ 58954 h 287238"/>
                  <a:gd name="connsiteX29" fmla="*/ 27888 w 352461"/>
                  <a:gd name="connsiteY29" fmla="*/ 78992 h 287238"/>
                  <a:gd name="connsiteX30" fmla="*/ 24623 w 352461"/>
                  <a:gd name="connsiteY30" fmla="*/ 121292 h 287238"/>
                  <a:gd name="connsiteX31" fmla="*/ 13342 w 352461"/>
                  <a:gd name="connsiteY31" fmla="*/ 138509 h 287238"/>
                  <a:gd name="connsiteX32" fmla="*/ 727 w 352461"/>
                  <a:gd name="connsiteY32" fmla="*/ 160327 h 287238"/>
                  <a:gd name="connsiteX33" fmla="*/ 1320 w 352461"/>
                  <a:gd name="connsiteY33" fmla="*/ 195354 h 287238"/>
                  <a:gd name="connsiteX34" fmla="*/ 10523 w 352461"/>
                  <a:gd name="connsiteY34" fmla="*/ 218805 h 287238"/>
                  <a:gd name="connsiteX35" fmla="*/ 10819 w 352461"/>
                  <a:gd name="connsiteY35" fmla="*/ 219102 h 287238"/>
                  <a:gd name="connsiteX36" fmla="*/ 55346 w 352461"/>
                  <a:gd name="connsiteY36" fmla="*/ 230531 h 287238"/>
                  <a:gd name="connsiteX37" fmla="*/ 83546 w 352461"/>
                  <a:gd name="connsiteY37" fmla="*/ 260957 h 287238"/>
                  <a:gd name="connsiteX38" fmla="*/ 99427 w 352461"/>
                  <a:gd name="connsiteY38" fmla="*/ 286486 h 287238"/>
                  <a:gd name="connsiteX39" fmla="*/ 129854 w 352461"/>
                  <a:gd name="connsiteY39" fmla="*/ 279807 h 287238"/>
                  <a:gd name="connsiteX40" fmla="*/ 169631 w 352461"/>
                  <a:gd name="connsiteY40" fmla="*/ 275354 h 287238"/>
                  <a:gd name="connsiteX41" fmla="*/ 174380 w 352461"/>
                  <a:gd name="connsiteY41" fmla="*/ 275057 h 287238"/>
                  <a:gd name="connsiteX42" fmla="*/ 183137 w 352461"/>
                  <a:gd name="connsiteY42" fmla="*/ 242998 h 287238"/>
                  <a:gd name="connsiteX43" fmla="*/ 217275 w 352461"/>
                  <a:gd name="connsiteY43" fmla="*/ 210345 h 28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52461" h="287238">
                    <a:moveTo>
                      <a:pt x="217720" y="210939"/>
                    </a:moveTo>
                    <a:cubicBezTo>
                      <a:pt x="221282" y="210048"/>
                      <a:pt x="229148" y="212720"/>
                      <a:pt x="235382" y="208267"/>
                    </a:cubicBezTo>
                    <a:cubicBezTo>
                      <a:pt x="241616" y="203815"/>
                      <a:pt x="254825" y="214501"/>
                      <a:pt x="256606" y="223258"/>
                    </a:cubicBezTo>
                    <a:cubicBezTo>
                      <a:pt x="258387" y="232163"/>
                      <a:pt x="263731" y="219696"/>
                      <a:pt x="268925" y="210048"/>
                    </a:cubicBezTo>
                    <a:cubicBezTo>
                      <a:pt x="274269" y="200401"/>
                      <a:pt x="291040" y="171162"/>
                      <a:pt x="291040" y="164186"/>
                    </a:cubicBezTo>
                    <a:cubicBezTo>
                      <a:pt x="291040" y="157210"/>
                      <a:pt x="305140" y="150976"/>
                      <a:pt x="305140" y="146524"/>
                    </a:cubicBezTo>
                    <a:cubicBezTo>
                      <a:pt x="305140" y="142071"/>
                      <a:pt x="304250" y="132424"/>
                      <a:pt x="308703" y="130642"/>
                    </a:cubicBezTo>
                    <a:cubicBezTo>
                      <a:pt x="313155" y="128861"/>
                      <a:pt x="316569" y="115652"/>
                      <a:pt x="315678" y="111199"/>
                    </a:cubicBezTo>
                    <a:cubicBezTo>
                      <a:pt x="314788" y="106746"/>
                      <a:pt x="330669" y="82108"/>
                      <a:pt x="333341" y="78546"/>
                    </a:cubicBezTo>
                    <a:cubicBezTo>
                      <a:pt x="336012" y="74984"/>
                      <a:pt x="350112" y="76765"/>
                      <a:pt x="351002" y="68899"/>
                    </a:cubicBezTo>
                    <a:cubicBezTo>
                      <a:pt x="351893" y="61032"/>
                      <a:pt x="354565" y="52127"/>
                      <a:pt x="349221" y="50346"/>
                    </a:cubicBezTo>
                    <a:cubicBezTo>
                      <a:pt x="343879" y="48565"/>
                      <a:pt x="336903" y="42331"/>
                      <a:pt x="336903" y="38027"/>
                    </a:cubicBezTo>
                    <a:cubicBezTo>
                      <a:pt x="336903" y="35504"/>
                      <a:pt x="337199" y="28231"/>
                      <a:pt x="338684" y="21998"/>
                    </a:cubicBezTo>
                    <a:cubicBezTo>
                      <a:pt x="331559" y="20958"/>
                      <a:pt x="331263" y="13983"/>
                      <a:pt x="327107" y="9827"/>
                    </a:cubicBezTo>
                    <a:cubicBezTo>
                      <a:pt x="322654" y="5374"/>
                      <a:pt x="322654" y="1960"/>
                      <a:pt x="316569" y="3593"/>
                    </a:cubicBezTo>
                    <a:cubicBezTo>
                      <a:pt x="310335" y="5374"/>
                      <a:pt x="303359" y="20365"/>
                      <a:pt x="295344" y="23036"/>
                    </a:cubicBezTo>
                    <a:cubicBezTo>
                      <a:pt x="287330" y="25708"/>
                      <a:pt x="275901" y="19474"/>
                      <a:pt x="270558" y="16803"/>
                    </a:cubicBezTo>
                    <a:cubicBezTo>
                      <a:pt x="265215" y="14131"/>
                      <a:pt x="240577" y="16803"/>
                      <a:pt x="232562" y="15912"/>
                    </a:cubicBezTo>
                    <a:cubicBezTo>
                      <a:pt x="224696" y="15022"/>
                      <a:pt x="216681" y="26450"/>
                      <a:pt x="210447" y="30012"/>
                    </a:cubicBezTo>
                    <a:cubicBezTo>
                      <a:pt x="204213" y="33574"/>
                      <a:pt x="186700" y="31793"/>
                      <a:pt x="181356" y="30012"/>
                    </a:cubicBezTo>
                    <a:cubicBezTo>
                      <a:pt x="176013" y="28231"/>
                      <a:pt x="163694" y="17693"/>
                      <a:pt x="158351" y="17693"/>
                    </a:cubicBezTo>
                    <a:cubicBezTo>
                      <a:pt x="153008" y="17693"/>
                      <a:pt x="142470" y="19474"/>
                      <a:pt x="133713" y="24669"/>
                    </a:cubicBezTo>
                    <a:cubicBezTo>
                      <a:pt x="124956" y="30012"/>
                      <a:pt x="122285" y="15022"/>
                      <a:pt x="116941" y="8788"/>
                    </a:cubicBezTo>
                    <a:cubicBezTo>
                      <a:pt x="111598" y="2554"/>
                      <a:pt x="100169" y="7897"/>
                      <a:pt x="93045" y="1664"/>
                    </a:cubicBezTo>
                    <a:cubicBezTo>
                      <a:pt x="85921" y="-4570"/>
                      <a:pt x="81617" y="8788"/>
                      <a:pt x="75383" y="7897"/>
                    </a:cubicBezTo>
                    <a:cubicBezTo>
                      <a:pt x="69149" y="7007"/>
                      <a:pt x="53268" y="3445"/>
                      <a:pt x="48073" y="7897"/>
                    </a:cubicBezTo>
                    <a:cubicBezTo>
                      <a:pt x="42730" y="12350"/>
                      <a:pt x="43621" y="29122"/>
                      <a:pt x="40949" y="31793"/>
                    </a:cubicBezTo>
                    <a:cubicBezTo>
                      <a:pt x="38278" y="34465"/>
                      <a:pt x="27739" y="46784"/>
                      <a:pt x="27739" y="53018"/>
                    </a:cubicBezTo>
                    <a:cubicBezTo>
                      <a:pt x="27739" y="55838"/>
                      <a:pt x="26701" y="57916"/>
                      <a:pt x="24920" y="58954"/>
                    </a:cubicBezTo>
                    <a:cubicBezTo>
                      <a:pt x="26107" y="66227"/>
                      <a:pt x="27591" y="75578"/>
                      <a:pt x="27888" y="78992"/>
                    </a:cubicBezTo>
                    <a:cubicBezTo>
                      <a:pt x="28482" y="84928"/>
                      <a:pt x="31153" y="114761"/>
                      <a:pt x="24623" y="121292"/>
                    </a:cubicBezTo>
                    <a:cubicBezTo>
                      <a:pt x="17944" y="127971"/>
                      <a:pt x="13342" y="138509"/>
                      <a:pt x="13342" y="138509"/>
                    </a:cubicBezTo>
                    <a:cubicBezTo>
                      <a:pt x="13342" y="138509"/>
                      <a:pt x="2804" y="145781"/>
                      <a:pt x="727" y="160327"/>
                    </a:cubicBezTo>
                    <a:cubicBezTo>
                      <a:pt x="-1203" y="174872"/>
                      <a:pt x="1320" y="184223"/>
                      <a:pt x="1320" y="195354"/>
                    </a:cubicBezTo>
                    <a:cubicBezTo>
                      <a:pt x="1320" y="203369"/>
                      <a:pt x="7257" y="209009"/>
                      <a:pt x="10523" y="218805"/>
                    </a:cubicBezTo>
                    <a:cubicBezTo>
                      <a:pt x="10523" y="218805"/>
                      <a:pt x="10819" y="218805"/>
                      <a:pt x="10819" y="219102"/>
                    </a:cubicBezTo>
                    <a:cubicBezTo>
                      <a:pt x="16162" y="226226"/>
                      <a:pt x="41246" y="227562"/>
                      <a:pt x="55346" y="230531"/>
                    </a:cubicBezTo>
                    <a:cubicBezTo>
                      <a:pt x="69446" y="233647"/>
                      <a:pt x="83991" y="253387"/>
                      <a:pt x="83546" y="260957"/>
                    </a:cubicBezTo>
                    <a:cubicBezTo>
                      <a:pt x="83101" y="268527"/>
                      <a:pt x="92748" y="283072"/>
                      <a:pt x="99427" y="286486"/>
                    </a:cubicBezTo>
                    <a:cubicBezTo>
                      <a:pt x="106106" y="290048"/>
                      <a:pt x="122285" y="279807"/>
                      <a:pt x="129854" y="279807"/>
                    </a:cubicBezTo>
                    <a:cubicBezTo>
                      <a:pt x="137423" y="279807"/>
                      <a:pt x="164288" y="280252"/>
                      <a:pt x="169631" y="275354"/>
                    </a:cubicBezTo>
                    <a:cubicBezTo>
                      <a:pt x="171115" y="273870"/>
                      <a:pt x="172748" y="274166"/>
                      <a:pt x="174380" y="275057"/>
                    </a:cubicBezTo>
                    <a:cubicBezTo>
                      <a:pt x="180763" y="258137"/>
                      <a:pt x="183137" y="242998"/>
                      <a:pt x="183137" y="242998"/>
                    </a:cubicBezTo>
                    <a:cubicBezTo>
                      <a:pt x="183137" y="242998"/>
                      <a:pt x="213712" y="211236"/>
                      <a:pt x="217275" y="2103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7" name="Freeform: Shape 1406">
                <a:extLst>
                  <a:ext uri="{FF2B5EF4-FFF2-40B4-BE49-F238E27FC236}">
                    <a16:creationId xmlns:a16="http://schemas.microsoft.com/office/drawing/2014/main" id="{AE53E65E-75A8-63AD-4655-C95A25767E00}"/>
                  </a:ext>
                </a:extLst>
              </p:cNvPr>
              <p:cNvSpPr/>
              <p:nvPr/>
            </p:nvSpPr>
            <p:spPr>
              <a:xfrm>
                <a:off x="5807502" y="4970191"/>
                <a:ext cx="96472" cy="201166"/>
              </a:xfrm>
              <a:custGeom>
                <a:avLst/>
                <a:gdLst>
                  <a:gd name="connsiteX0" fmla="*/ 59665 w 87981"/>
                  <a:gd name="connsiteY0" fmla="*/ 116522 h 183460"/>
                  <a:gd name="connsiteX1" fmla="*/ 72281 w 87981"/>
                  <a:gd name="connsiteY1" fmla="*/ 94704 h 183460"/>
                  <a:gd name="connsiteX2" fmla="*/ 83562 w 87981"/>
                  <a:gd name="connsiteY2" fmla="*/ 77487 h 183460"/>
                  <a:gd name="connsiteX3" fmla="*/ 86827 w 87981"/>
                  <a:gd name="connsiteY3" fmla="*/ 35186 h 183460"/>
                  <a:gd name="connsiteX4" fmla="*/ 83858 w 87981"/>
                  <a:gd name="connsiteY4" fmla="*/ 15149 h 183460"/>
                  <a:gd name="connsiteX5" fmla="*/ 74359 w 87981"/>
                  <a:gd name="connsiteY5" fmla="*/ 14556 h 183460"/>
                  <a:gd name="connsiteX6" fmla="*/ 64712 w 87981"/>
                  <a:gd name="connsiteY6" fmla="*/ 456 h 183460"/>
                  <a:gd name="connsiteX7" fmla="*/ 54174 w 87981"/>
                  <a:gd name="connsiteY7" fmla="*/ 14556 h 183460"/>
                  <a:gd name="connsiteX8" fmla="*/ 46159 w 87981"/>
                  <a:gd name="connsiteY8" fmla="*/ 25984 h 183460"/>
                  <a:gd name="connsiteX9" fmla="*/ 21521 w 87981"/>
                  <a:gd name="connsiteY9" fmla="*/ 31327 h 183460"/>
                  <a:gd name="connsiteX10" fmla="*/ 4749 w 87981"/>
                  <a:gd name="connsiteY10" fmla="*/ 42756 h 183460"/>
                  <a:gd name="connsiteX11" fmla="*/ 0 w 87981"/>
                  <a:gd name="connsiteY11" fmla="*/ 43053 h 183460"/>
                  <a:gd name="connsiteX12" fmla="*/ 16178 w 87981"/>
                  <a:gd name="connsiteY12" fmla="*/ 70956 h 183460"/>
                  <a:gd name="connsiteX13" fmla="*/ 22115 w 87981"/>
                  <a:gd name="connsiteY13" fmla="*/ 93516 h 183460"/>
                  <a:gd name="connsiteX14" fmla="*/ 26716 w 87981"/>
                  <a:gd name="connsiteY14" fmla="*/ 128544 h 183460"/>
                  <a:gd name="connsiteX15" fmla="*/ 29239 w 87981"/>
                  <a:gd name="connsiteY15" fmla="*/ 183460 h 183460"/>
                  <a:gd name="connsiteX16" fmla="*/ 49128 w 87981"/>
                  <a:gd name="connsiteY16" fmla="*/ 181679 h 183460"/>
                  <a:gd name="connsiteX17" fmla="*/ 69461 w 87981"/>
                  <a:gd name="connsiteY17" fmla="*/ 175148 h 183460"/>
                  <a:gd name="connsiteX18" fmla="*/ 60259 w 87981"/>
                  <a:gd name="connsiteY18" fmla="*/ 151698 h 183460"/>
                  <a:gd name="connsiteX19" fmla="*/ 59665 w 87981"/>
                  <a:gd name="connsiteY19" fmla="*/ 116670 h 18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81" h="183460">
                    <a:moveTo>
                      <a:pt x="59665" y="116522"/>
                    </a:moveTo>
                    <a:cubicBezTo>
                      <a:pt x="61595" y="101976"/>
                      <a:pt x="72281" y="94704"/>
                      <a:pt x="72281" y="94704"/>
                    </a:cubicBezTo>
                    <a:cubicBezTo>
                      <a:pt x="72281" y="94704"/>
                      <a:pt x="76883" y="84166"/>
                      <a:pt x="83562" y="77487"/>
                    </a:cubicBezTo>
                    <a:cubicBezTo>
                      <a:pt x="90240" y="70808"/>
                      <a:pt x="87569" y="41123"/>
                      <a:pt x="86827" y="35186"/>
                    </a:cubicBezTo>
                    <a:cubicBezTo>
                      <a:pt x="86530" y="31773"/>
                      <a:pt x="84897" y="22422"/>
                      <a:pt x="83858" y="15149"/>
                    </a:cubicBezTo>
                    <a:cubicBezTo>
                      <a:pt x="81780" y="16485"/>
                      <a:pt x="78664" y="16485"/>
                      <a:pt x="74359" y="14556"/>
                    </a:cubicBezTo>
                    <a:cubicBezTo>
                      <a:pt x="66345" y="10993"/>
                      <a:pt x="73469" y="3127"/>
                      <a:pt x="64712" y="456"/>
                    </a:cubicBezTo>
                    <a:cubicBezTo>
                      <a:pt x="55806" y="-2216"/>
                      <a:pt x="52393" y="7431"/>
                      <a:pt x="54174" y="14556"/>
                    </a:cubicBezTo>
                    <a:cubicBezTo>
                      <a:pt x="55955" y="21532"/>
                      <a:pt x="49721" y="21532"/>
                      <a:pt x="46159" y="25984"/>
                    </a:cubicBezTo>
                    <a:cubicBezTo>
                      <a:pt x="42597" y="30437"/>
                      <a:pt x="26716" y="31327"/>
                      <a:pt x="21521" y="31327"/>
                    </a:cubicBezTo>
                    <a:cubicBezTo>
                      <a:pt x="16326" y="31327"/>
                      <a:pt x="10093" y="41123"/>
                      <a:pt x="4749" y="42756"/>
                    </a:cubicBezTo>
                    <a:cubicBezTo>
                      <a:pt x="3562" y="43201"/>
                      <a:pt x="1930" y="43201"/>
                      <a:pt x="0" y="43053"/>
                    </a:cubicBezTo>
                    <a:cubicBezTo>
                      <a:pt x="1187" y="66355"/>
                      <a:pt x="5046" y="64574"/>
                      <a:pt x="16178" y="70956"/>
                    </a:cubicBezTo>
                    <a:cubicBezTo>
                      <a:pt x="28794" y="78229"/>
                      <a:pt x="16772" y="88173"/>
                      <a:pt x="22115" y="93516"/>
                    </a:cubicBezTo>
                    <a:cubicBezTo>
                      <a:pt x="27458" y="98859"/>
                      <a:pt x="25380" y="112069"/>
                      <a:pt x="26716" y="128544"/>
                    </a:cubicBezTo>
                    <a:cubicBezTo>
                      <a:pt x="27458" y="138488"/>
                      <a:pt x="28497" y="164462"/>
                      <a:pt x="29239" y="183460"/>
                    </a:cubicBezTo>
                    <a:cubicBezTo>
                      <a:pt x="36512" y="182124"/>
                      <a:pt x="44081" y="181679"/>
                      <a:pt x="49128" y="181679"/>
                    </a:cubicBezTo>
                    <a:cubicBezTo>
                      <a:pt x="58626" y="181679"/>
                      <a:pt x="64267" y="169063"/>
                      <a:pt x="69461" y="175148"/>
                    </a:cubicBezTo>
                    <a:cubicBezTo>
                      <a:pt x="66196" y="165353"/>
                      <a:pt x="60259" y="159564"/>
                      <a:pt x="60259" y="151698"/>
                    </a:cubicBezTo>
                    <a:cubicBezTo>
                      <a:pt x="60259" y="140418"/>
                      <a:pt x="57588" y="131215"/>
                      <a:pt x="59665" y="11667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5" name="Freeform: Shape 2834">
                <a:extLst>
                  <a:ext uri="{FF2B5EF4-FFF2-40B4-BE49-F238E27FC236}">
                    <a16:creationId xmlns:a16="http://schemas.microsoft.com/office/drawing/2014/main" id="{EFF45977-A9DA-0C14-496F-542F8CF73F25}"/>
                  </a:ext>
                </a:extLst>
              </p:cNvPr>
              <p:cNvSpPr/>
              <p:nvPr/>
            </p:nvSpPr>
            <p:spPr>
              <a:xfrm>
                <a:off x="5778697" y="5012962"/>
                <a:ext cx="60867" cy="169460"/>
              </a:xfrm>
              <a:custGeom>
                <a:avLst/>
                <a:gdLst>
                  <a:gd name="connsiteX0" fmla="*/ 48237 w 55510"/>
                  <a:gd name="connsiteY0" fmla="*/ 54361 h 154545"/>
                  <a:gd name="connsiteX1" fmla="*/ 42300 w 55510"/>
                  <a:gd name="connsiteY1" fmla="*/ 31801 h 154545"/>
                  <a:gd name="connsiteX2" fmla="*/ 26122 w 55510"/>
                  <a:gd name="connsiteY2" fmla="*/ 3898 h 154545"/>
                  <a:gd name="connsiteX3" fmla="*/ 3562 w 55510"/>
                  <a:gd name="connsiteY3" fmla="*/ 39 h 154545"/>
                  <a:gd name="connsiteX4" fmla="*/ 0 w 55510"/>
                  <a:gd name="connsiteY4" fmla="*/ 632 h 154545"/>
                  <a:gd name="connsiteX5" fmla="*/ 5937 w 55510"/>
                  <a:gd name="connsiteY5" fmla="*/ 19779 h 154545"/>
                  <a:gd name="connsiteX6" fmla="*/ 13210 w 55510"/>
                  <a:gd name="connsiteY6" fmla="*/ 37589 h 154545"/>
                  <a:gd name="connsiteX7" fmla="*/ 13804 w 55510"/>
                  <a:gd name="connsiteY7" fmla="*/ 79296 h 154545"/>
                  <a:gd name="connsiteX8" fmla="*/ 21818 w 55510"/>
                  <a:gd name="connsiteY8" fmla="*/ 120261 h 154545"/>
                  <a:gd name="connsiteX9" fmla="*/ 32802 w 55510"/>
                  <a:gd name="connsiteY9" fmla="*/ 154546 h 154545"/>
                  <a:gd name="connsiteX10" fmla="*/ 38887 w 55510"/>
                  <a:gd name="connsiteY10" fmla="*/ 150687 h 154545"/>
                  <a:gd name="connsiteX11" fmla="*/ 55510 w 55510"/>
                  <a:gd name="connsiteY11" fmla="*/ 144157 h 154545"/>
                  <a:gd name="connsiteX12" fmla="*/ 52987 w 55510"/>
                  <a:gd name="connsiteY12" fmla="*/ 89240 h 154545"/>
                  <a:gd name="connsiteX13" fmla="*/ 48386 w 55510"/>
                  <a:gd name="connsiteY13" fmla="*/ 54213 h 154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510" h="154545">
                    <a:moveTo>
                      <a:pt x="48237" y="54361"/>
                    </a:moveTo>
                    <a:cubicBezTo>
                      <a:pt x="42894" y="49018"/>
                      <a:pt x="54916" y="39222"/>
                      <a:pt x="42300" y="31801"/>
                    </a:cubicBezTo>
                    <a:cubicBezTo>
                      <a:pt x="31169" y="25419"/>
                      <a:pt x="27310" y="27200"/>
                      <a:pt x="26122" y="3898"/>
                    </a:cubicBezTo>
                    <a:cubicBezTo>
                      <a:pt x="19740" y="3452"/>
                      <a:pt x="10390" y="781"/>
                      <a:pt x="3562" y="39"/>
                    </a:cubicBezTo>
                    <a:cubicBezTo>
                      <a:pt x="2078" y="-110"/>
                      <a:pt x="1039" y="187"/>
                      <a:pt x="0" y="632"/>
                    </a:cubicBezTo>
                    <a:cubicBezTo>
                      <a:pt x="1484" y="9092"/>
                      <a:pt x="3562" y="18443"/>
                      <a:pt x="5937" y="19779"/>
                    </a:cubicBezTo>
                    <a:cubicBezTo>
                      <a:pt x="10538" y="22450"/>
                      <a:pt x="13952" y="27794"/>
                      <a:pt x="13210" y="37589"/>
                    </a:cubicBezTo>
                    <a:cubicBezTo>
                      <a:pt x="12616" y="47534"/>
                      <a:pt x="9944" y="69352"/>
                      <a:pt x="13804" y="79296"/>
                    </a:cubicBezTo>
                    <a:cubicBezTo>
                      <a:pt x="17811" y="89240"/>
                      <a:pt x="21818" y="105121"/>
                      <a:pt x="21818" y="120261"/>
                    </a:cubicBezTo>
                    <a:cubicBezTo>
                      <a:pt x="21818" y="129760"/>
                      <a:pt x="27161" y="143860"/>
                      <a:pt x="32802" y="154546"/>
                    </a:cubicBezTo>
                    <a:cubicBezTo>
                      <a:pt x="35028" y="153359"/>
                      <a:pt x="37254" y="152023"/>
                      <a:pt x="38887" y="150687"/>
                    </a:cubicBezTo>
                    <a:cubicBezTo>
                      <a:pt x="42894" y="147422"/>
                      <a:pt x="49128" y="145344"/>
                      <a:pt x="55510" y="144157"/>
                    </a:cubicBezTo>
                    <a:cubicBezTo>
                      <a:pt x="54768" y="125158"/>
                      <a:pt x="53729" y="99185"/>
                      <a:pt x="52987" y="89240"/>
                    </a:cubicBezTo>
                    <a:cubicBezTo>
                      <a:pt x="51651" y="72766"/>
                      <a:pt x="53581" y="59407"/>
                      <a:pt x="48386" y="5421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6" name="Freeform: Shape 2835">
                <a:extLst>
                  <a:ext uri="{FF2B5EF4-FFF2-40B4-BE49-F238E27FC236}">
                    <a16:creationId xmlns:a16="http://schemas.microsoft.com/office/drawing/2014/main" id="{44AC93B1-08C3-9519-2C5B-C43E3C1FB770}"/>
                  </a:ext>
                </a:extLst>
              </p:cNvPr>
              <p:cNvSpPr/>
              <p:nvPr/>
            </p:nvSpPr>
            <p:spPr>
              <a:xfrm>
                <a:off x="6063176" y="4946116"/>
                <a:ext cx="242816" cy="376594"/>
              </a:xfrm>
              <a:custGeom>
                <a:avLst/>
                <a:gdLst>
                  <a:gd name="connsiteX0" fmla="*/ 92615 w 221445"/>
                  <a:gd name="connsiteY0" fmla="*/ 326974 h 343448"/>
                  <a:gd name="connsiteX1" fmla="*/ 171724 w 221445"/>
                  <a:gd name="connsiteY1" fmla="*/ 328755 h 343448"/>
                  <a:gd name="connsiteX2" fmla="*/ 214025 w 221445"/>
                  <a:gd name="connsiteY2" fmla="*/ 343449 h 343448"/>
                  <a:gd name="connsiteX3" fmla="*/ 221446 w 221445"/>
                  <a:gd name="connsiteY3" fmla="*/ 316881 h 343448"/>
                  <a:gd name="connsiteX4" fmla="*/ 216251 w 221445"/>
                  <a:gd name="connsiteY4" fmla="*/ 311835 h 343448"/>
                  <a:gd name="connsiteX5" fmla="*/ 197104 w 221445"/>
                  <a:gd name="connsiteY5" fmla="*/ 292688 h 343448"/>
                  <a:gd name="connsiteX6" fmla="*/ 190425 w 221445"/>
                  <a:gd name="connsiteY6" fmla="*/ 282744 h 343448"/>
                  <a:gd name="connsiteX7" fmla="*/ 185824 w 221445"/>
                  <a:gd name="connsiteY7" fmla="*/ 264934 h 343448"/>
                  <a:gd name="connsiteX8" fmla="*/ 177216 w 221445"/>
                  <a:gd name="connsiteY8" fmla="*/ 241038 h 343448"/>
                  <a:gd name="connsiteX9" fmla="*/ 173209 w 221445"/>
                  <a:gd name="connsiteY9" fmla="*/ 216548 h 343448"/>
                  <a:gd name="connsiteX10" fmla="*/ 187754 w 221445"/>
                  <a:gd name="connsiteY10" fmla="*/ 186715 h 343448"/>
                  <a:gd name="connsiteX11" fmla="*/ 202745 w 221445"/>
                  <a:gd name="connsiteY11" fmla="*/ 168162 h 343448"/>
                  <a:gd name="connsiteX12" fmla="*/ 193839 w 221445"/>
                  <a:gd name="connsiteY12" fmla="*/ 146641 h 343448"/>
                  <a:gd name="connsiteX13" fmla="*/ 169052 w 221445"/>
                  <a:gd name="connsiteY13" fmla="*/ 121112 h 343448"/>
                  <a:gd name="connsiteX14" fmla="*/ 162077 w 221445"/>
                  <a:gd name="connsiteY14" fmla="*/ 99888 h 343448"/>
                  <a:gd name="connsiteX15" fmla="*/ 187605 w 221445"/>
                  <a:gd name="connsiteY15" fmla="*/ 96326 h 343448"/>
                  <a:gd name="connsiteX16" fmla="*/ 199925 w 221445"/>
                  <a:gd name="connsiteY16" fmla="*/ 91873 h 343448"/>
                  <a:gd name="connsiteX17" fmla="*/ 187605 w 221445"/>
                  <a:gd name="connsiteY17" fmla="*/ 54768 h 343448"/>
                  <a:gd name="connsiteX18" fmla="*/ 184043 w 221445"/>
                  <a:gd name="connsiteY18" fmla="*/ 28349 h 343448"/>
                  <a:gd name="connsiteX19" fmla="*/ 165490 w 221445"/>
                  <a:gd name="connsiteY19" fmla="*/ 149 h 343448"/>
                  <a:gd name="connsiteX20" fmla="*/ 163858 w 221445"/>
                  <a:gd name="connsiteY20" fmla="*/ 0 h 343448"/>
                  <a:gd name="connsiteX21" fmla="*/ 162077 w 221445"/>
                  <a:gd name="connsiteY21" fmla="*/ 16030 h 343448"/>
                  <a:gd name="connsiteX22" fmla="*/ 174396 w 221445"/>
                  <a:gd name="connsiteY22" fmla="*/ 28349 h 343448"/>
                  <a:gd name="connsiteX23" fmla="*/ 176177 w 221445"/>
                  <a:gd name="connsiteY23" fmla="*/ 46901 h 343448"/>
                  <a:gd name="connsiteX24" fmla="*/ 158515 w 221445"/>
                  <a:gd name="connsiteY24" fmla="*/ 56549 h 343448"/>
                  <a:gd name="connsiteX25" fmla="*/ 140852 w 221445"/>
                  <a:gd name="connsiteY25" fmla="*/ 89202 h 343448"/>
                  <a:gd name="connsiteX26" fmla="*/ 133877 w 221445"/>
                  <a:gd name="connsiteY26" fmla="*/ 108645 h 343448"/>
                  <a:gd name="connsiteX27" fmla="*/ 130315 w 221445"/>
                  <a:gd name="connsiteY27" fmla="*/ 124526 h 343448"/>
                  <a:gd name="connsiteX28" fmla="*/ 116214 w 221445"/>
                  <a:gd name="connsiteY28" fmla="*/ 142188 h 343448"/>
                  <a:gd name="connsiteX29" fmla="*/ 94100 w 221445"/>
                  <a:gd name="connsiteY29" fmla="*/ 188051 h 343448"/>
                  <a:gd name="connsiteX30" fmla="*/ 81781 w 221445"/>
                  <a:gd name="connsiteY30" fmla="*/ 201261 h 343448"/>
                  <a:gd name="connsiteX31" fmla="*/ 60556 w 221445"/>
                  <a:gd name="connsiteY31" fmla="*/ 186270 h 343448"/>
                  <a:gd name="connsiteX32" fmla="*/ 42894 w 221445"/>
                  <a:gd name="connsiteY32" fmla="*/ 188941 h 343448"/>
                  <a:gd name="connsiteX33" fmla="*/ 8757 w 221445"/>
                  <a:gd name="connsiteY33" fmla="*/ 221594 h 343448"/>
                  <a:gd name="connsiteX34" fmla="*/ 0 w 221445"/>
                  <a:gd name="connsiteY34" fmla="*/ 253654 h 343448"/>
                  <a:gd name="connsiteX35" fmla="*/ 12467 w 221445"/>
                  <a:gd name="connsiteY35" fmla="*/ 270277 h 343448"/>
                  <a:gd name="connsiteX36" fmla="*/ 35325 w 221445"/>
                  <a:gd name="connsiteY36" fmla="*/ 275175 h 343448"/>
                  <a:gd name="connsiteX37" fmla="*/ 43636 w 221445"/>
                  <a:gd name="connsiteY37" fmla="*/ 304265 h 343448"/>
                  <a:gd name="connsiteX38" fmla="*/ 37996 w 221445"/>
                  <a:gd name="connsiteY38" fmla="*/ 330684 h 343448"/>
                  <a:gd name="connsiteX39" fmla="*/ 79257 w 221445"/>
                  <a:gd name="connsiteY39" fmla="*/ 330684 h 343448"/>
                  <a:gd name="connsiteX40" fmla="*/ 92170 w 221445"/>
                  <a:gd name="connsiteY40" fmla="*/ 326974 h 34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1445" h="343448">
                    <a:moveTo>
                      <a:pt x="92615" y="326974"/>
                    </a:moveTo>
                    <a:cubicBezTo>
                      <a:pt x="92615" y="326974"/>
                      <a:pt x="162522" y="330684"/>
                      <a:pt x="171724" y="328755"/>
                    </a:cubicBezTo>
                    <a:cubicBezTo>
                      <a:pt x="180927" y="326974"/>
                      <a:pt x="214025" y="343449"/>
                      <a:pt x="214025" y="343449"/>
                    </a:cubicBezTo>
                    <a:cubicBezTo>
                      <a:pt x="214025" y="343449"/>
                      <a:pt x="215657" y="326825"/>
                      <a:pt x="221446" y="316881"/>
                    </a:cubicBezTo>
                    <a:cubicBezTo>
                      <a:pt x="219219" y="315694"/>
                      <a:pt x="216844" y="314061"/>
                      <a:pt x="216251" y="311835"/>
                    </a:cubicBezTo>
                    <a:cubicBezTo>
                      <a:pt x="214915" y="307234"/>
                      <a:pt x="201706" y="298625"/>
                      <a:pt x="197104" y="292688"/>
                    </a:cubicBezTo>
                    <a:cubicBezTo>
                      <a:pt x="192503" y="286752"/>
                      <a:pt x="190425" y="282744"/>
                      <a:pt x="190425" y="282744"/>
                    </a:cubicBezTo>
                    <a:cubicBezTo>
                      <a:pt x="190425" y="282744"/>
                      <a:pt x="191761" y="272800"/>
                      <a:pt x="185824" y="264934"/>
                    </a:cubicBezTo>
                    <a:cubicBezTo>
                      <a:pt x="179887" y="256919"/>
                      <a:pt x="177216" y="251724"/>
                      <a:pt x="177216" y="241038"/>
                    </a:cubicBezTo>
                    <a:cubicBezTo>
                      <a:pt x="177216" y="230351"/>
                      <a:pt x="173209" y="222485"/>
                      <a:pt x="173209" y="216548"/>
                    </a:cubicBezTo>
                    <a:cubicBezTo>
                      <a:pt x="173209" y="210611"/>
                      <a:pt x="183747" y="199331"/>
                      <a:pt x="187754" y="186715"/>
                    </a:cubicBezTo>
                    <a:cubicBezTo>
                      <a:pt x="190129" y="179442"/>
                      <a:pt x="197104" y="173505"/>
                      <a:pt x="202745" y="168162"/>
                    </a:cubicBezTo>
                    <a:cubicBezTo>
                      <a:pt x="199776" y="163561"/>
                      <a:pt x="196659" y="155398"/>
                      <a:pt x="193839" y="146641"/>
                    </a:cubicBezTo>
                    <a:cubicBezTo>
                      <a:pt x="190277" y="135213"/>
                      <a:pt x="180630" y="131651"/>
                      <a:pt x="169052" y="121112"/>
                    </a:cubicBezTo>
                    <a:cubicBezTo>
                      <a:pt x="157624" y="110575"/>
                      <a:pt x="162077" y="104341"/>
                      <a:pt x="162077" y="99888"/>
                    </a:cubicBezTo>
                    <a:cubicBezTo>
                      <a:pt x="162077" y="95436"/>
                      <a:pt x="177067" y="95436"/>
                      <a:pt x="187605" y="96326"/>
                    </a:cubicBezTo>
                    <a:cubicBezTo>
                      <a:pt x="198144" y="97217"/>
                      <a:pt x="204377" y="94545"/>
                      <a:pt x="199925" y="91873"/>
                    </a:cubicBezTo>
                    <a:cubicBezTo>
                      <a:pt x="195472" y="89202"/>
                      <a:pt x="186715" y="68868"/>
                      <a:pt x="187605" y="54768"/>
                    </a:cubicBezTo>
                    <a:cubicBezTo>
                      <a:pt x="188496" y="40668"/>
                      <a:pt x="183153" y="36215"/>
                      <a:pt x="184043" y="28349"/>
                    </a:cubicBezTo>
                    <a:cubicBezTo>
                      <a:pt x="184934" y="20334"/>
                      <a:pt x="174396" y="149"/>
                      <a:pt x="165490" y="149"/>
                    </a:cubicBezTo>
                    <a:cubicBezTo>
                      <a:pt x="164897" y="149"/>
                      <a:pt x="164303" y="149"/>
                      <a:pt x="163858" y="0"/>
                    </a:cubicBezTo>
                    <a:cubicBezTo>
                      <a:pt x="162374" y="6382"/>
                      <a:pt x="162077" y="13655"/>
                      <a:pt x="162077" y="16030"/>
                    </a:cubicBezTo>
                    <a:cubicBezTo>
                      <a:pt x="162077" y="20482"/>
                      <a:pt x="169052" y="26568"/>
                      <a:pt x="174396" y="28349"/>
                    </a:cubicBezTo>
                    <a:cubicBezTo>
                      <a:pt x="179739" y="30130"/>
                      <a:pt x="177067" y="38887"/>
                      <a:pt x="176177" y="46901"/>
                    </a:cubicBezTo>
                    <a:cubicBezTo>
                      <a:pt x="175286" y="54916"/>
                      <a:pt x="161186" y="53135"/>
                      <a:pt x="158515" y="56549"/>
                    </a:cubicBezTo>
                    <a:cubicBezTo>
                      <a:pt x="155843" y="60111"/>
                      <a:pt x="139962" y="84749"/>
                      <a:pt x="140852" y="89202"/>
                    </a:cubicBezTo>
                    <a:cubicBezTo>
                      <a:pt x="141743" y="93655"/>
                      <a:pt x="138181" y="106864"/>
                      <a:pt x="133877" y="108645"/>
                    </a:cubicBezTo>
                    <a:cubicBezTo>
                      <a:pt x="129424" y="110426"/>
                      <a:pt x="130315" y="120074"/>
                      <a:pt x="130315" y="124526"/>
                    </a:cubicBezTo>
                    <a:cubicBezTo>
                      <a:pt x="130315" y="128979"/>
                      <a:pt x="116214" y="135064"/>
                      <a:pt x="116214" y="142188"/>
                    </a:cubicBezTo>
                    <a:cubicBezTo>
                      <a:pt x="116214" y="149313"/>
                      <a:pt x="99443" y="178403"/>
                      <a:pt x="94100" y="188051"/>
                    </a:cubicBezTo>
                    <a:cubicBezTo>
                      <a:pt x="88757" y="197698"/>
                      <a:pt x="83562" y="210166"/>
                      <a:pt x="81781" y="201261"/>
                    </a:cubicBezTo>
                    <a:cubicBezTo>
                      <a:pt x="79999" y="192503"/>
                      <a:pt x="66790" y="181817"/>
                      <a:pt x="60556" y="186270"/>
                    </a:cubicBezTo>
                    <a:cubicBezTo>
                      <a:pt x="54323" y="190722"/>
                      <a:pt x="46456" y="188051"/>
                      <a:pt x="42894" y="188941"/>
                    </a:cubicBezTo>
                    <a:cubicBezTo>
                      <a:pt x="39332" y="189832"/>
                      <a:pt x="8757" y="221594"/>
                      <a:pt x="8757" y="221594"/>
                    </a:cubicBezTo>
                    <a:cubicBezTo>
                      <a:pt x="8757" y="221594"/>
                      <a:pt x="6382" y="236585"/>
                      <a:pt x="0" y="253654"/>
                    </a:cubicBezTo>
                    <a:cubicBezTo>
                      <a:pt x="3859" y="256028"/>
                      <a:pt x="8015" y="264043"/>
                      <a:pt x="12467" y="270277"/>
                    </a:cubicBezTo>
                    <a:cubicBezTo>
                      <a:pt x="18701" y="279182"/>
                      <a:pt x="30575" y="272503"/>
                      <a:pt x="35325" y="275175"/>
                    </a:cubicBezTo>
                    <a:cubicBezTo>
                      <a:pt x="40222" y="277846"/>
                      <a:pt x="45417" y="298625"/>
                      <a:pt x="43636" y="304265"/>
                    </a:cubicBezTo>
                    <a:cubicBezTo>
                      <a:pt x="42003" y="309757"/>
                      <a:pt x="34582" y="323857"/>
                      <a:pt x="37996" y="330684"/>
                    </a:cubicBezTo>
                    <a:lnTo>
                      <a:pt x="79257" y="330684"/>
                    </a:lnTo>
                    <a:lnTo>
                      <a:pt x="92170" y="326974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7" name="Freeform: Shape 2836">
                <a:extLst>
                  <a:ext uri="{FF2B5EF4-FFF2-40B4-BE49-F238E27FC236}">
                    <a16:creationId xmlns:a16="http://schemas.microsoft.com/office/drawing/2014/main" id="{D03B9DAB-B990-E5BB-AEE9-4970A1B7FD1E}"/>
                  </a:ext>
                </a:extLst>
              </p:cNvPr>
              <p:cNvSpPr/>
              <p:nvPr/>
            </p:nvSpPr>
            <p:spPr>
              <a:xfrm>
                <a:off x="5500761" y="5029106"/>
                <a:ext cx="199491" cy="203942"/>
              </a:xfrm>
              <a:custGeom>
                <a:avLst/>
                <a:gdLst>
                  <a:gd name="connsiteX0" fmla="*/ 171989 w 181933"/>
                  <a:gd name="connsiteY0" fmla="*/ 155555 h 185992"/>
                  <a:gd name="connsiteX1" fmla="*/ 159373 w 181933"/>
                  <a:gd name="connsiteY1" fmla="*/ 122457 h 185992"/>
                  <a:gd name="connsiteX2" fmla="*/ 170653 w 181933"/>
                  <a:gd name="connsiteY2" fmla="*/ 93367 h 185992"/>
                  <a:gd name="connsiteX3" fmla="*/ 181933 w 181933"/>
                  <a:gd name="connsiteY3" fmla="*/ 73478 h 185992"/>
                  <a:gd name="connsiteX4" fmla="*/ 171544 w 181933"/>
                  <a:gd name="connsiteY4" fmla="*/ 27170 h 185992"/>
                  <a:gd name="connsiteX5" fmla="*/ 166052 w 181933"/>
                  <a:gd name="connsiteY5" fmla="*/ 24350 h 185992"/>
                  <a:gd name="connsiteX6" fmla="*/ 130728 w 181933"/>
                  <a:gd name="connsiteY6" fmla="*/ 28803 h 185992"/>
                  <a:gd name="connsiteX7" fmla="*/ 104309 w 181933"/>
                  <a:gd name="connsiteY7" fmla="*/ 16484 h 185992"/>
                  <a:gd name="connsiteX8" fmla="*/ 81303 w 181933"/>
                  <a:gd name="connsiteY8" fmla="*/ 8469 h 185992"/>
                  <a:gd name="connsiteX9" fmla="*/ 70765 w 181933"/>
                  <a:gd name="connsiteY9" fmla="*/ 4907 h 185992"/>
                  <a:gd name="connsiteX10" fmla="*/ 55775 w 181933"/>
                  <a:gd name="connsiteY10" fmla="*/ 6688 h 185992"/>
                  <a:gd name="connsiteX11" fmla="*/ 39003 w 181933"/>
                  <a:gd name="connsiteY11" fmla="*/ 14703 h 185992"/>
                  <a:gd name="connsiteX12" fmla="*/ 24012 w 181933"/>
                  <a:gd name="connsiteY12" fmla="*/ 10250 h 185992"/>
                  <a:gd name="connsiteX13" fmla="*/ 13920 w 181933"/>
                  <a:gd name="connsiteY13" fmla="*/ 12625 h 185992"/>
                  <a:gd name="connsiteX14" fmla="*/ 13920 w 181933"/>
                  <a:gd name="connsiteY14" fmla="*/ 36372 h 185992"/>
                  <a:gd name="connsiteX15" fmla="*/ 19263 w 181933"/>
                  <a:gd name="connsiteY15" fmla="*/ 50324 h 185992"/>
                  <a:gd name="connsiteX16" fmla="*/ 24606 w 181933"/>
                  <a:gd name="connsiteY16" fmla="*/ 68877 h 185992"/>
                  <a:gd name="connsiteX17" fmla="*/ 10654 w 181933"/>
                  <a:gd name="connsiteY17" fmla="*/ 70807 h 185992"/>
                  <a:gd name="connsiteX18" fmla="*/ 13326 w 181933"/>
                  <a:gd name="connsiteY18" fmla="*/ 88617 h 185992"/>
                  <a:gd name="connsiteX19" fmla="*/ 4718 w 181933"/>
                  <a:gd name="connsiteY19" fmla="*/ 105092 h 185992"/>
                  <a:gd name="connsiteX20" fmla="*/ 1452 w 181933"/>
                  <a:gd name="connsiteY20" fmla="*/ 126316 h 185992"/>
                  <a:gd name="connsiteX21" fmla="*/ 11396 w 181933"/>
                  <a:gd name="connsiteY21" fmla="*/ 135519 h 185992"/>
                  <a:gd name="connsiteX22" fmla="*/ 34550 w 181933"/>
                  <a:gd name="connsiteY22" fmla="*/ 158079 h 185992"/>
                  <a:gd name="connsiteX23" fmla="*/ 25645 w 181933"/>
                  <a:gd name="connsiteY23" fmla="*/ 185982 h 185992"/>
                  <a:gd name="connsiteX24" fmla="*/ 113659 w 181933"/>
                  <a:gd name="connsiteY24" fmla="*/ 166836 h 185992"/>
                  <a:gd name="connsiteX25" fmla="*/ 171544 w 181933"/>
                  <a:gd name="connsiteY25" fmla="*/ 170249 h 185992"/>
                  <a:gd name="connsiteX26" fmla="*/ 172138 w 181933"/>
                  <a:gd name="connsiteY26" fmla="*/ 155555 h 18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1933" h="185992">
                    <a:moveTo>
                      <a:pt x="171989" y="155555"/>
                    </a:moveTo>
                    <a:cubicBezTo>
                      <a:pt x="167982" y="150212"/>
                      <a:pt x="158779" y="127801"/>
                      <a:pt x="159373" y="122457"/>
                    </a:cubicBezTo>
                    <a:cubicBezTo>
                      <a:pt x="159967" y="117114"/>
                      <a:pt x="171247" y="101233"/>
                      <a:pt x="170653" y="93367"/>
                    </a:cubicBezTo>
                    <a:cubicBezTo>
                      <a:pt x="170059" y="85352"/>
                      <a:pt x="181933" y="80157"/>
                      <a:pt x="181933" y="73478"/>
                    </a:cubicBezTo>
                    <a:cubicBezTo>
                      <a:pt x="181933" y="68432"/>
                      <a:pt x="178816" y="43497"/>
                      <a:pt x="171544" y="27170"/>
                    </a:cubicBezTo>
                    <a:cubicBezTo>
                      <a:pt x="170059" y="27170"/>
                      <a:pt x="168130" y="26428"/>
                      <a:pt x="166052" y="24350"/>
                    </a:cubicBezTo>
                    <a:cubicBezTo>
                      <a:pt x="160709" y="19007"/>
                      <a:pt x="138743" y="19898"/>
                      <a:pt x="130728" y="28803"/>
                    </a:cubicBezTo>
                    <a:cubicBezTo>
                      <a:pt x="122713" y="37560"/>
                      <a:pt x="106832" y="20788"/>
                      <a:pt x="104309" y="16484"/>
                    </a:cubicBezTo>
                    <a:cubicBezTo>
                      <a:pt x="101637" y="12031"/>
                      <a:pt x="90208" y="2384"/>
                      <a:pt x="81303" y="8469"/>
                    </a:cubicBezTo>
                    <a:cubicBezTo>
                      <a:pt x="72398" y="14703"/>
                      <a:pt x="69875" y="12922"/>
                      <a:pt x="70765" y="4907"/>
                    </a:cubicBezTo>
                    <a:cubicBezTo>
                      <a:pt x="71656" y="-3108"/>
                      <a:pt x="57556" y="-436"/>
                      <a:pt x="55775" y="6688"/>
                    </a:cubicBezTo>
                    <a:cubicBezTo>
                      <a:pt x="53993" y="13812"/>
                      <a:pt x="42565" y="19898"/>
                      <a:pt x="39003" y="14703"/>
                    </a:cubicBezTo>
                    <a:cubicBezTo>
                      <a:pt x="35441" y="9360"/>
                      <a:pt x="27574" y="2384"/>
                      <a:pt x="24012" y="10250"/>
                    </a:cubicBezTo>
                    <a:cubicBezTo>
                      <a:pt x="21489" y="15742"/>
                      <a:pt x="17333" y="15297"/>
                      <a:pt x="13920" y="12625"/>
                    </a:cubicBezTo>
                    <a:cubicBezTo>
                      <a:pt x="11693" y="22421"/>
                      <a:pt x="9021" y="33701"/>
                      <a:pt x="13920" y="36372"/>
                    </a:cubicBezTo>
                    <a:cubicBezTo>
                      <a:pt x="19856" y="39638"/>
                      <a:pt x="20598" y="46317"/>
                      <a:pt x="19263" y="50324"/>
                    </a:cubicBezTo>
                    <a:cubicBezTo>
                      <a:pt x="17927" y="54332"/>
                      <a:pt x="29207" y="64276"/>
                      <a:pt x="24606" y="68877"/>
                    </a:cubicBezTo>
                    <a:cubicBezTo>
                      <a:pt x="20005" y="73478"/>
                      <a:pt x="14068" y="64276"/>
                      <a:pt x="10654" y="70807"/>
                    </a:cubicBezTo>
                    <a:cubicBezTo>
                      <a:pt x="7389" y="77485"/>
                      <a:pt x="17333" y="83422"/>
                      <a:pt x="13326" y="88617"/>
                    </a:cubicBezTo>
                    <a:cubicBezTo>
                      <a:pt x="9319" y="93960"/>
                      <a:pt x="3382" y="94554"/>
                      <a:pt x="4718" y="105092"/>
                    </a:cubicBezTo>
                    <a:cubicBezTo>
                      <a:pt x="6053" y="115630"/>
                      <a:pt x="5311" y="122903"/>
                      <a:pt x="1452" y="126316"/>
                    </a:cubicBezTo>
                    <a:cubicBezTo>
                      <a:pt x="-2555" y="129582"/>
                      <a:pt x="2046" y="129582"/>
                      <a:pt x="11396" y="135519"/>
                    </a:cubicBezTo>
                    <a:cubicBezTo>
                      <a:pt x="20598" y="141455"/>
                      <a:pt x="35886" y="148134"/>
                      <a:pt x="34550" y="158079"/>
                    </a:cubicBezTo>
                    <a:cubicBezTo>
                      <a:pt x="33363" y="167132"/>
                      <a:pt x="29356" y="169210"/>
                      <a:pt x="25645" y="185982"/>
                    </a:cubicBezTo>
                    <a:cubicBezTo>
                      <a:pt x="43604" y="186427"/>
                      <a:pt x="75811" y="173218"/>
                      <a:pt x="113659" y="166836"/>
                    </a:cubicBezTo>
                    <a:cubicBezTo>
                      <a:pt x="137407" y="162828"/>
                      <a:pt x="157295" y="166093"/>
                      <a:pt x="171544" y="170249"/>
                    </a:cubicBezTo>
                    <a:cubicBezTo>
                      <a:pt x="173028" y="164609"/>
                      <a:pt x="174067" y="158227"/>
                      <a:pt x="172138" y="1555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8" name="Freeform: Shape 2837">
                <a:extLst>
                  <a:ext uri="{FF2B5EF4-FFF2-40B4-BE49-F238E27FC236}">
                    <a16:creationId xmlns:a16="http://schemas.microsoft.com/office/drawing/2014/main" id="{23E8E13B-F984-0C4A-1B18-69037732A002}"/>
                  </a:ext>
                </a:extLst>
              </p:cNvPr>
              <p:cNvSpPr/>
              <p:nvPr/>
            </p:nvSpPr>
            <p:spPr>
              <a:xfrm>
                <a:off x="5675648" y="5013981"/>
                <a:ext cx="139014" cy="210673"/>
              </a:xfrm>
              <a:custGeom>
                <a:avLst/>
                <a:gdLst>
                  <a:gd name="connsiteX0" fmla="*/ 107782 w 126779"/>
                  <a:gd name="connsiteY0" fmla="*/ 78664 h 192131"/>
                  <a:gd name="connsiteX1" fmla="*/ 107188 w 126779"/>
                  <a:gd name="connsiteY1" fmla="*/ 36957 h 192131"/>
                  <a:gd name="connsiteX2" fmla="*/ 99916 w 126779"/>
                  <a:gd name="connsiteY2" fmla="*/ 19147 h 192131"/>
                  <a:gd name="connsiteX3" fmla="*/ 93978 w 126779"/>
                  <a:gd name="connsiteY3" fmla="*/ 0 h 192131"/>
                  <a:gd name="connsiteX4" fmla="*/ 86112 w 126779"/>
                  <a:gd name="connsiteY4" fmla="*/ 7273 h 192131"/>
                  <a:gd name="connsiteX5" fmla="*/ 11159 w 126779"/>
                  <a:gd name="connsiteY5" fmla="*/ 5492 h 192131"/>
                  <a:gd name="connsiteX6" fmla="*/ 16502 w 126779"/>
                  <a:gd name="connsiteY6" fmla="*/ 35473 h 192131"/>
                  <a:gd name="connsiteX7" fmla="*/ 12198 w 126779"/>
                  <a:gd name="connsiteY7" fmla="*/ 40965 h 192131"/>
                  <a:gd name="connsiteX8" fmla="*/ 22587 w 126779"/>
                  <a:gd name="connsiteY8" fmla="*/ 87272 h 192131"/>
                  <a:gd name="connsiteX9" fmla="*/ 11308 w 126779"/>
                  <a:gd name="connsiteY9" fmla="*/ 107161 h 192131"/>
                  <a:gd name="connsiteX10" fmla="*/ 27 w 126779"/>
                  <a:gd name="connsiteY10" fmla="*/ 136252 h 192131"/>
                  <a:gd name="connsiteX11" fmla="*/ 12643 w 126779"/>
                  <a:gd name="connsiteY11" fmla="*/ 169350 h 192131"/>
                  <a:gd name="connsiteX12" fmla="*/ 12050 w 126779"/>
                  <a:gd name="connsiteY12" fmla="*/ 184044 h 192131"/>
                  <a:gd name="connsiteX13" fmla="*/ 34461 w 126779"/>
                  <a:gd name="connsiteY13" fmla="*/ 192058 h 192131"/>
                  <a:gd name="connsiteX14" fmla="*/ 92197 w 126779"/>
                  <a:gd name="connsiteY14" fmla="*/ 168607 h 192131"/>
                  <a:gd name="connsiteX15" fmla="*/ 126780 w 126779"/>
                  <a:gd name="connsiteY15" fmla="*/ 153914 h 192131"/>
                  <a:gd name="connsiteX16" fmla="*/ 115796 w 126779"/>
                  <a:gd name="connsiteY16" fmla="*/ 119628 h 192131"/>
                  <a:gd name="connsiteX17" fmla="*/ 107782 w 126779"/>
                  <a:gd name="connsiteY17" fmla="*/ 78664 h 19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779" h="192131">
                    <a:moveTo>
                      <a:pt x="107782" y="78664"/>
                    </a:moveTo>
                    <a:cubicBezTo>
                      <a:pt x="103774" y="68719"/>
                      <a:pt x="106446" y="46901"/>
                      <a:pt x="107188" y="36957"/>
                    </a:cubicBezTo>
                    <a:cubicBezTo>
                      <a:pt x="107782" y="27013"/>
                      <a:pt x="104517" y="21670"/>
                      <a:pt x="99916" y="19147"/>
                    </a:cubicBezTo>
                    <a:cubicBezTo>
                      <a:pt x="97392" y="17811"/>
                      <a:pt x="95314" y="8312"/>
                      <a:pt x="93978" y="0"/>
                    </a:cubicBezTo>
                    <a:cubicBezTo>
                      <a:pt x="88784" y="2375"/>
                      <a:pt x="88338" y="10983"/>
                      <a:pt x="86112" y="7273"/>
                    </a:cubicBezTo>
                    <a:cubicBezTo>
                      <a:pt x="83441" y="2820"/>
                      <a:pt x="14573" y="149"/>
                      <a:pt x="11159" y="5492"/>
                    </a:cubicBezTo>
                    <a:cubicBezTo>
                      <a:pt x="7597" y="10835"/>
                      <a:pt x="17393" y="30278"/>
                      <a:pt x="16502" y="35473"/>
                    </a:cubicBezTo>
                    <a:cubicBezTo>
                      <a:pt x="15909" y="38590"/>
                      <a:pt x="14424" y="40816"/>
                      <a:pt x="12198" y="40965"/>
                    </a:cubicBezTo>
                    <a:cubicBezTo>
                      <a:pt x="19471" y="57291"/>
                      <a:pt x="22587" y="82226"/>
                      <a:pt x="22587" y="87272"/>
                    </a:cubicBezTo>
                    <a:cubicBezTo>
                      <a:pt x="22587" y="93951"/>
                      <a:pt x="10714" y="99146"/>
                      <a:pt x="11308" y="107161"/>
                    </a:cubicBezTo>
                    <a:cubicBezTo>
                      <a:pt x="11901" y="115027"/>
                      <a:pt x="769" y="130908"/>
                      <a:pt x="27" y="136252"/>
                    </a:cubicBezTo>
                    <a:cubicBezTo>
                      <a:pt x="-566" y="141595"/>
                      <a:pt x="8636" y="164006"/>
                      <a:pt x="12643" y="169350"/>
                    </a:cubicBezTo>
                    <a:cubicBezTo>
                      <a:pt x="14573" y="172021"/>
                      <a:pt x="13682" y="178403"/>
                      <a:pt x="12050" y="184044"/>
                    </a:cubicBezTo>
                    <a:cubicBezTo>
                      <a:pt x="24072" y="187457"/>
                      <a:pt x="31938" y="191465"/>
                      <a:pt x="34461" y="192058"/>
                    </a:cubicBezTo>
                    <a:cubicBezTo>
                      <a:pt x="39804" y="193394"/>
                      <a:pt x="77207" y="176177"/>
                      <a:pt x="92197" y="168607"/>
                    </a:cubicBezTo>
                    <a:cubicBezTo>
                      <a:pt x="104220" y="162671"/>
                      <a:pt x="117577" y="158812"/>
                      <a:pt x="126780" y="153914"/>
                    </a:cubicBezTo>
                    <a:cubicBezTo>
                      <a:pt x="121288" y="143227"/>
                      <a:pt x="115796" y="129127"/>
                      <a:pt x="115796" y="119628"/>
                    </a:cubicBezTo>
                    <a:cubicBezTo>
                      <a:pt x="115796" y="104341"/>
                      <a:pt x="111789" y="88460"/>
                      <a:pt x="107782" y="7866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9" name="Freeform: Shape 2838">
                <a:extLst>
                  <a:ext uri="{FF2B5EF4-FFF2-40B4-BE49-F238E27FC236}">
                    <a16:creationId xmlns:a16="http://schemas.microsoft.com/office/drawing/2014/main" id="{12625987-BB74-1513-4D3A-BF97CF0F9D81}"/>
                  </a:ext>
                </a:extLst>
              </p:cNvPr>
              <p:cNvSpPr/>
              <p:nvPr/>
            </p:nvSpPr>
            <p:spPr>
              <a:xfrm>
                <a:off x="5284273" y="4960926"/>
                <a:ext cx="244521" cy="183085"/>
              </a:xfrm>
              <a:custGeom>
                <a:avLst/>
                <a:gdLst>
                  <a:gd name="connsiteX0" fmla="*/ 75547 w 223000"/>
                  <a:gd name="connsiteY0" fmla="*/ 90538 h 166971"/>
                  <a:gd name="connsiteX1" fmla="*/ 89499 w 223000"/>
                  <a:gd name="connsiteY1" fmla="*/ 87272 h 166971"/>
                  <a:gd name="connsiteX2" fmla="*/ 112059 w 223000"/>
                  <a:gd name="connsiteY2" fmla="*/ 82671 h 166971"/>
                  <a:gd name="connsiteX3" fmla="*/ 135807 w 223000"/>
                  <a:gd name="connsiteY3" fmla="*/ 112504 h 166971"/>
                  <a:gd name="connsiteX4" fmla="*/ 139814 w 223000"/>
                  <a:gd name="connsiteY4" fmla="*/ 130315 h 166971"/>
                  <a:gd name="connsiteX5" fmla="*/ 140704 w 223000"/>
                  <a:gd name="connsiteY5" fmla="*/ 132392 h 166971"/>
                  <a:gd name="connsiteX6" fmla="*/ 162226 w 223000"/>
                  <a:gd name="connsiteY6" fmla="*/ 128682 h 166971"/>
                  <a:gd name="connsiteX7" fmla="*/ 170685 w 223000"/>
                  <a:gd name="connsiteY7" fmla="*/ 154062 h 166971"/>
                  <a:gd name="connsiteX8" fmla="*/ 185082 w 223000"/>
                  <a:gd name="connsiteY8" fmla="*/ 164452 h 166971"/>
                  <a:gd name="connsiteX9" fmla="*/ 196808 w 223000"/>
                  <a:gd name="connsiteY9" fmla="*/ 155250 h 166971"/>
                  <a:gd name="connsiteX10" fmla="*/ 202745 w 223000"/>
                  <a:gd name="connsiteY10" fmla="*/ 159702 h 166971"/>
                  <a:gd name="connsiteX11" fmla="*/ 210611 w 223000"/>
                  <a:gd name="connsiteY11" fmla="*/ 150797 h 166971"/>
                  <a:gd name="connsiteX12" fmla="*/ 207939 w 223000"/>
                  <a:gd name="connsiteY12" fmla="*/ 132986 h 166971"/>
                  <a:gd name="connsiteX13" fmla="*/ 221891 w 223000"/>
                  <a:gd name="connsiteY13" fmla="*/ 131057 h 166971"/>
                  <a:gd name="connsiteX14" fmla="*/ 216548 w 223000"/>
                  <a:gd name="connsiteY14" fmla="*/ 112504 h 166971"/>
                  <a:gd name="connsiteX15" fmla="*/ 211205 w 223000"/>
                  <a:gd name="connsiteY15" fmla="*/ 98552 h 166971"/>
                  <a:gd name="connsiteX16" fmla="*/ 211205 w 223000"/>
                  <a:gd name="connsiteY16" fmla="*/ 74805 h 166971"/>
                  <a:gd name="connsiteX17" fmla="*/ 207198 w 223000"/>
                  <a:gd name="connsiteY17" fmla="*/ 70649 h 166971"/>
                  <a:gd name="connsiteX18" fmla="*/ 200073 w 223000"/>
                  <a:gd name="connsiteY18" fmla="*/ 53877 h 166971"/>
                  <a:gd name="connsiteX19" fmla="*/ 200073 w 223000"/>
                  <a:gd name="connsiteY19" fmla="*/ 43339 h 166971"/>
                  <a:gd name="connsiteX20" fmla="*/ 189535 w 223000"/>
                  <a:gd name="connsiteY20" fmla="*/ 29239 h 166971"/>
                  <a:gd name="connsiteX21" fmla="*/ 178106 w 223000"/>
                  <a:gd name="connsiteY21" fmla="*/ 7124 h 166971"/>
                  <a:gd name="connsiteX22" fmla="*/ 156882 w 223000"/>
                  <a:gd name="connsiteY22" fmla="*/ 22115 h 166971"/>
                  <a:gd name="connsiteX23" fmla="*/ 136548 w 223000"/>
                  <a:gd name="connsiteY23" fmla="*/ 20334 h 166971"/>
                  <a:gd name="connsiteX24" fmla="*/ 119777 w 223000"/>
                  <a:gd name="connsiteY24" fmla="*/ 23005 h 166971"/>
                  <a:gd name="connsiteX25" fmla="*/ 111020 w 223000"/>
                  <a:gd name="connsiteY25" fmla="*/ 14991 h 166971"/>
                  <a:gd name="connsiteX26" fmla="*/ 111168 w 223000"/>
                  <a:gd name="connsiteY26" fmla="*/ 10093 h 166971"/>
                  <a:gd name="connsiteX27" fmla="*/ 107903 w 223000"/>
                  <a:gd name="connsiteY27" fmla="*/ 11280 h 166971"/>
                  <a:gd name="connsiteX28" fmla="*/ 64267 w 223000"/>
                  <a:gd name="connsiteY28" fmla="*/ 8609 h 166971"/>
                  <a:gd name="connsiteX29" fmla="*/ 43043 w 223000"/>
                  <a:gd name="connsiteY29" fmla="*/ 0 h 166971"/>
                  <a:gd name="connsiteX30" fmla="*/ 36364 w 223000"/>
                  <a:gd name="connsiteY30" fmla="*/ 13952 h 166971"/>
                  <a:gd name="connsiteX31" fmla="*/ 38293 w 223000"/>
                  <a:gd name="connsiteY31" fmla="*/ 27903 h 166971"/>
                  <a:gd name="connsiteX32" fmla="*/ 27755 w 223000"/>
                  <a:gd name="connsiteY32" fmla="*/ 32504 h 166971"/>
                  <a:gd name="connsiteX33" fmla="*/ 3265 w 223000"/>
                  <a:gd name="connsiteY33" fmla="*/ 47050 h 166971"/>
                  <a:gd name="connsiteX34" fmla="*/ 0 w 223000"/>
                  <a:gd name="connsiteY34" fmla="*/ 50167 h 166971"/>
                  <a:gd name="connsiteX35" fmla="*/ 21373 w 223000"/>
                  <a:gd name="connsiteY35" fmla="*/ 76289 h 166971"/>
                  <a:gd name="connsiteX36" fmla="*/ 54916 w 223000"/>
                  <a:gd name="connsiteY36" fmla="*/ 112949 h 166971"/>
                  <a:gd name="connsiteX37" fmla="*/ 75399 w 223000"/>
                  <a:gd name="connsiteY37" fmla="*/ 90686 h 166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23000" h="166971">
                    <a:moveTo>
                      <a:pt x="75547" y="90538"/>
                    </a:moveTo>
                    <a:cubicBezTo>
                      <a:pt x="76141" y="83265"/>
                      <a:pt x="82226" y="85937"/>
                      <a:pt x="89499" y="87272"/>
                    </a:cubicBezTo>
                    <a:cubicBezTo>
                      <a:pt x="96771" y="88608"/>
                      <a:pt x="105380" y="82671"/>
                      <a:pt x="112059" y="82671"/>
                    </a:cubicBezTo>
                    <a:cubicBezTo>
                      <a:pt x="118738" y="82671"/>
                      <a:pt x="135807" y="105825"/>
                      <a:pt x="135807" y="112504"/>
                    </a:cubicBezTo>
                    <a:cubicBezTo>
                      <a:pt x="135807" y="119183"/>
                      <a:pt x="136400" y="125120"/>
                      <a:pt x="139814" y="130315"/>
                    </a:cubicBezTo>
                    <a:cubicBezTo>
                      <a:pt x="140259" y="131057"/>
                      <a:pt x="140556" y="131650"/>
                      <a:pt x="140704" y="132392"/>
                    </a:cubicBezTo>
                    <a:cubicBezTo>
                      <a:pt x="151391" y="129869"/>
                      <a:pt x="160148" y="128682"/>
                      <a:pt x="162226" y="128682"/>
                    </a:cubicBezTo>
                    <a:cubicBezTo>
                      <a:pt x="165491" y="128682"/>
                      <a:pt x="172022" y="144266"/>
                      <a:pt x="170685" y="154062"/>
                    </a:cubicBezTo>
                    <a:cubicBezTo>
                      <a:pt x="169350" y="163858"/>
                      <a:pt x="180481" y="170982"/>
                      <a:pt x="185082" y="164452"/>
                    </a:cubicBezTo>
                    <a:cubicBezTo>
                      <a:pt x="189684" y="157921"/>
                      <a:pt x="195472" y="149461"/>
                      <a:pt x="196808" y="155250"/>
                    </a:cubicBezTo>
                    <a:cubicBezTo>
                      <a:pt x="197253" y="157031"/>
                      <a:pt x="199628" y="158515"/>
                      <a:pt x="202745" y="159702"/>
                    </a:cubicBezTo>
                    <a:cubicBezTo>
                      <a:pt x="204377" y="155843"/>
                      <a:pt x="207939" y="154359"/>
                      <a:pt x="210611" y="150797"/>
                    </a:cubicBezTo>
                    <a:cubicBezTo>
                      <a:pt x="214619" y="145454"/>
                      <a:pt x="204674" y="139517"/>
                      <a:pt x="207939" y="132986"/>
                    </a:cubicBezTo>
                    <a:cubicBezTo>
                      <a:pt x="211205" y="126307"/>
                      <a:pt x="217142" y="135658"/>
                      <a:pt x="221891" y="131057"/>
                    </a:cubicBezTo>
                    <a:cubicBezTo>
                      <a:pt x="226492" y="126456"/>
                      <a:pt x="215212" y="116511"/>
                      <a:pt x="216548" y="112504"/>
                    </a:cubicBezTo>
                    <a:cubicBezTo>
                      <a:pt x="217884" y="108497"/>
                      <a:pt x="217142" y="101966"/>
                      <a:pt x="211205" y="98552"/>
                    </a:cubicBezTo>
                    <a:cubicBezTo>
                      <a:pt x="206307" y="95881"/>
                      <a:pt x="208978" y="84601"/>
                      <a:pt x="211205" y="74805"/>
                    </a:cubicBezTo>
                    <a:cubicBezTo>
                      <a:pt x="209720" y="73617"/>
                      <a:pt x="208237" y="72133"/>
                      <a:pt x="207198" y="70649"/>
                    </a:cubicBezTo>
                    <a:cubicBezTo>
                      <a:pt x="203635" y="65306"/>
                      <a:pt x="206307" y="53877"/>
                      <a:pt x="200073" y="53877"/>
                    </a:cubicBezTo>
                    <a:cubicBezTo>
                      <a:pt x="193840" y="53877"/>
                      <a:pt x="194730" y="45120"/>
                      <a:pt x="200073" y="43339"/>
                    </a:cubicBezTo>
                    <a:cubicBezTo>
                      <a:pt x="205417" y="41558"/>
                      <a:pt x="189535" y="35473"/>
                      <a:pt x="189535" y="29239"/>
                    </a:cubicBezTo>
                    <a:cubicBezTo>
                      <a:pt x="189535" y="23005"/>
                      <a:pt x="181520" y="8015"/>
                      <a:pt x="178106" y="7124"/>
                    </a:cubicBezTo>
                    <a:cubicBezTo>
                      <a:pt x="174544" y="6234"/>
                      <a:pt x="162226" y="22115"/>
                      <a:pt x="156882" y="22115"/>
                    </a:cubicBezTo>
                    <a:cubicBezTo>
                      <a:pt x="151539" y="22115"/>
                      <a:pt x="140110" y="11577"/>
                      <a:pt x="136548" y="20334"/>
                    </a:cubicBezTo>
                    <a:cubicBezTo>
                      <a:pt x="132986" y="29091"/>
                      <a:pt x="125120" y="15881"/>
                      <a:pt x="119777" y="23005"/>
                    </a:cubicBezTo>
                    <a:cubicBezTo>
                      <a:pt x="114434" y="29981"/>
                      <a:pt x="111020" y="14991"/>
                      <a:pt x="111020" y="14991"/>
                    </a:cubicBezTo>
                    <a:cubicBezTo>
                      <a:pt x="111020" y="14991"/>
                      <a:pt x="111020" y="12913"/>
                      <a:pt x="111168" y="10093"/>
                    </a:cubicBezTo>
                    <a:cubicBezTo>
                      <a:pt x="110129" y="10538"/>
                      <a:pt x="108942" y="10835"/>
                      <a:pt x="107903" y="11280"/>
                    </a:cubicBezTo>
                    <a:cubicBezTo>
                      <a:pt x="92616" y="16623"/>
                      <a:pt x="65603" y="13210"/>
                      <a:pt x="64267" y="8609"/>
                    </a:cubicBezTo>
                    <a:cubicBezTo>
                      <a:pt x="62931" y="4007"/>
                      <a:pt x="43043" y="0"/>
                      <a:pt x="43043" y="0"/>
                    </a:cubicBezTo>
                    <a:cubicBezTo>
                      <a:pt x="43043" y="0"/>
                      <a:pt x="43636" y="11280"/>
                      <a:pt x="36364" y="13952"/>
                    </a:cubicBezTo>
                    <a:cubicBezTo>
                      <a:pt x="29091" y="16623"/>
                      <a:pt x="38293" y="25232"/>
                      <a:pt x="38293" y="27903"/>
                    </a:cubicBezTo>
                    <a:cubicBezTo>
                      <a:pt x="38293" y="30575"/>
                      <a:pt x="32356" y="34582"/>
                      <a:pt x="27755" y="32504"/>
                    </a:cubicBezTo>
                    <a:cubicBezTo>
                      <a:pt x="23154" y="30575"/>
                      <a:pt x="9944" y="42449"/>
                      <a:pt x="3265" y="47050"/>
                    </a:cubicBezTo>
                    <a:cubicBezTo>
                      <a:pt x="2523" y="47644"/>
                      <a:pt x="1336" y="48682"/>
                      <a:pt x="0" y="50167"/>
                    </a:cubicBezTo>
                    <a:cubicBezTo>
                      <a:pt x="10241" y="58330"/>
                      <a:pt x="9351" y="67532"/>
                      <a:pt x="21373" y="76289"/>
                    </a:cubicBezTo>
                    <a:cubicBezTo>
                      <a:pt x="32504" y="84452"/>
                      <a:pt x="46456" y="95436"/>
                      <a:pt x="54916" y="112949"/>
                    </a:cubicBezTo>
                    <a:cubicBezTo>
                      <a:pt x="63525" y="105676"/>
                      <a:pt x="74953" y="95584"/>
                      <a:pt x="75399" y="9068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0" name="Freeform: Shape 2839">
                <a:extLst>
                  <a:ext uri="{FF2B5EF4-FFF2-40B4-BE49-F238E27FC236}">
                    <a16:creationId xmlns:a16="http://schemas.microsoft.com/office/drawing/2014/main" id="{DB9B9209-6101-F1DE-CD76-3779E94F4C16}"/>
                  </a:ext>
                </a:extLst>
              </p:cNvPr>
              <p:cNvSpPr/>
              <p:nvPr/>
            </p:nvSpPr>
            <p:spPr>
              <a:xfrm>
                <a:off x="5401776" y="5102188"/>
                <a:ext cx="136796" cy="131173"/>
              </a:xfrm>
              <a:custGeom>
                <a:avLst/>
                <a:gdLst>
                  <a:gd name="connsiteX0" fmla="*/ 101521 w 124756"/>
                  <a:gd name="connsiteY0" fmla="*/ 69016 h 119628"/>
                  <a:gd name="connsiteX1" fmla="*/ 91577 w 124756"/>
                  <a:gd name="connsiteY1" fmla="*/ 59814 h 119628"/>
                  <a:gd name="connsiteX2" fmla="*/ 94842 w 124756"/>
                  <a:gd name="connsiteY2" fmla="*/ 38590 h 119628"/>
                  <a:gd name="connsiteX3" fmla="*/ 95584 w 124756"/>
                  <a:gd name="connsiteY3" fmla="*/ 31020 h 119628"/>
                  <a:gd name="connsiteX4" fmla="*/ 89647 w 124756"/>
                  <a:gd name="connsiteY4" fmla="*/ 26567 h 119628"/>
                  <a:gd name="connsiteX5" fmla="*/ 77922 w 124756"/>
                  <a:gd name="connsiteY5" fmla="*/ 35770 h 119628"/>
                  <a:gd name="connsiteX6" fmla="*/ 63525 w 124756"/>
                  <a:gd name="connsiteY6" fmla="*/ 25380 h 119628"/>
                  <a:gd name="connsiteX7" fmla="*/ 55065 w 124756"/>
                  <a:gd name="connsiteY7" fmla="*/ 0 h 119628"/>
                  <a:gd name="connsiteX8" fmla="*/ 33544 w 124756"/>
                  <a:gd name="connsiteY8" fmla="*/ 3711 h 119628"/>
                  <a:gd name="connsiteX9" fmla="*/ 30575 w 124756"/>
                  <a:gd name="connsiteY9" fmla="*/ 18849 h 119628"/>
                  <a:gd name="connsiteX10" fmla="*/ 6828 w 124756"/>
                  <a:gd name="connsiteY10" fmla="*/ 38738 h 119628"/>
                  <a:gd name="connsiteX11" fmla="*/ 0 w 124756"/>
                  <a:gd name="connsiteY11" fmla="*/ 48831 h 119628"/>
                  <a:gd name="connsiteX12" fmla="*/ 38738 w 124756"/>
                  <a:gd name="connsiteY12" fmla="*/ 74805 h 119628"/>
                  <a:gd name="connsiteX13" fmla="*/ 108497 w 124756"/>
                  <a:gd name="connsiteY13" fmla="*/ 118441 h 119628"/>
                  <a:gd name="connsiteX14" fmla="*/ 115769 w 124756"/>
                  <a:gd name="connsiteY14" fmla="*/ 119628 h 119628"/>
                  <a:gd name="connsiteX15" fmla="*/ 124675 w 124756"/>
                  <a:gd name="connsiteY15" fmla="*/ 91725 h 119628"/>
                  <a:gd name="connsiteX16" fmla="*/ 101521 w 124756"/>
                  <a:gd name="connsiteY16" fmla="*/ 69165 h 11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756" h="119628">
                    <a:moveTo>
                      <a:pt x="101521" y="69016"/>
                    </a:moveTo>
                    <a:cubicBezTo>
                      <a:pt x="92319" y="63079"/>
                      <a:pt x="87569" y="63079"/>
                      <a:pt x="91577" y="59814"/>
                    </a:cubicBezTo>
                    <a:cubicBezTo>
                      <a:pt x="95584" y="56549"/>
                      <a:pt x="96178" y="49276"/>
                      <a:pt x="94842" y="38590"/>
                    </a:cubicBezTo>
                    <a:cubicBezTo>
                      <a:pt x="94397" y="35176"/>
                      <a:pt x="94842" y="32950"/>
                      <a:pt x="95584" y="31020"/>
                    </a:cubicBezTo>
                    <a:cubicBezTo>
                      <a:pt x="92467" y="29833"/>
                      <a:pt x="90092" y="28348"/>
                      <a:pt x="89647" y="26567"/>
                    </a:cubicBezTo>
                    <a:cubicBezTo>
                      <a:pt x="88311" y="20779"/>
                      <a:pt x="82523" y="29239"/>
                      <a:pt x="77922" y="35770"/>
                    </a:cubicBezTo>
                    <a:cubicBezTo>
                      <a:pt x="73321" y="42300"/>
                      <a:pt x="62337" y="35176"/>
                      <a:pt x="63525" y="25380"/>
                    </a:cubicBezTo>
                    <a:cubicBezTo>
                      <a:pt x="64861" y="15584"/>
                      <a:pt x="58330" y="0"/>
                      <a:pt x="55065" y="0"/>
                    </a:cubicBezTo>
                    <a:cubicBezTo>
                      <a:pt x="52987" y="0"/>
                      <a:pt x="44230" y="1336"/>
                      <a:pt x="33544" y="3711"/>
                    </a:cubicBezTo>
                    <a:cubicBezTo>
                      <a:pt x="35028" y="8460"/>
                      <a:pt x="31763" y="13655"/>
                      <a:pt x="30575" y="18849"/>
                    </a:cubicBezTo>
                    <a:cubicBezTo>
                      <a:pt x="29239" y="24786"/>
                      <a:pt x="13358" y="33395"/>
                      <a:pt x="6828" y="38738"/>
                    </a:cubicBezTo>
                    <a:cubicBezTo>
                      <a:pt x="5047" y="40222"/>
                      <a:pt x="2523" y="44081"/>
                      <a:pt x="0" y="48831"/>
                    </a:cubicBezTo>
                    <a:cubicBezTo>
                      <a:pt x="12468" y="56697"/>
                      <a:pt x="27013" y="65751"/>
                      <a:pt x="38738" y="74805"/>
                    </a:cubicBezTo>
                    <a:cubicBezTo>
                      <a:pt x="60408" y="91131"/>
                      <a:pt x="93061" y="112801"/>
                      <a:pt x="108497" y="118441"/>
                    </a:cubicBezTo>
                    <a:cubicBezTo>
                      <a:pt x="110575" y="119183"/>
                      <a:pt x="112949" y="119480"/>
                      <a:pt x="115769" y="119628"/>
                    </a:cubicBezTo>
                    <a:cubicBezTo>
                      <a:pt x="119480" y="102856"/>
                      <a:pt x="123339" y="100778"/>
                      <a:pt x="124675" y="91725"/>
                    </a:cubicBezTo>
                    <a:cubicBezTo>
                      <a:pt x="126011" y="81780"/>
                      <a:pt x="110723" y="75102"/>
                      <a:pt x="101521" y="691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1" name="Freeform: Shape 2840">
                <a:extLst>
                  <a:ext uri="{FF2B5EF4-FFF2-40B4-BE49-F238E27FC236}">
                    <a16:creationId xmlns:a16="http://schemas.microsoft.com/office/drawing/2014/main" id="{24240743-BC54-43B7-F740-43DB4185007D}"/>
                  </a:ext>
                </a:extLst>
              </p:cNvPr>
              <p:cNvSpPr/>
              <p:nvPr/>
            </p:nvSpPr>
            <p:spPr>
              <a:xfrm>
                <a:off x="5344652" y="5051576"/>
                <a:ext cx="94401" cy="103832"/>
              </a:xfrm>
              <a:custGeom>
                <a:avLst/>
                <a:gdLst>
                  <a:gd name="connsiteX0" fmla="*/ 82819 w 86092"/>
                  <a:gd name="connsiteY0" fmla="*/ 64860 h 94693"/>
                  <a:gd name="connsiteX1" fmla="*/ 84749 w 86092"/>
                  <a:gd name="connsiteY1" fmla="*/ 47643 h 94693"/>
                  <a:gd name="connsiteX2" fmla="*/ 80742 w 86092"/>
                  <a:gd name="connsiteY2" fmla="*/ 29833 h 94693"/>
                  <a:gd name="connsiteX3" fmla="*/ 56994 w 86092"/>
                  <a:gd name="connsiteY3" fmla="*/ 0 h 94693"/>
                  <a:gd name="connsiteX4" fmla="*/ 34434 w 86092"/>
                  <a:gd name="connsiteY4" fmla="*/ 4601 h 94693"/>
                  <a:gd name="connsiteX5" fmla="*/ 20482 w 86092"/>
                  <a:gd name="connsiteY5" fmla="*/ 7866 h 94693"/>
                  <a:gd name="connsiteX6" fmla="*/ 0 w 86092"/>
                  <a:gd name="connsiteY6" fmla="*/ 30130 h 94693"/>
                  <a:gd name="connsiteX7" fmla="*/ 4304 w 86092"/>
                  <a:gd name="connsiteY7" fmla="*/ 41113 h 94693"/>
                  <a:gd name="connsiteX8" fmla="*/ 28052 w 86092"/>
                  <a:gd name="connsiteY8" fmla="*/ 78664 h 94693"/>
                  <a:gd name="connsiteX9" fmla="*/ 51948 w 86092"/>
                  <a:gd name="connsiteY9" fmla="*/ 94693 h 94693"/>
                  <a:gd name="connsiteX10" fmla="*/ 58775 w 86092"/>
                  <a:gd name="connsiteY10" fmla="*/ 84601 h 94693"/>
                  <a:gd name="connsiteX11" fmla="*/ 82523 w 86092"/>
                  <a:gd name="connsiteY11" fmla="*/ 64712 h 94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092" h="94693">
                    <a:moveTo>
                      <a:pt x="82819" y="64860"/>
                    </a:moveTo>
                    <a:cubicBezTo>
                      <a:pt x="84155" y="58924"/>
                      <a:pt x="88163" y="52987"/>
                      <a:pt x="84749" y="47643"/>
                    </a:cubicBezTo>
                    <a:cubicBezTo>
                      <a:pt x="81484" y="42300"/>
                      <a:pt x="80742" y="36363"/>
                      <a:pt x="80742" y="29833"/>
                    </a:cubicBezTo>
                    <a:cubicBezTo>
                      <a:pt x="80742" y="23302"/>
                      <a:pt x="63525" y="0"/>
                      <a:pt x="56994" y="0"/>
                    </a:cubicBezTo>
                    <a:cubicBezTo>
                      <a:pt x="50463" y="0"/>
                      <a:pt x="41707" y="5937"/>
                      <a:pt x="34434" y="4601"/>
                    </a:cubicBezTo>
                    <a:cubicBezTo>
                      <a:pt x="27161" y="3265"/>
                      <a:pt x="21224" y="594"/>
                      <a:pt x="20482" y="7866"/>
                    </a:cubicBezTo>
                    <a:cubicBezTo>
                      <a:pt x="20037" y="12913"/>
                      <a:pt x="8608" y="23005"/>
                      <a:pt x="0" y="30130"/>
                    </a:cubicBezTo>
                    <a:cubicBezTo>
                      <a:pt x="1632" y="33543"/>
                      <a:pt x="3117" y="37106"/>
                      <a:pt x="4304" y="41113"/>
                    </a:cubicBezTo>
                    <a:cubicBezTo>
                      <a:pt x="11280" y="65306"/>
                      <a:pt x="17959" y="70204"/>
                      <a:pt x="28052" y="78664"/>
                    </a:cubicBezTo>
                    <a:cubicBezTo>
                      <a:pt x="32653" y="82523"/>
                      <a:pt x="41558" y="88163"/>
                      <a:pt x="51948" y="94693"/>
                    </a:cubicBezTo>
                    <a:cubicBezTo>
                      <a:pt x="54471" y="89944"/>
                      <a:pt x="56845" y="86085"/>
                      <a:pt x="58775" y="84601"/>
                    </a:cubicBezTo>
                    <a:cubicBezTo>
                      <a:pt x="65454" y="79257"/>
                      <a:pt x="81335" y="70649"/>
                      <a:pt x="82523" y="6471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2" name="Freeform: Shape 2841">
                <a:extLst>
                  <a:ext uri="{FF2B5EF4-FFF2-40B4-BE49-F238E27FC236}">
                    <a16:creationId xmlns:a16="http://schemas.microsoft.com/office/drawing/2014/main" id="{C3861988-EF9B-AA91-D63C-ECF32AF2A2CD}"/>
                  </a:ext>
                </a:extLst>
              </p:cNvPr>
              <p:cNvSpPr/>
              <p:nvPr/>
            </p:nvSpPr>
            <p:spPr>
              <a:xfrm>
                <a:off x="5221610" y="4457877"/>
                <a:ext cx="396130" cy="435346"/>
              </a:xfrm>
              <a:custGeom>
                <a:avLst/>
                <a:gdLst>
                  <a:gd name="connsiteX0" fmla="*/ 27167 w 361265"/>
                  <a:gd name="connsiteY0" fmla="*/ 343003 h 397029"/>
                  <a:gd name="connsiteX1" fmla="*/ 54477 w 361265"/>
                  <a:gd name="connsiteY1" fmla="*/ 343003 h 397029"/>
                  <a:gd name="connsiteX2" fmla="*/ 77482 w 361265"/>
                  <a:gd name="connsiteY2" fmla="*/ 340926 h 397029"/>
                  <a:gd name="connsiteX3" fmla="*/ 94254 w 361265"/>
                  <a:gd name="connsiteY3" fmla="*/ 355619 h 397029"/>
                  <a:gd name="connsiteX4" fmla="*/ 104792 w 361265"/>
                  <a:gd name="connsiteY4" fmla="*/ 355619 h 397029"/>
                  <a:gd name="connsiteX5" fmla="*/ 125719 w 361265"/>
                  <a:gd name="connsiteY5" fmla="*/ 382929 h 397029"/>
                  <a:gd name="connsiteX6" fmla="*/ 139819 w 361265"/>
                  <a:gd name="connsiteY6" fmla="*/ 397029 h 397029"/>
                  <a:gd name="connsiteX7" fmla="*/ 155701 w 361265"/>
                  <a:gd name="connsiteY7" fmla="*/ 387382 h 397029"/>
                  <a:gd name="connsiteX8" fmla="*/ 173066 w 361265"/>
                  <a:gd name="connsiteY8" fmla="*/ 380703 h 397029"/>
                  <a:gd name="connsiteX9" fmla="*/ 189096 w 361265"/>
                  <a:gd name="connsiteY9" fmla="*/ 378031 h 397029"/>
                  <a:gd name="connsiteX10" fmla="*/ 209133 w 361265"/>
                  <a:gd name="connsiteY10" fmla="*/ 379367 h 397029"/>
                  <a:gd name="connsiteX11" fmla="*/ 227833 w 361265"/>
                  <a:gd name="connsiteY11" fmla="*/ 374024 h 397029"/>
                  <a:gd name="connsiteX12" fmla="*/ 344345 w 361265"/>
                  <a:gd name="connsiteY12" fmla="*/ 372688 h 397029"/>
                  <a:gd name="connsiteX13" fmla="*/ 348353 w 361265"/>
                  <a:gd name="connsiteY13" fmla="*/ 347308 h 397029"/>
                  <a:gd name="connsiteX14" fmla="*/ 339002 w 361265"/>
                  <a:gd name="connsiteY14" fmla="*/ 337957 h 397029"/>
                  <a:gd name="connsiteX15" fmla="*/ 310950 w 361265"/>
                  <a:gd name="connsiteY15" fmla="*/ 74211 h 397029"/>
                  <a:gd name="connsiteX16" fmla="*/ 361265 w 361265"/>
                  <a:gd name="connsiteY16" fmla="*/ 74211 h 397029"/>
                  <a:gd name="connsiteX17" fmla="*/ 255737 w 361265"/>
                  <a:gd name="connsiteY17" fmla="*/ 5343 h 397029"/>
                  <a:gd name="connsiteX18" fmla="*/ 249949 w 361265"/>
                  <a:gd name="connsiteY18" fmla="*/ 0 h 397029"/>
                  <a:gd name="connsiteX19" fmla="*/ 249206 w 361265"/>
                  <a:gd name="connsiteY19" fmla="*/ 43043 h 397029"/>
                  <a:gd name="connsiteX20" fmla="*/ 149021 w 361265"/>
                  <a:gd name="connsiteY20" fmla="*/ 43043 h 397029"/>
                  <a:gd name="connsiteX21" fmla="*/ 149021 w 361265"/>
                  <a:gd name="connsiteY21" fmla="*/ 122745 h 397029"/>
                  <a:gd name="connsiteX22" fmla="*/ 117853 w 361265"/>
                  <a:gd name="connsiteY22" fmla="*/ 145157 h 397029"/>
                  <a:gd name="connsiteX23" fmla="*/ 117853 w 361265"/>
                  <a:gd name="connsiteY23" fmla="*/ 191910 h 397029"/>
                  <a:gd name="connsiteX24" fmla="*/ 154 w 361265"/>
                  <a:gd name="connsiteY24" fmla="*/ 191910 h 397029"/>
                  <a:gd name="connsiteX25" fmla="*/ 16926 w 361265"/>
                  <a:gd name="connsiteY25" fmla="*/ 225602 h 397029"/>
                  <a:gd name="connsiteX26" fmla="*/ 23605 w 361265"/>
                  <a:gd name="connsiteY26" fmla="*/ 273690 h 397029"/>
                  <a:gd name="connsiteX27" fmla="*/ 13958 w 361265"/>
                  <a:gd name="connsiteY27" fmla="*/ 332317 h 397029"/>
                  <a:gd name="connsiteX28" fmla="*/ 8911 w 361265"/>
                  <a:gd name="connsiteY28" fmla="*/ 358291 h 397029"/>
                  <a:gd name="connsiteX29" fmla="*/ 10395 w 361265"/>
                  <a:gd name="connsiteY29" fmla="*/ 357846 h 397029"/>
                  <a:gd name="connsiteX30" fmla="*/ 27167 w 361265"/>
                  <a:gd name="connsiteY30" fmla="*/ 343152 h 39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61265" h="397029">
                    <a:moveTo>
                      <a:pt x="27167" y="343003"/>
                    </a:moveTo>
                    <a:cubicBezTo>
                      <a:pt x="37705" y="345081"/>
                      <a:pt x="54477" y="343003"/>
                      <a:pt x="54477" y="343003"/>
                    </a:cubicBezTo>
                    <a:cubicBezTo>
                      <a:pt x="54477" y="343003"/>
                      <a:pt x="69171" y="336770"/>
                      <a:pt x="77482" y="340926"/>
                    </a:cubicBezTo>
                    <a:cubicBezTo>
                      <a:pt x="85794" y="345081"/>
                      <a:pt x="94254" y="355619"/>
                      <a:pt x="94254" y="355619"/>
                    </a:cubicBezTo>
                    <a:lnTo>
                      <a:pt x="104792" y="355619"/>
                    </a:lnTo>
                    <a:cubicBezTo>
                      <a:pt x="104792" y="355619"/>
                      <a:pt x="113252" y="378773"/>
                      <a:pt x="125719" y="382929"/>
                    </a:cubicBezTo>
                    <a:cubicBezTo>
                      <a:pt x="132992" y="385304"/>
                      <a:pt x="137296" y="391834"/>
                      <a:pt x="139819" y="397029"/>
                    </a:cubicBezTo>
                    <a:cubicBezTo>
                      <a:pt x="148725" y="396881"/>
                      <a:pt x="155701" y="393912"/>
                      <a:pt x="155701" y="387382"/>
                    </a:cubicBezTo>
                    <a:cubicBezTo>
                      <a:pt x="155701" y="379367"/>
                      <a:pt x="159708" y="368681"/>
                      <a:pt x="173066" y="380703"/>
                    </a:cubicBezTo>
                    <a:cubicBezTo>
                      <a:pt x="186424" y="392725"/>
                      <a:pt x="186424" y="382039"/>
                      <a:pt x="189096" y="378031"/>
                    </a:cubicBezTo>
                    <a:cubicBezTo>
                      <a:pt x="191767" y="374024"/>
                      <a:pt x="201118" y="379367"/>
                      <a:pt x="209133" y="379367"/>
                    </a:cubicBezTo>
                    <a:cubicBezTo>
                      <a:pt x="217148" y="379367"/>
                      <a:pt x="227833" y="374024"/>
                      <a:pt x="227833" y="374024"/>
                    </a:cubicBezTo>
                    <a:cubicBezTo>
                      <a:pt x="227833" y="374024"/>
                      <a:pt x="339002" y="375360"/>
                      <a:pt x="344345" y="372688"/>
                    </a:cubicBezTo>
                    <a:cubicBezTo>
                      <a:pt x="349688" y="370016"/>
                      <a:pt x="348353" y="347308"/>
                      <a:pt x="348353" y="347308"/>
                    </a:cubicBezTo>
                    <a:lnTo>
                      <a:pt x="339002" y="337957"/>
                    </a:lnTo>
                    <a:lnTo>
                      <a:pt x="310950" y="74211"/>
                    </a:lnTo>
                    <a:lnTo>
                      <a:pt x="361265" y="74211"/>
                    </a:lnTo>
                    <a:cubicBezTo>
                      <a:pt x="307536" y="38738"/>
                      <a:pt x="261674" y="8609"/>
                      <a:pt x="255737" y="5343"/>
                    </a:cubicBezTo>
                    <a:cubicBezTo>
                      <a:pt x="252620" y="3562"/>
                      <a:pt x="250839" y="1781"/>
                      <a:pt x="249949" y="0"/>
                    </a:cubicBezTo>
                    <a:cubicBezTo>
                      <a:pt x="250542" y="20779"/>
                      <a:pt x="250839" y="42003"/>
                      <a:pt x="249206" y="43043"/>
                    </a:cubicBezTo>
                    <a:cubicBezTo>
                      <a:pt x="246238" y="44972"/>
                      <a:pt x="149021" y="43043"/>
                      <a:pt x="149021" y="43043"/>
                    </a:cubicBezTo>
                    <a:lnTo>
                      <a:pt x="149021" y="122745"/>
                    </a:lnTo>
                    <a:cubicBezTo>
                      <a:pt x="149021" y="129573"/>
                      <a:pt x="117853" y="138329"/>
                      <a:pt x="117853" y="145157"/>
                    </a:cubicBezTo>
                    <a:lnTo>
                      <a:pt x="117853" y="191910"/>
                    </a:lnTo>
                    <a:lnTo>
                      <a:pt x="154" y="191910"/>
                    </a:lnTo>
                    <a:cubicBezTo>
                      <a:pt x="-1478" y="211056"/>
                      <a:pt x="10247" y="217884"/>
                      <a:pt x="16926" y="225602"/>
                    </a:cubicBezTo>
                    <a:cubicBezTo>
                      <a:pt x="26128" y="236140"/>
                      <a:pt x="9802" y="254692"/>
                      <a:pt x="23605" y="273690"/>
                    </a:cubicBezTo>
                    <a:cubicBezTo>
                      <a:pt x="37260" y="292688"/>
                      <a:pt x="20488" y="321779"/>
                      <a:pt x="13958" y="332317"/>
                    </a:cubicBezTo>
                    <a:cubicBezTo>
                      <a:pt x="10395" y="338105"/>
                      <a:pt x="9950" y="348050"/>
                      <a:pt x="8911" y="358291"/>
                    </a:cubicBezTo>
                    <a:cubicBezTo>
                      <a:pt x="9505" y="358291"/>
                      <a:pt x="10099" y="357994"/>
                      <a:pt x="10395" y="357846"/>
                    </a:cubicBezTo>
                    <a:cubicBezTo>
                      <a:pt x="18855" y="355768"/>
                      <a:pt x="16629" y="341074"/>
                      <a:pt x="27167" y="34315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3" name="Freeform: Shape 2842">
                <a:extLst>
                  <a:ext uri="{FF2B5EF4-FFF2-40B4-BE49-F238E27FC236}">
                    <a16:creationId xmlns:a16="http://schemas.microsoft.com/office/drawing/2014/main" id="{3F58A38A-38F1-9BC8-D07E-7F954FB593CC}"/>
                  </a:ext>
                </a:extLst>
              </p:cNvPr>
              <p:cNvSpPr/>
              <p:nvPr/>
            </p:nvSpPr>
            <p:spPr>
              <a:xfrm>
                <a:off x="5374924" y="4539088"/>
                <a:ext cx="545976" cy="508342"/>
              </a:xfrm>
              <a:custGeom>
                <a:avLst/>
                <a:gdLst>
                  <a:gd name="connsiteX0" fmla="*/ 472576 w 497922"/>
                  <a:gd name="connsiteY0" fmla="*/ 193394 h 463600"/>
                  <a:gd name="connsiteX1" fmla="*/ 457882 w 497922"/>
                  <a:gd name="connsiteY1" fmla="*/ 161929 h 463600"/>
                  <a:gd name="connsiteX2" fmla="*/ 424339 w 497922"/>
                  <a:gd name="connsiteY2" fmla="*/ 151390 h 463600"/>
                  <a:gd name="connsiteX3" fmla="*/ 405489 w 497922"/>
                  <a:gd name="connsiteY3" fmla="*/ 124081 h 463600"/>
                  <a:gd name="connsiteX4" fmla="*/ 221446 w 497922"/>
                  <a:gd name="connsiteY4" fmla="*/ 0 h 463600"/>
                  <a:gd name="connsiteX5" fmla="*/ 171131 w 497922"/>
                  <a:gd name="connsiteY5" fmla="*/ 0 h 463600"/>
                  <a:gd name="connsiteX6" fmla="*/ 199183 w 497922"/>
                  <a:gd name="connsiteY6" fmla="*/ 263746 h 463600"/>
                  <a:gd name="connsiteX7" fmla="*/ 208533 w 497922"/>
                  <a:gd name="connsiteY7" fmla="*/ 273097 h 463600"/>
                  <a:gd name="connsiteX8" fmla="*/ 204526 w 497922"/>
                  <a:gd name="connsiteY8" fmla="*/ 298477 h 463600"/>
                  <a:gd name="connsiteX9" fmla="*/ 88014 w 497922"/>
                  <a:gd name="connsiteY9" fmla="*/ 299813 h 463600"/>
                  <a:gd name="connsiteX10" fmla="*/ 69313 w 497922"/>
                  <a:gd name="connsiteY10" fmla="*/ 305156 h 463600"/>
                  <a:gd name="connsiteX11" fmla="*/ 49276 w 497922"/>
                  <a:gd name="connsiteY11" fmla="*/ 303820 h 463600"/>
                  <a:gd name="connsiteX12" fmla="*/ 33247 w 497922"/>
                  <a:gd name="connsiteY12" fmla="*/ 306492 h 463600"/>
                  <a:gd name="connsiteX13" fmla="*/ 15881 w 497922"/>
                  <a:gd name="connsiteY13" fmla="*/ 313171 h 463600"/>
                  <a:gd name="connsiteX14" fmla="*/ 0 w 497922"/>
                  <a:gd name="connsiteY14" fmla="*/ 322818 h 463600"/>
                  <a:gd name="connsiteX15" fmla="*/ 2671 w 497922"/>
                  <a:gd name="connsiteY15" fmla="*/ 329646 h 463600"/>
                  <a:gd name="connsiteX16" fmla="*/ 8163 w 497922"/>
                  <a:gd name="connsiteY16" fmla="*/ 337809 h 463600"/>
                  <a:gd name="connsiteX17" fmla="*/ 12616 w 497922"/>
                  <a:gd name="connsiteY17" fmla="*/ 356361 h 463600"/>
                  <a:gd name="connsiteX18" fmla="*/ 28497 w 497922"/>
                  <a:gd name="connsiteY18" fmla="*/ 375805 h 463600"/>
                  <a:gd name="connsiteX19" fmla="*/ 28497 w 497922"/>
                  <a:gd name="connsiteY19" fmla="*/ 399701 h 463600"/>
                  <a:gd name="connsiteX20" fmla="*/ 37254 w 497922"/>
                  <a:gd name="connsiteY20" fmla="*/ 407715 h 463600"/>
                  <a:gd name="connsiteX21" fmla="*/ 54026 w 497922"/>
                  <a:gd name="connsiteY21" fmla="*/ 405044 h 463600"/>
                  <a:gd name="connsiteX22" fmla="*/ 74360 w 497922"/>
                  <a:gd name="connsiteY22" fmla="*/ 406825 h 463600"/>
                  <a:gd name="connsiteX23" fmla="*/ 95584 w 497922"/>
                  <a:gd name="connsiteY23" fmla="*/ 391834 h 463600"/>
                  <a:gd name="connsiteX24" fmla="*/ 107013 w 497922"/>
                  <a:gd name="connsiteY24" fmla="*/ 413949 h 463600"/>
                  <a:gd name="connsiteX25" fmla="*/ 117550 w 497922"/>
                  <a:gd name="connsiteY25" fmla="*/ 428049 h 463600"/>
                  <a:gd name="connsiteX26" fmla="*/ 117550 w 497922"/>
                  <a:gd name="connsiteY26" fmla="*/ 438587 h 463600"/>
                  <a:gd name="connsiteX27" fmla="*/ 124674 w 497922"/>
                  <a:gd name="connsiteY27" fmla="*/ 455359 h 463600"/>
                  <a:gd name="connsiteX28" fmla="*/ 138775 w 497922"/>
                  <a:gd name="connsiteY28" fmla="*/ 457140 h 463600"/>
                  <a:gd name="connsiteX29" fmla="*/ 153765 w 497922"/>
                  <a:gd name="connsiteY29" fmla="*/ 461593 h 463600"/>
                  <a:gd name="connsiteX30" fmla="*/ 170537 w 497922"/>
                  <a:gd name="connsiteY30" fmla="*/ 453578 h 463600"/>
                  <a:gd name="connsiteX31" fmla="*/ 185528 w 497922"/>
                  <a:gd name="connsiteY31" fmla="*/ 451797 h 463600"/>
                  <a:gd name="connsiteX32" fmla="*/ 196066 w 497922"/>
                  <a:gd name="connsiteY32" fmla="*/ 455359 h 463600"/>
                  <a:gd name="connsiteX33" fmla="*/ 204526 w 497922"/>
                  <a:gd name="connsiteY33" fmla="*/ 453578 h 463600"/>
                  <a:gd name="connsiteX34" fmla="*/ 212837 w 497922"/>
                  <a:gd name="connsiteY34" fmla="*/ 430572 h 463600"/>
                  <a:gd name="connsiteX35" fmla="*/ 211056 w 497922"/>
                  <a:gd name="connsiteY35" fmla="*/ 411129 h 463600"/>
                  <a:gd name="connsiteX36" fmla="*/ 234804 w 497922"/>
                  <a:gd name="connsiteY36" fmla="*/ 400591 h 463600"/>
                  <a:gd name="connsiteX37" fmla="*/ 244451 w 497922"/>
                  <a:gd name="connsiteY37" fmla="*/ 382039 h 463600"/>
                  <a:gd name="connsiteX38" fmla="*/ 254098 w 497922"/>
                  <a:gd name="connsiteY38" fmla="*/ 360072 h 463600"/>
                  <a:gd name="connsiteX39" fmla="*/ 272651 w 497922"/>
                  <a:gd name="connsiteY39" fmla="*/ 360963 h 463600"/>
                  <a:gd name="connsiteX40" fmla="*/ 285861 w 497922"/>
                  <a:gd name="connsiteY40" fmla="*/ 346862 h 463600"/>
                  <a:gd name="connsiteX41" fmla="*/ 299961 w 497922"/>
                  <a:gd name="connsiteY41" fmla="*/ 339738 h 463600"/>
                  <a:gd name="connsiteX42" fmla="*/ 311390 w 497922"/>
                  <a:gd name="connsiteY42" fmla="*/ 333504 h 463600"/>
                  <a:gd name="connsiteX43" fmla="*/ 336918 w 497922"/>
                  <a:gd name="connsiteY43" fmla="*/ 322966 h 463600"/>
                  <a:gd name="connsiteX44" fmla="*/ 358884 w 497922"/>
                  <a:gd name="connsiteY44" fmla="*/ 313171 h 463600"/>
                  <a:gd name="connsiteX45" fmla="*/ 396881 w 497922"/>
                  <a:gd name="connsiteY45" fmla="*/ 314952 h 463600"/>
                  <a:gd name="connsiteX46" fmla="*/ 420777 w 497922"/>
                  <a:gd name="connsiteY46" fmla="*/ 306937 h 463600"/>
                  <a:gd name="connsiteX47" fmla="*/ 467529 w 497922"/>
                  <a:gd name="connsiteY47" fmla="*/ 302484 h 463600"/>
                  <a:gd name="connsiteX48" fmla="*/ 486082 w 497922"/>
                  <a:gd name="connsiteY48" fmla="*/ 289275 h 463600"/>
                  <a:gd name="connsiteX49" fmla="*/ 495730 w 497922"/>
                  <a:gd name="connsiteY49" fmla="*/ 267160 h 463600"/>
                  <a:gd name="connsiteX50" fmla="*/ 497659 w 497922"/>
                  <a:gd name="connsiteY50" fmla="*/ 187754 h 463600"/>
                  <a:gd name="connsiteX51" fmla="*/ 472279 w 497922"/>
                  <a:gd name="connsiteY51" fmla="*/ 193246 h 4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97922" h="463600">
                    <a:moveTo>
                      <a:pt x="472576" y="193394"/>
                    </a:moveTo>
                    <a:cubicBezTo>
                      <a:pt x="472576" y="193394"/>
                      <a:pt x="472576" y="170388"/>
                      <a:pt x="457882" y="161929"/>
                    </a:cubicBezTo>
                    <a:cubicBezTo>
                      <a:pt x="443188" y="153468"/>
                      <a:pt x="424339" y="151390"/>
                      <a:pt x="424339" y="151390"/>
                    </a:cubicBezTo>
                    <a:cubicBezTo>
                      <a:pt x="424339" y="151390"/>
                      <a:pt x="413801" y="132541"/>
                      <a:pt x="405489" y="124081"/>
                    </a:cubicBezTo>
                    <a:cubicBezTo>
                      <a:pt x="400443" y="119035"/>
                      <a:pt x="302188" y="53432"/>
                      <a:pt x="221446" y="0"/>
                    </a:cubicBezTo>
                    <a:lnTo>
                      <a:pt x="171131" y="0"/>
                    </a:lnTo>
                    <a:lnTo>
                      <a:pt x="199183" y="263746"/>
                    </a:lnTo>
                    <a:lnTo>
                      <a:pt x="208533" y="273097"/>
                    </a:lnTo>
                    <a:cubicBezTo>
                      <a:pt x="208533" y="273097"/>
                      <a:pt x="209869" y="295805"/>
                      <a:pt x="204526" y="298477"/>
                    </a:cubicBezTo>
                    <a:cubicBezTo>
                      <a:pt x="199183" y="301148"/>
                      <a:pt x="88014" y="299813"/>
                      <a:pt x="88014" y="299813"/>
                    </a:cubicBezTo>
                    <a:cubicBezTo>
                      <a:pt x="88014" y="299813"/>
                      <a:pt x="77328" y="305156"/>
                      <a:pt x="69313" y="305156"/>
                    </a:cubicBezTo>
                    <a:cubicBezTo>
                      <a:pt x="61298" y="305156"/>
                      <a:pt x="51948" y="299813"/>
                      <a:pt x="49276" y="303820"/>
                    </a:cubicBezTo>
                    <a:cubicBezTo>
                      <a:pt x="46605" y="307827"/>
                      <a:pt x="46605" y="318514"/>
                      <a:pt x="33247" y="306492"/>
                    </a:cubicBezTo>
                    <a:cubicBezTo>
                      <a:pt x="19889" y="294469"/>
                      <a:pt x="15881" y="305156"/>
                      <a:pt x="15881" y="313171"/>
                    </a:cubicBezTo>
                    <a:cubicBezTo>
                      <a:pt x="15881" y="319553"/>
                      <a:pt x="8905" y="322521"/>
                      <a:pt x="0" y="322818"/>
                    </a:cubicBezTo>
                    <a:cubicBezTo>
                      <a:pt x="1781" y="326677"/>
                      <a:pt x="2671" y="329646"/>
                      <a:pt x="2671" y="329646"/>
                    </a:cubicBezTo>
                    <a:lnTo>
                      <a:pt x="8163" y="337809"/>
                    </a:lnTo>
                    <a:cubicBezTo>
                      <a:pt x="8163" y="337809"/>
                      <a:pt x="7273" y="351018"/>
                      <a:pt x="12616" y="356361"/>
                    </a:cubicBezTo>
                    <a:cubicBezTo>
                      <a:pt x="17959" y="361705"/>
                      <a:pt x="27607" y="371352"/>
                      <a:pt x="28497" y="375805"/>
                    </a:cubicBezTo>
                    <a:cubicBezTo>
                      <a:pt x="29388" y="380257"/>
                      <a:pt x="28497" y="399701"/>
                      <a:pt x="28497" y="399701"/>
                    </a:cubicBezTo>
                    <a:cubicBezTo>
                      <a:pt x="28497" y="399701"/>
                      <a:pt x="32059" y="414691"/>
                      <a:pt x="37254" y="407715"/>
                    </a:cubicBezTo>
                    <a:cubicBezTo>
                      <a:pt x="42597" y="400591"/>
                      <a:pt x="50463" y="413949"/>
                      <a:pt x="54026" y="405044"/>
                    </a:cubicBezTo>
                    <a:cubicBezTo>
                      <a:pt x="57588" y="396287"/>
                      <a:pt x="69016" y="406825"/>
                      <a:pt x="74360" y="406825"/>
                    </a:cubicBezTo>
                    <a:cubicBezTo>
                      <a:pt x="79703" y="406825"/>
                      <a:pt x="92022" y="390944"/>
                      <a:pt x="95584" y="391834"/>
                    </a:cubicBezTo>
                    <a:cubicBezTo>
                      <a:pt x="99146" y="392725"/>
                      <a:pt x="107013" y="407715"/>
                      <a:pt x="107013" y="413949"/>
                    </a:cubicBezTo>
                    <a:cubicBezTo>
                      <a:pt x="107013" y="420183"/>
                      <a:pt x="122893" y="426268"/>
                      <a:pt x="117550" y="428049"/>
                    </a:cubicBezTo>
                    <a:cubicBezTo>
                      <a:pt x="112207" y="429830"/>
                      <a:pt x="111317" y="438587"/>
                      <a:pt x="117550" y="438587"/>
                    </a:cubicBezTo>
                    <a:cubicBezTo>
                      <a:pt x="123784" y="438587"/>
                      <a:pt x="121112" y="450016"/>
                      <a:pt x="124674" y="455359"/>
                    </a:cubicBezTo>
                    <a:cubicBezTo>
                      <a:pt x="128237" y="460702"/>
                      <a:pt x="135213" y="465006"/>
                      <a:pt x="138775" y="457140"/>
                    </a:cubicBezTo>
                    <a:cubicBezTo>
                      <a:pt x="142337" y="449125"/>
                      <a:pt x="150203" y="456250"/>
                      <a:pt x="153765" y="461593"/>
                    </a:cubicBezTo>
                    <a:cubicBezTo>
                      <a:pt x="157327" y="466936"/>
                      <a:pt x="168756" y="460702"/>
                      <a:pt x="170537" y="453578"/>
                    </a:cubicBezTo>
                    <a:cubicBezTo>
                      <a:pt x="172318" y="446454"/>
                      <a:pt x="186418" y="443930"/>
                      <a:pt x="185528" y="451797"/>
                    </a:cubicBezTo>
                    <a:cubicBezTo>
                      <a:pt x="184637" y="459812"/>
                      <a:pt x="187309" y="461444"/>
                      <a:pt x="196066" y="455359"/>
                    </a:cubicBezTo>
                    <a:cubicBezTo>
                      <a:pt x="198737" y="453429"/>
                      <a:pt x="201706" y="453133"/>
                      <a:pt x="204526" y="453578"/>
                    </a:cubicBezTo>
                    <a:cubicBezTo>
                      <a:pt x="207643" y="443337"/>
                      <a:pt x="211205" y="433838"/>
                      <a:pt x="212837" y="430572"/>
                    </a:cubicBezTo>
                    <a:cubicBezTo>
                      <a:pt x="215509" y="425229"/>
                      <a:pt x="206604" y="412910"/>
                      <a:pt x="211056" y="411129"/>
                    </a:cubicBezTo>
                    <a:cubicBezTo>
                      <a:pt x="215509" y="409348"/>
                      <a:pt x="230499" y="412910"/>
                      <a:pt x="234804" y="400591"/>
                    </a:cubicBezTo>
                    <a:cubicBezTo>
                      <a:pt x="239256" y="388272"/>
                      <a:pt x="244451" y="382039"/>
                      <a:pt x="244451" y="382039"/>
                    </a:cubicBezTo>
                    <a:cubicBezTo>
                      <a:pt x="244451" y="382039"/>
                      <a:pt x="246232" y="355619"/>
                      <a:pt x="254098" y="360072"/>
                    </a:cubicBezTo>
                    <a:cubicBezTo>
                      <a:pt x="262113" y="364525"/>
                      <a:pt x="271761" y="371500"/>
                      <a:pt x="272651" y="360963"/>
                    </a:cubicBezTo>
                    <a:cubicBezTo>
                      <a:pt x="273542" y="350425"/>
                      <a:pt x="283190" y="356510"/>
                      <a:pt x="285861" y="346862"/>
                    </a:cubicBezTo>
                    <a:cubicBezTo>
                      <a:pt x="288533" y="337067"/>
                      <a:pt x="293876" y="338105"/>
                      <a:pt x="299961" y="339738"/>
                    </a:cubicBezTo>
                    <a:cubicBezTo>
                      <a:pt x="306195" y="341519"/>
                      <a:pt x="311390" y="338848"/>
                      <a:pt x="311390" y="333504"/>
                    </a:cubicBezTo>
                    <a:cubicBezTo>
                      <a:pt x="311390" y="328161"/>
                      <a:pt x="325489" y="330833"/>
                      <a:pt x="336918" y="322966"/>
                    </a:cubicBezTo>
                    <a:cubicBezTo>
                      <a:pt x="348347" y="314952"/>
                      <a:pt x="354580" y="308866"/>
                      <a:pt x="358884" y="313171"/>
                    </a:cubicBezTo>
                    <a:cubicBezTo>
                      <a:pt x="363337" y="317623"/>
                      <a:pt x="392428" y="316733"/>
                      <a:pt x="396881" y="314952"/>
                    </a:cubicBezTo>
                    <a:cubicBezTo>
                      <a:pt x="401333" y="313171"/>
                      <a:pt x="410090" y="305304"/>
                      <a:pt x="420777" y="306937"/>
                    </a:cubicBezTo>
                    <a:cubicBezTo>
                      <a:pt x="431314" y="308718"/>
                      <a:pt x="456992" y="302484"/>
                      <a:pt x="467529" y="302484"/>
                    </a:cubicBezTo>
                    <a:cubicBezTo>
                      <a:pt x="478068" y="302484"/>
                      <a:pt x="482520" y="292837"/>
                      <a:pt x="486082" y="289275"/>
                    </a:cubicBezTo>
                    <a:cubicBezTo>
                      <a:pt x="489645" y="285713"/>
                      <a:pt x="492316" y="269831"/>
                      <a:pt x="495730" y="267160"/>
                    </a:cubicBezTo>
                    <a:cubicBezTo>
                      <a:pt x="498550" y="265082"/>
                      <a:pt x="497956" y="209572"/>
                      <a:pt x="497659" y="187754"/>
                    </a:cubicBezTo>
                    <a:cubicBezTo>
                      <a:pt x="486973" y="189980"/>
                      <a:pt x="472279" y="193246"/>
                      <a:pt x="472279" y="19324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4" name="Freeform: Shape 2843">
                <a:extLst>
                  <a:ext uri="{FF2B5EF4-FFF2-40B4-BE49-F238E27FC236}">
                    <a16:creationId xmlns:a16="http://schemas.microsoft.com/office/drawing/2014/main" id="{7DBBF35D-3FC5-821A-5A9D-1C381980011F}"/>
                  </a:ext>
                </a:extLst>
              </p:cNvPr>
              <p:cNvSpPr/>
              <p:nvPr/>
            </p:nvSpPr>
            <p:spPr>
              <a:xfrm>
                <a:off x="5599513" y="4880854"/>
                <a:ext cx="267527" cy="182487"/>
              </a:xfrm>
              <a:custGeom>
                <a:avLst/>
                <a:gdLst>
                  <a:gd name="connsiteX0" fmla="*/ 243561 w 243981"/>
                  <a:gd name="connsiteY0" fmla="*/ 95584 h 166425"/>
                  <a:gd name="connsiteX1" fmla="*/ 231390 w 243981"/>
                  <a:gd name="connsiteY1" fmla="*/ 90093 h 166425"/>
                  <a:gd name="connsiteX2" fmla="*/ 229460 w 243981"/>
                  <a:gd name="connsiteY2" fmla="*/ 73618 h 166425"/>
                  <a:gd name="connsiteX3" fmla="*/ 214173 w 243981"/>
                  <a:gd name="connsiteY3" fmla="*/ 75547 h 166425"/>
                  <a:gd name="connsiteX4" fmla="*/ 202299 w 243981"/>
                  <a:gd name="connsiteY4" fmla="*/ 65009 h 166425"/>
                  <a:gd name="connsiteX5" fmla="*/ 196956 w 243981"/>
                  <a:gd name="connsiteY5" fmla="*/ 53729 h 166425"/>
                  <a:gd name="connsiteX6" fmla="*/ 183004 w 243981"/>
                  <a:gd name="connsiteY6" fmla="*/ 37848 h 166425"/>
                  <a:gd name="connsiteX7" fmla="*/ 173060 w 243981"/>
                  <a:gd name="connsiteY7" fmla="*/ 20631 h 166425"/>
                  <a:gd name="connsiteX8" fmla="*/ 172912 w 243981"/>
                  <a:gd name="connsiteY8" fmla="*/ 4602 h 166425"/>
                  <a:gd name="connsiteX9" fmla="*/ 154359 w 243981"/>
                  <a:gd name="connsiteY9" fmla="*/ 1485 h 166425"/>
                  <a:gd name="connsiteX10" fmla="*/ 132392 w 243981"/>
                  <a:gd name="connsiteY10" fmla="*/ 11280 h 166425"/>
                  <a:gd name="connsiteX11" fmla="*/ 106864 w 243981"/>
                  <a:gd name="connsiteY11" fmla="*/ 21819 h 166425"/>
                  <a:gd name="connsiteX12" fmla="*/ 95435 w 243981"/>
                  <a:gd name="connsiteY12" fmla="*/ 28052 h 166425"/>
                  <a:gd name="connsiteX13" fmla="*/ 81335 w 243981"/>
                  <a:gd name="connsiteY13" fmla="*/ 35176 h 166425"/>
                  <a:gd name="connsiteX14" fmla="*/ 68126 w 243981"/>
                  <a:gd name="connsiteY14" fmla="*/ 49277 h 166425"/>
                  <a:gd name="connsiteX15" fmla="*/ 49573 w 243981"/>
                  <a:gd name="connsiteY15" fmla="*/ 48386 h 166425"/>
                  <a:gd name="connsiteX16" fmla="*/ 39926 w 243981"/>
                  <a:gd name="connsiteY16" fmla="*/ 70353 h 166425"/>
                  <a:gd name="connsiteX17" fmla="*/ 30278 w 243981"/>
                  <a:gd name="connsiteY17" fmla="*/ 88905 h 166425"/>
                  <a:gd name="connsiteX18" fmla="*/ 6531 w 243981"/>
                  <a:gd name="connsiteY18" fmla="*/ 99443 h 166425"/>
                  <a:gd name="connsiteX19" fmla="*/ 8312 w 243981"/>
                  <a:gd name="connsiteY19" fmla="*/ 118886 h 166425"/>
                  <a:gd name="connsiteX20" fmla="*/ 0 w 243981"/>
                  <a:gd name="connsiteY20" fmla="*/ 141892 h 166425"/>
                  <a:gd name="connsiteX21" fmla="*/ 14545 w 243981"/>
                  <a:gd name="connsiteY21" fmla="*/ 151540 h 166425"/>
                  <a:gd name="connsiteX22" fmla="*/ 40964 w 243981"/>
                  <a:gd name="connsiteY22" fmla="*/ 163858 h 166425"/>
                  <a:gd name="connsiteX23" fmla="*/ 76289 w 243981"/>
                  <a:gd name="connsiteY23" fmla="*/ 159406 h 166425"/>
                  <a:gd name="connsiteX24" fmla="*/ 85936 w 243981"/>
                  <a:gd name="connsiteY24" fmla="*/ 156734 h 166425"/>
                  <a:gd name="connsiteX25" fmla="*/ 80593 w 243981"/>
                  <a:gd name="connsiteY25" fmla="*/ 126753 h 166425"/>
                  <a:gd name="connsiteX26" fmla="*/ 155546 w 243981"/>
                  <a:gd name="connsiteY26" fmla="*/ 128534 h 166425"/>
                  <a:gd name="connsiteX27" fmla="*/ 166975 w 243981"/>
                  <a:gd name="connsiteY27" fmla="*/ 120519 h 166425"/>
                  <a:gd name="connsiteX28" fmla="*/ 194284 w 243981"/>
                  <a:gd name="connsiteY28" fmla="*/ 124081 h 166425"/>
                  <a:gd name="connsiteX29" fmla="*/ 211056 w 243981"/>
                  <a:gd name="connsiteY29" fmla="*/ 112653 h 166425"/>
                  <a:gd name="connsiteX30" fmla="*/ 235694 w 243981"/>
                  <a:gd name="connsiteY30" fmla="*/ 107310 h 166425"/>
                  <a:gd name="connsiteX31" fmla="*/ 243709 w 243981"/>
                  <a:gd name="connsiteY31" fmla="*/ 95881 h 166425"/>
                  <a:gd name="connsiteX32" fmla="*/ 243709 w 243981"/>
                  <a:gd name="connsiteY32" fmla="*/ 95584 h 16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3981" h="166425">
                    <a:moveTo>
                      <a:pt x="243561" y="95584"/>
                    </a:moveTo>
                    <a:cubicBezTo>
                      <a:pt x="239108" y="91429"/>
                      <a:pt x="233022" y="90093"/>
                      <a:pt x="231390" y="90093"/>
                    </a:cubicBezTo>
                    <a:cubicBezTo>
                      <a:pt x="228718" y="90093"/>
                      <a:pt x="230796" y="75547"/>
                      <a:pt x="229460" y="73618"/>
                    </a:cubicBezTo>
                    <a:cubicBezTo>
                      <a:pt x="228125" y="71688"/>
                      <a:pt x="219516" y="77625"/>
                      <a:pt x="214173" y="75547"/>
                    </a:cubicBezTo>
                    <a:cubicBezTo>
                      <a:pt x="208829" y="73618"/>
                      <a:pt x="206900" y="65009"/>
                      <a:pt x="202299" y="65009"/>
                    </a:cubicBezTo>
                    <a:cubicBezTo>
                      <a:pt x="197698" y="65009"/>
                      <a:pt x="196956" y="59666"/>
                      <a:pt x="196956" y="53729"/>
                    </a:cubicBezTo>
                    <a:cubicBezTo>
                      <a:pt x="196956" y="47792"/>
                      <a:pt x="188348" y="41856"/>
                      <a:pt x="183004" y="37848"/>
                    </a:cubicBezTo>
                    <a:cubicBezTo>
                      <a:pt x="177661" y="33841"/>
                      <a:pt x="176325" y="22561"/>
                      <a:pt x="173060" y="20631"/>
                    </a:cubicBezTo>
                    <a:cubicBezTo>
                      <a:pt x="171131" y="19444"/>
                      <a:pt x="171873" y="11429"/>
                      <a:pt x="172912" y="4602"/>
                    </a:cubicBezTo>
                    <a:cubicBezTo>
                      <a:pt x="164748" y="4602"/>
                      <a:pt x="156585" y="3563"/>
                      <a:pt x="154359" y="1485"/>
                    </a:cubicBezTo>
                    <a:cubicBezTo>
                      <a:pt x="149906" y="-2968"/>
                      <a:pt x="143821" y="3266"/>
                      <a:pt x="132392" y="11280"/>
                    </a:cubicBezTo>
                    <a:cubicBezTo>
                      <a:pt x="120964" y="19295"/>
                      <a:pt x="106864" y="16624"/>
                      <a:pt x="106864" y="21819"/>
                    </a:cubicBezTo>
                    <a:cubicBezTo>
                      <a:pt x="106864" y="27013"/>
                      <a:pt x="101521" y="29833"/>
                      <a:pt x="95435" y="28052"/>
                    </a:cubicBezTo>
                    <a:cubicBezTo>
                      <a:pt x="89201" y="26271"/>
                      <a:pt x="84007" y="25381"/>
                      <a:pt x="81335" y="35176"/>
                    </a:cubicBezTo>
                    <a:cubicBezTo>
                      <a:pt x="78664" y="44824"/>
                      <a:pt x="69016" y="38739"/>
                      <a:pt x="68126" y="49277"/>
                    </a:cubicBezTo>
                    <a:cubicBezTo>
                      <a:pt x="67235" y="59815"/>
                      <a:pt x="57587" y="52839"/>
                      <a:pt x="49573" y="48386"/>
                    </a:cubicBezTo>
                    <a:cubicBezTo>
                      <a:pt x="41558" y="43934"/>
                      <a:pt x="39926" y="70353"/>
                      <a:pt x="39926" y="70353"/>
                    </a:cubicBezTo>
                    <a:cubicBezTo>
                      <a:pt x="39926" y="70353"/>
                      <a:pt x="34582" y="76586"/>
                      <a:pt x="30278" y="88905"/>
                    </a:cubicBezTo>
                    <a:cubicBezTo>
                      <a:pt x="25825" y="101224"/>
                      <a:pt x="10835" y="97662"/>
                      <a:pt x="6531" y="99443"/>
                    </a:cubicBezTo>
                    <a:cubicBezTo>
                      <a:pt x="2078" y="101224"/>
                      <a:pt x="10983" y="113543"/>
                      <a:pt x="8312" y="118886"/>
                    </a:cubicBezTo>
                    <a:cubicBezTo>
                      <a:pt x="6679" y="122152"/>
                      <a:pt x="3117" y="131651"/>
                      <a:pt x="0" y="141892"/>
                    </a:cubicBezTo>
                    <a:cubicBezTo>
                      <a:pt x="6531" y="142931"/>
                      <a:pt x="12616" y="148571"/>
                      <a:pt x="14545" y="151540"/>
                    </a:cubicBezTo>
                    <a:cubicBezTo>
                      <a:pt x="17217" y="155992"/>
                      <a:pt x="33098" y="172764"/>
                      <a:pt x="40964" y="163858"/>
                    </a:cubicBezTo>
                    <a:cubicBezTo>
                      <a:pt x="48979" y="155102"/>
                      <a:pt x="70946" y="154211"/>
                      <a:pt x="76289" y="159406"/>
                    </a:cubicBezTo>
                    <a:cubicBezTo>
                      <a:pt x="81632" y="164749"/>
                      <a:pt x="85194" y="162077"/>
                      <a:pt x="85936" y="156734"/>
                    </a:cubicBezTo>
                    <a:cubicBezTo>
                      <a:pt x="86827" y="151391"/>
                      <a:pt x="77179" y="131948"/>
                      <a:pt x="80593" y="126753"/>
                    </a:cubicBezTo>
                    <a:cubicBezTo>
                      <a:pt x="84155" y="121410"/>
                      <a:pt x="152875" y="124081"/>
                      <a:pt x="155546" y="128534"/>
                    </a:cubicBezTo>
                    <a:cubicBezTo>
                      <a:pt x="158218" y="132987"/>
                      <a:pt x="158218" y="119777"/>
                      <a:pt x="166975" y="120519"/>
                    </a:cubicBezTo>
                    <a:cubicBezTo>
                      <a:pt x="175732" y="121410"/>
                      <a:pt x="189090" y="125862"/>
                      <a:pt x="194284" y="124081"/>
                    </a:cubicBezTo>
                    <a:cubicBezTo>
                      <a:pt x="199627" y="122300"/>
                      <a:pt x="205713" y="112653"/>
                      <a:pt x="211056" y="112653"/>
                    </a:cubicBezTo>
                    <a:cubicBezTo>
                      <a:pt x="216399" y="112653"/>
                      <a:pt x="232280" y="111762"/>
                      <a:pt x="235694" y="107310"/>
                    </a:cubicBezTo>
                    <a:cubicBezTo>
                      <a:pt x="239256" y="102857"/>
                      <a:pt x="245342" y="102857"/>
                      <a:pt x="243709" y="95881"/>
                    </a:cubicBezTo>
                    <a:cubicBezTo>
                      <a:pt x="243709" y="95881"/>
                      <a:pt x="243709" y="95733"/>
                      <a:pt x="243709" y="9558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5" name="Freeform: Shape 2844">
                <a:extLst>
                  <a:ext uri="{FF2B5EF4-FFF2-40B4-BE49-F238E27FC236}">
                    <a16:creationId xmlns:a16="http://schemas.microsoft.com/office/drawing/2014/main" id="{D6CC7480-B305-0981-1F34-335BFFEC4BFF}"/>
                  </a:ext>
                </a:extLst>
              </p:cNvPr>
              <p:cNvSpPr/>
              <p:nvPr/>
            </p:nvSpPr>
            <p:spPr>
              <a:xfrm>
                <a:off x="5788082" y="4592306"/>
                <a:ext cx="505598" cy="395432"/>
              </a:xfrm>
              <a:custGeom>
                <a:avLst/>
                <a:gdLst>
                  <a:gd name="connsiteX0" fmla="*/ 442198 w 461098"/>
                  <a:gd name="connsiteY0" fmla="*/ 52838 h 360628"/>
                  <a:gd name="connsiteX1" fmla="*/ 440417 w 461098"/>
                  <a:gd name="connsiteY1" fmla="*/ 14545 h 360628"/>
                  <a:gd name="connsiteX2" fmla="*/ 416670 w 461098"/>
                  <a:gd name="connsiteY2" fmla="*/ 27310 h 360628"/>
                  <a:gd name="connsiteX3" fmla="*/ 397820 w 461098"/>
                  <a:gd name="connsiteY3" fmla="*/ 8460 h 360628"/>
                  <a:gd name="connsiteX4" fmla="*/ 353739 w 461098"/>
                  <a:gd name="connsiteY4" fmla="*/ 0 h 360628"/>
                  <a:gd name="connsiteX5" fmla="*/ 225799 w 461098"/>
                  <a:gd name="connsiteY5" fmla="*/ 79703 h 360628"/>
                  <a:gd name="connsiteX6" fmla="*/ 171328 w 461098"/>
                  <a:gd name="connsiteY6" fmla="*/ 123784 h 360628"/>
                  <a:gd name="connsiteX7" fmla="*/ 125169 w 461098"/>
                  <a:gd name="connsiteY7" fmla="*/ 138478 h 360628"/>
                  <a:gd name="connsiteX8" fmla="*/ 121162 w 461098"/>
                  <a:gd name="connsiteY8" fmla="*/ 139220 h 360628"/>
                  <a:gd name="connsiteX9" fmla="*/ 119232 w 461098"/>
                  <a:gd name="connsiteY9" fmla="*/ 218626 h 360628"/>
                  <a:gd name="connsiteX10" fmla="*/ 109585 w 461098"/>
                  <a:gd name="connsiteY10" fmla="*/ 240741 h 360628"/>
                  <a:gd name="connsiteX11" fmla="*/ 91032 w 461098"/>
                  <a:gd name="connsiteY11" fmla="*/ 253950 h 360628"/>
                  <a:gd name="connsiteX12" fmla="*/ 44279 w 461098"/>
                  <a:gd name="connsiteY12" fmla="*/ 258403 h 360628"/>
                  <a:gd name="connsiteX13" fmla="*/ 20383 w 461098"/>
                  <a:gd name="connsiteY13" fmla="*/ 266418 h 360628"/>
                  <a:gd name="connsiteX14" fmla="*/ 940 w 461098"/>
                  <a:gd name="connsiteY14" fmla="*/ 267753 h 360628"/>
                  <a:gd name="connsiteX15" fmla="*/ 1088 w 461098"/>
                  <a:gd name="connsiteY15" fmla="*/ 283783 h 360628"/>
                  <a:gd name="connsiteX16" fmla="*/ 11032 w 461098"/>
                  <a:gd name="connsiteY16" fmla="*/ 301000 h 360628"/>
                  <a:gd name="connsiteX17" fmla="*/ 24984 w 461098"/>
                  <a:gd name="connsiteY17" fmla="*/ 316881 h 360628"/>
                  <a:gd name="connsiteX18" fmla="*/ 30327 w 461098"/>
                  <a:gd name="connsiteY18" fmla="*/ 328161 h 360628"/>
                  <a:gd name="connsiteX19" fmla="*/ 42201 w 461098"/>
                  <a:gd name="connsiteY19" fmla="*/ 338699 h 360628"/>
                  <a:gd name="connsiteX20" fmla="*/ 57488 w 461098"/>
                  <a:gd name="connsiteY20" fmla="*/ 336770 h 360628"/>
                  <a:gd name="connsiteX21" fmla="*/ 59418 w 461098"/>
                  <a:gd name="connsiteY21" fmla="*/ 353245 h 360628"/>
                  <a:gd name="connsiteX22" fmla="*/ 71589 w 461098"/>
                  <a:gd name="connsiteY22" fmla="*/ 358736 h 360628"/>
                  <a:gd name="connsiteX23" fmla="*/ 82275 w 461098"/>
                  <a:gd name="connsiteY23" fmla="*/ 344933 h 360628"/>
                  <a:gd name="connsiteX24" fmla="*/ 91922 w 461098"/>
                  <a:gd name="connsiteY24" fmla="*/ 359033 h 360628"/>
                  <a:gd name="connsiteX25" fmla="*/ 104241 w 461098"/>
                  <a:gd name="connsiteY25" fmla="*/ 353690 h 360628"/>
                  <a:gd name="connsiteX26" fmla="*/ 117451 w 461098"/>
                  <a:gd name="connsiteY26" fmla="*/ 332465 h 360628"/>
                  <a:gd name="connsiteX27" fmla="*/ 124575 w 461098"/>
                  <a:gd name="connsiteY27" fmla="*/ 308569 h 360628"/>
                  <a:gd name="connsiteX28" fmla="*/ 151885 w 461098"/>
                  <a:gd name="connsiteY28" fmla="*/ 308569 h 360628"/>
                  <a:gd name="connsiteX29" fmla="*/ 169547 w 461098"/>
                  <a:gd name="connsiteY29" fmla="*/ 302336 h 360628"/>
                  <a:gd name="connsiteX30" fmla="*/ 193443 w 461098"/>
                  <a:gd name="connsiteY30" fmla="*/ 309460 h 360628"/>
                  <a:gd name="connsiteX31" fmla="*/ 210215 w 461098"/>
                  <a:gd name="connsiteY31" fmla="*/ 325341 h 360628"/>
                  <a:gd name="connsiteX32" fmla="*/ 234853 w 461098"/>
                  <a:gd name="connsiteY32" fmla="*/ 318365 h 360628"/>
                  <a:gd name="connsiteX33" fmla="*/ 257858 w 461098"/>
                  <a:gd name="connsiteY33" fmla="*/ 330684 h 360628"/>
                  <a:gd name="connsiteX34" fmla="*/ 286949 w 461098"/>
                  <a:gd name="connsiteY34" fmla="*/ 330684 h 360628"/>
                  <a:gd name="connsiteX35" fmla="*/ 309064 w 461098"/>
                  <a:gd name="connsiteY35" fmla="*/ 316584 h 360628"/>
                  <a:gd name="connsiteX36" fmla="*/ 347060 w 461098"/>
                  <a:gd name="connsiteY36" fmla="*/ 317475 h 360628"/>
                  <a:gd name="connsiteX37" fmla="*/ 371846 w 461098"/>
                  <a:gd name="connsiteY37" fmla="*/ 323709 h 360628"/>
                  <a:gd name="connsiteX38" fmla="*/ 393070 w 461098"/>
                  <a:gd name="connsiteY38" fmla="*/ 304265 h 360628"/>
                  <a:gd name="connsiteX39" fmla="*/ 397375 w 461098"/>
                  <a:gd name="connsiteY39" fmla="*/ 304265 h 360628"/>
                  <a:gd name="connsiteX40" fmla="*/ 397523 w 461098"/>
                  <a:gd name="connsiteY40" fmla="*/ 294618 h 360628"/>
                  <a:gd name="connsiteX41" fmla="*/ 403757 w 461098"/>
                  <a:gd name="connsiteY41" fmla="*/ 269089 h 360628"/>
                  <a:gd name="connsiteX42" fmla="*/ 451401 w 461098"/>
                  <a:gd name="connsiteY42" fmla="*/ 209127 h 360628"/>
                  <a:gd name="connsiteX43" fmla="*/ 454963 w 461098"/>
                  <a:gd name="connsiteY43" fmla="*/ 135064 h 360628"/>
                  <a:gd name="connsiteX44" fmla="*/ 460306 w 461098"/>
                  <a:gd name="connsiteY44" fmla="*/ 103302 h 360628"/>
                  <a:gd name="connsiteX45" fmla="*/ 454963 w 461098"/>
                  <a:gd name="connsiteY45" fmla="*/ 80296 h 360628"/>
                  <a:gd name="connsiteX46" fmla="*/ 442644 w 461098"/>
                  <a:gd name="connsiteY46" fmla="*/ 52987 h 36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461098" h="360628">
                    <a:moveTo>
                      <a:pt x="442198" y="52838"/>
                    </a:moveTo>
                    <a:cubicBezTo>
                      <a:pt x="442198" y="48534"/>
                      <a:pt x="441160" y="29091"/>
                      <a:pt x="440417" y="14545"/>
                    </a:cubicBezTo>
                    <a:lnTo>
                      <a:pt x="416670" y="27310"/>
                    </a:lnTo>
                    <a:cubicBezTo>
                      <a:pt x="416670" y="27310"/>
                      <a:pt x="410436" y="16772"/>
                      <a:pt x="397820" y="8460"/>
                    </a:cubicBezTo>
                    <a:cubicBezTo>
                      <a:pt x="385204" y="0"/>
                      <a:pt x="353739" y="0"/>
                      <a:pt x="353739" y="0"/>
                    </a:cubicBezTo>
                    <a:lnTo>
                      <a:pt x="225799" y="79703"/>
                    </a:lnTo>
                    <a:lnTo>
                      <a:pt x="171328" y="123784"/>
                    </a:lnTo>
                    <a:cubicBezTo>
                      <a:pt x="171328" y="123784"/>
                      <a:pt x="135707" y="136400"/>
                      <a:pt x="125169" y="138478"/>
                    </a:cubicBezTo>
                    <a:cubicBezTo>
                      <a:pt x="123982" y="138775"/>
                      <a:pt x="122645" y="138923"/>
                      <a:pt x="121162" y="139220"/>
                    </a:cubicBezTo>
                    <a:cubicBezTo>
                      <a:pt x="121458" y="161038"/>
                      <a:pt x="122052" y="216548"/>
                      <a:pt x="119232" y="218626"/>
                    </a:cubicBezTo>
                    <a:cubicBezTo>
                      <a:pt x="115670" y="221297"/>
                      <a:pt x="112998" y="237178"/>
                      <a:pt x="109585" y="240741"/>
                    </a:cubicBezTo>
                    <a:cubicBezTo>
                      <a:pt x="106022" y="244303"/>
                      <a:pt x="101570" y="253950"/>
                      <a:pt x="91032" y="253950"/>
                    </a:cubicBezTo>
                    <a:cubicBezTo>
                      <a:pt x="80494" y="253950"/>
                      <a:pt x="54817" y="260184"/>
                      <a:pt x="44279" y="258403"/>
                    </a:cubicBezTo>
                    <a:cubicBezTo>
                      <a:pt x="33741" y="256622"/>
                      <a:pt x="24835" y="264488"/>
                      <a:pt x="20383" y="266418"/>
                    </a:cubicBezTo>
                    <a:cubicBezTo>
                      <a:pt x="18157" y="267308"/>
                      <a:pt x="9548" y="267902"/>
                      <a:pt x="940" y="267753"/>
                    </a:cubicBezTo>
                    <a:cubicBezTo>
                      <a:pt x="49" y="274432"/>
                      <a:pt x="-693" y="282596"/>
                      <a:pt x="1088" y="283783"/>
                    </a:cubicBezTo>
                    <a:cubicBezTo>
                      <a:pt x="4353" y="285713"/>
                      <a:pt x="5689" y="296993"/>
                      <a:pt x="11032" y="301000"/>
                    </a:cubicBezTo>
                    <a:cubicBezTo>
                      <a:pt x="16376" y="305007"/>
                      <a:pt x="24984" y="310944"/>
                      <a:pt x="24984" y="316881"/>
                    </a:cubicBezTo>
                    <a:cubicBezTo>
                      <a:pt x="24984" y="322818"/>
                      <a:pt x="25578" y="328161"/>
                      <a:pt x="30327" y="328161"/>
                    </a:cubicBezTo>
                    <a:cubicBezTo>
                      <a:pt x="35077" y="328161"/>
                      <a:pt x="37006" y="336770"/>
                      <a:pt x="42201" y="338699"/>
                    </a:cubicBezTo>
                    <a:cubicBezTo>
                      <a:pt x="47544" y="340629"/>
                      <a:pt x="56153" y="334692"/>
                      <a:pt x="57488" y="336770"/>
                    </a:cubicBezTo>
                    <a:cubicBezTo>
                      <a:pt x="58824" y="338699"/>
                      <a:pt x="56895" y="353245"/>
                      <a:pt x="59418" y="353245"/>
                    </a:cubicBezTo>
                    <a:cubicBezTo>
                      <a:pt x="61050" y="353245"/>
                      <a:pt x="66987" y="354580"/>
                      <a:pt x="71589" y="358736"/>
                    </a:cubicBezTo>
                    <a:cubicBezTo>
                      <a:pt x="69956" y="351760"/>
                      <a:pt x="73518" y="342261"/>
                      <a:pt x="82275" y="344933"/>
                    </a:cubicBezTo>
                    <a:cubicBezTo>
                      <a:pt x="91032" y="347604"/>
                      <a:pt x="84056" y="355471"/>
                      <a:pt x="91922" y="359033"/>
                    </a:cubicBezTo>
                    <a:cubicBezTo>
                      <a:pt x="99937" y="362595"/>
                      <a:pt x="104241" y="359924"/>
                      <a:pt x="104241" y="353690"/>
                    </a:cubicBezTo>
                    <a:cubicBezTo>
                      <a:pt x="104241" y="347456"/>
                      <a:pt x="114779" y="335137"/>
                      <a:pt x="117451" y="332465"/>
                    </a:cubicBezTo>
                    <a:cubicBezTo>
                      <a:pt x="120123" y="329794"/>
                      <a:pt x="119232" y="313022"/>
                      <a:pt x="124575" y="308569"/>
                    </a:cubicBezTo>
                    <a:cubicBezTo>
                      <a:pt x="129918" y="304117"/>
                      <a:pt x="145800" y="307679"/>
                      <a:pt x="151885" y="308569"/>
                    </a:cubicBezTo>
                    <a:cubicBezTo>
                      <a:pt x="158119" y="309460"/>
                      <a:pt x="162423" y="296250"/>
                      <a:pt x="169547" y="302336"/>
                    </a:cubicBezTo>
                    <a:cubicBezTo>
                      <a:pt x="176671" y="308569"/>
                      <a:pt x="188100" y="303226"/>
                      <a:pt x="193443" y="309460"/>
                    </a:cubicBezTo>
                    <a:cubicBezTo>
                      <a:pt x="198786" y="315694"/>
                      <a:pt x="201309" y="330684"/>
                      <a:pt x="210215" y="325341"/>
                    </a:cubicBezTo>
                    <a:cubicBezTo>
                      <a:pt x="218972" y="319998"/>
                      <a:pt x="229658" y="318365"/>
                      <a:pt x="234853" y="318365"/>
                    </a:cubicBezTo>
                    <a:cubicBezTo>
                      <a:pt x="240047" y="318365"/>
                      <a:pt x="252515" y="328903"/>
                      <a:pt x="257858" y="330684"/>
                    </a:cubicBezTo>
                    <a:cubicBezTo>
                      <a:pt x="263201" y="332465"/>
                      <a:pt x="280715" y="334246"/>
                      <a:pt x="286949" y="330684"/>
                    </a:cubicBezTo>
                    <a:cubicBezTo>
                      <a:pt x="293183" y="327122"/>
                      <a:pt x="301049" y="315694"/>
                      <a:pt x="309064" y="316584"/>
                    </a:cubicBezTo>
                    <a:cubicBezTo>
                      <a:pt x="317078" y="317475"/>
                      <a:pt x="341717" y="314803"/>
                      <a:pt x="347060" y="317475"/>
                    </a:cubicBezTo>
                    <a:cubicBezTo>
                      <a:pt x="352403" y="320146"/>
                      <a:pt x="363831" y="326232"/>
                      <a:pt x="371846" y="323709"/>
                    </a:cubicBezTo>
                    <a:cubicBezTo>
                      <a:pt x="379861" y="321037"/>
                      <a:pt x="386837" y="306046"/>
                      <a:pt x="393070" y="304265"/>
                    </a:cubicBezTo>
                    <a:cubicBezTo>
                      <a:pt x="395000" y="303671"/>
                      <a:pt x="396188" y="303820"/>
                      <a:pt x="397375" y="304265"/>
                    </a:cubicBezTo>
                    <a:cubicBezTo>
                      <a:pt x="397375" y="300851"/>
                      <a:pt x="397523" y="297586"/>
                      <a:pt x="397523" y="294618"/>
                    </a:cubicBezTo>
                    <a:cubicBezTo>
                      <a:pt x="397523" y="278737"/>
                      <a:pt x="401085" y="284970"/>
                      <a:pt x="403757" y="269089"/>
                    </a:cubicBezTo>
                    <a:cubicBezTo>
                      <a:pt x="406429" y="253208"/>
                      <a:pt x="447838" y="211650"/>
                      <a:pt x="451401" y="209127"/>
                    </a:cubicBezTo>
                    <a:cubicBezTo>
                      <a:pt x="454963" y="206455"/>
                      <a:pt x="454963" y="143821"/>
                      <a:pt x="454963" y="135064"/>
                    </a:cubicBezTo>
                    <a:cubicBezTo>
                      <a:pt x="454963" y="126307"/>
                      <a:pt x="456744" y="115621"/>
                      <a:pt x="460306" y="103302"/>
                    </a:cubicBezTo>
                    <a:cubicBezTo>
                      <a:pt x="463868" y="90983"/>
                      <a:pt x="454221" y="91873"/>
                      <a:pt x="454963" y="80296"/>
                    </a:cubicBezTo>
                    <a:cubicBezTo>
                      <a:pt x="455853" y="68868"/>
                      <a:pt x="442644" y="59962"/>
                      <a:pt x="442644" y="5298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6" name="Freeform: Shape 2845">
                <a:extLst>
                  <a:ext uri="{FF2B5EF4-FFF2-40B4-BE49-F238E27FC236}">
                    <a16:creationId xmlns:a16="http://schemas.microsoft.com/office/drawing/2014/main" id="{82B83686-9609-6A1A-C189-7F2F5D0139CD}"/>
                  </a:ext>
                </a:extLst>
              </p:cNvPr>
              <p:cNvSpPr/>
              <p:nvPr/>
            </p:nvSpPr>
            <p:spPr>
              <a:xfrm>
                <a:off x="6223318" y="4592468"/>
                <a:ext cx="327097" cy="542746"/>
              </a:xfrm>
              <a:custGeom>
                <a:avLst/>
                <a:gdLst>
                  <a:gd name="connsiteX0" fmla="*/ 298032 w 298307"/>
                  <a:gd name="connsiteY0" fmla="*/ 122448 h 494976"/>
                  <a:gd name="connsiteX1" fmla="*/ 70204 w 298307"/>
                  <a:gd name="connsiteY1" fmla="*/ 0 h 494976"/>
                  <a:gd name="connsiteX2" fmla="*/ 43488 w 298307"/>
                  <a:gd name="connsiteY2" fmla="*/ 14397 h 494976"/>
                  <a:gd name="connsiteX3" fmla="*/ 45269 w 298307"/>
                  <a:gd name="connsiteY3" fmla="*/ 52690 h 494976"/>
                  <a:gd name="connsiteX4" fmla="*/ 57588 w 298307"/>
                  <a:gd name="connsiteY4" fmla="*/ 79999 h 494976"/>
                  <a:gd name="connsiteX5" fmla="*/ 62931 w 298307"/>
                  <a:gd name="connsiteY5" fmla="*/ 103005 h 494976"/>
                  <a:gd name="connsiteX6" fmla="*/ 57588 w 298307"/>
                  <a:gd name="connsiteY6" fmla="*/ 134767 h 494976"/>
                  <a:gd name="connsiteX7" fmla="*/ 54026 w 298307"/>
                  <a:gd name="connsiteY7" fmla="*/ 208830 h 494976"/>
                  <a:gd name="connsiteX8" fmla="*/ 6382 w 298307"/>
                  <a:gd name="connsiteY8" fmla="*/ 268792 h 494976"/>
                  <a:gd name="connsiteX9" fmla="*/ 149 w 298307"/>
                  <a:gd name="connsiteY9" fmla="*/ 294321 h 494976"/>
                  <a:gd name="connsiteX10" fmla="*/ 0 w 298307"/>
                  <a:gd name="connsiteY10" fmla="*/ 303968 h 494976"/>
                  <a:gd name="connsiteX11" fmla="*/ 6382 w 298307"/>
                  <a:gd name="connsiteY11" fmla="*/ 310202 h 494976"/>
                  <a:gd name="connsiteX12" fmla="*/ 19592 w 298307"/>
                  <a:gd name="connsiteY12" fmla="*/ 322521 h 494976"/>
                  <a:gd name="connsiteX13" fmla="*/ 38145 w 298307"/>
                  <a:gd name="connsiteY13" fmla="*/ 350721 h 494976"/>
                  <a:gd name="connsiteX14" fmla="*/ 41707 w 298307"/>
                  <a:gd name="connsiteY14" fmla="*/ 377141 h 494976"/>
                  <a:gd name="connsiteX15" fmla="*/ 54026 w 298307"/>
                  <a:gd name="connsiteY15" fmla="*/ 414246 h 494976"/>
                  <a:gd name="connsiteX16" fmla="*/ 41707 w 298307"/>
                  <a:gd name="connsiteY16" fmla="*/ 418699 h 494976"/>
                  <a:gd name="connsiteX17" fmla="*/ 16178 w 298307"/>
                  <a:gd name="connsiteY17" fmla="*/ 422261 h 494976"/>
                  <a:gd name="connsiteX18" fmla="*/ 23154 w 298307"/>
                  <a:gd name="connsiteY18" fmla="*/ 443485 h 494976"/>
                  <a:gd name="connsiteX19" fmla="*/ 47940 w 298307"/>
                  <a:gd name="connsiteY19" fmla="*/ 469014 h 494976"/>
                  <a:gd name="connsiteX20" fmla="*/ 59369 w 298307"/>
                  <a:gd name="connsiteY20" fmla="*/ 493652 h 494976"/>
                  <a:gd name="connsiteX21" fmla="*/ 76141 w 298307"/>
                  <a:gd name="connsiteY21" fmla="*/ 486528 h 494976"/>
                  <a:gd name="connsiteX22" fmla="*/ 95584 w 298307"/>
                  <a:gd name="connsiteY22" fmla="*/ 486528 h 494976"/>
                  <a:gd name="connsiteX23" fmla="*/ 128237 w 298307"/>
                  <a:gd name="connsiteY23" fmla="*/ 476880 h 494976"/>
                  <a:gd name="connsiteX24" fmla="*/ 154656 w 298307"/>
                  <a:gd name="connsiteY24" fmla="*/ 462780 h 494976"/>
                  <a:gd name="connsiteX25" fmla="*/ 156437 w 298307"/>
                  <a:gd name="connsiteY25" fmla="*/ 446899 h 494976"/>
                  <a:gd name="connsiteX26" fmla="*/ 198737 w 298307"/>
                  <a:gd name="connsiteY26" fmla="*/ 438142 h 494976"/>
                  <a:gd name="connsiteX27" fmla="*/ 227828 w 298307"/>
                  <a:gd name="connsiteY27" fmla="*/ 408161 h 494976"/>
                  <a:gd name="connsiteX28" fmla="*/ 234061 w 298307"/>
                  <a:gd name="connsiteY28" fmla="*/ 394061 h 494976"/>
                  <a:gd name="connsiteX29" fmla="*/ 258700 w 298307"/>
                  <a:gd name="connsiteY29" fmla="*/ 384413 h 494976"/>
                  <a:gd name="connsiteX30" fmla="*/ 263894 w 298307"/>
                  <a:gd name="connsiteY30" fmla="*/ 385600 h 494976"/>
                  <a:gd name="connsiteX31" fmla="*/ 263004 w 298307"/>
                  <a:gd name="connsiteY31" fmla="*/ 384413 h 494976"/>
                  <a:gd name="connsiteX32" fmla="*/ 266714 w 298307"/>
                  <a:gd name="connsiteY32" fmla="*/ 371500 h 494976"/>
                  <a:gd name="connsiteX33" fmla="*/ 252021 w 298307"/>
                  <a:gd name="connsiteY33" fmla="*/ 353096 h 494976"/>
                  <a:gd name="connsiteX34" fmla="*/ 246529 w 298307"/>
                  <a:gd name="connsiteY34" fmla="*/ 330981 h 494976"/>
                  <a:gd name="connsiteX35" fmla="*/ 242819 w 298307"/>
                  <a:gd name="connsiteY35" fmla="*/ 314358 h 494976"/>
                  <a:gd name="connsiteX36" fmla="*/ 244600 w 298307"/>
                  <a:gd name="connsiteY36" fmla="*/ 292243 h 494976"/>
                  <a:gd name="connsiteX37" fmla="*/ 257512 w 298307"/>
                  <a:gd name="connsiteY37" fmla="*/ 270128 h 494976"/>
                  <a:gd name="connsiteX38" fmla="*/ 268495 w 298307"/>
                  <a:gd name="connsiteY38" fmla="*/ 251724 h 494976"/>
                  <a:gd name="connsiteX39" fmla="*/ 294321 w 298307"/>
                  <a:gd name="connsiteY39" fmla="*/ 235101 h 494976"/>
                  <a:gd name="connsiteX40" fmla="*/ 298032 w 298307"/>
                  <a:gd name="connsiteY40" fmla="*/ 203783 h 494976"/>
                  <a:gd name="connsiteX41" fmla="*/ 298032 w 298307"/>
                  <a:gd name="connsiteY41" fmla="*/ 122003 h 49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98307" h="494976">
                    <a:moveTo>
                      <a:pt x="298032" y="122448"/>
                    </a:moveTo>
                    <a:lnTo>
                      <a:pt x="70204" y="0"/>
                    </a:lnTo>
                    <a:lnTo>
                      <a:pt x="43488" y="14397"/>
                    </a:lnTo>
                    <a:cubicBezTo>
                      <a:pt x="44230" y="28942"/>
                      <a:pt x="45269" y="48386"/>
                      <a:pt x="45269" y="52690"/>
                    </a:cubicBezTo>
                    <a:cubicBezTo>
                      <a:pt x="45269" y="59814"/>
                      <a:pt x="58478" y="68571"/>
                      <a:pt x="57588" y="79999"/>
                    </a:cubicBezTo>
                    <a:cubicBezTo>
                      <a:pt x="56697" y="91428"/>
                      <a:pt x="66345" y="90538"/>
                      <a:pt x="62931" y="103005"/>
                    </a:cubicBezTo>
                    <a:cubicBezTo>
                      <a:pt x="59369" y="115324"/>
                      <a:pt x="57588" y="126010"/>
                      <a:pt x="57588" y="134767"/>
                    </a:cubicBezTo>
                    <a:cubicBezTo>
                      <a:pt x="57588" y="143524"/>
                      <a:pt x="57588" y="206307"/>
                      <a:pt x="54026" y="208830"/>
                    </a:cubicBezTo>
                    <a:cubicBezTo>
                      <a:pt x="50463" y="211501"/>
                      <a:pt x="9054" y="252911"/>
                      <a:pt x="6382" y="268792"/>
                    </a:cubicBezTo>
                    <a:cubicBezTo>
                      <a:pt x="3711" y="284674"/>
                      <a:pt x="149" y="278440"/>
                      <a:pt x="149" y="294321"/>
                    </a:cubicBezTo>
                    <a:cubicBezTo>
                      <a:pt x="149" y="297289"/>
                      <a:pt x="149" y="300555"/>
                      <a:pt x="0" y="303968"/>
                    </a:cubicBezTo>
                    <a:cubicBezTo>
                      <a:pt x="2226" y="304711"/>
                      <a:pt x="3265" y="307234"/>
                      <a:pt x="6382" y="310202"/>
                    </a:cubicBezTo>
                    <a:cubicBezTo>
                      <a:pt x="10835" y="314655"/>
                      <a:pt x="10835" y="322521"/>
                      <a:pt x="19592" y="322521"/>
                    </a:cubicBezTo>
                    <a:cubicBezTo>
                      <a:pt x="28349" y="322521"/>
                      <a:pt x="39035" y="342855"/>
                      <a:pt x="38145" y="350721"/>
                    </a:cubicBezTo>
                    <a:cubicBezTo>
                      <a:pt x="37254" y="358736"/>
                      <a:pt x="42597" y="363041"/>
                      <a:pt x="41707" y="377141"/>
                    </a:cubicBezTo>
                    <a:cubicBezTo>
                      <a:pt x="40816" y="391241"/>
                      <a:pt x="49573" y="411574"/>
                      <a:pt x="54026" y="414246"/>
                    </a:cubicBezTo>
                    <a:cubicBezTo>
                      <a:pt x="58478" y="416918"/>
                      <a:pt x="52244" y="419589"/>
                      <a:pt x="41707" y="418699"/>
                    </a:cubicBezTo>
                    <a:cubicBezTo>
                      <a:pt x="31169" y="417808"/>
                      <a:pt x="16178" y="417808"/>
                      <a:pt x="16178" y="422261"/>
                    </a:cubicBezTo>
                    <a:cubicBezTo>
                      <a:pt x="16178" y="426713"/>
                      <a:pt x="11725" y="432799"/>
                      <a:pt x="23154" y="443485"/>
                    </a:cubicBezTo>
                    <a:cubicBezTo>
                      <a:pt x="34583" y="454023"/>
                      <a:pt x="44378" y="457585"/>
                      <a:pt x="47940" y="469014"/>
                    </a:cubicBezTo>
                    <a:cubicBezTo>
                      <a:pt x="51502" y="480442"/>
                      <a:pt x="55807" y="491129"/>
                      <a:pt x="59369" y="493652"/>
                    </a:cubicBezTo>
                    <a:cubicBezTo>
                      <a:pt x="62931" y="496323"/>
                      <a:pt x="69907" y="495433"/>
                      <a:pt x="76141" y="486528"/>
                    </a:cubicBezTo>
                    <a:cubicBezTo>
                      <a:pt x="82374" y="477771"/>
                      <a:pt x="89350" y="494394"/>
                      <a:pt x="95584" y="486528"/>
                    </a:cubicBezTo>
                    <a:cubicBezTo>
                      <a:pt x="101818" y="478513"/>
                      <a:pt x="122893" y="479403"/>
                      <a:pt x="128237" y="476880"/>
                    </a:cubicBezTo>
                    <a:cubicBezTo>
                      <a:pt x="133580" y="474208"/>
                      <a:pt x="149461" y="467233"/>
                      <a:pt x="154656" y="462780"/>
                    </a:cubicBezTo>
                    <a:cubicBezTo>
                      <a:pt x="159999" y="458327"/>
                      <a:pt x="148422" y="451352"/>
                      <a:pt x="156437" y="446899"/>
                    </a:cubicBezTo>
                    <a:cubicBezTo>
                      <a:pt x="164303" y="442446"/>
                      <a:pt x="189090" y="450461"/>
                      <a:pt x="198737" y="438142"/>
                    </a:cubicBezTo>
                    <a:cubicBezTo>
                      <a:pt x="208385" y="425823"/>
                      <a:pt x="223375" y="412613"/>
                      <a:pt x="227828" y="408161"/>
                    </a:cubicBezTo>
                    <a:cubicBezTo>
                      <a:pt x="232280" y="403708"/>
                      <a:pt x="227828" y="400146"/>
                      <a:pt x="234061" y="394061"/>
                    </a:cubicBezTo>
                    <a:cubicBezTo>
                      <a:pt x="240295" y="387827"/>
                      <a:pt x="252614" y="380851"/>
                      <a:pt x="258700" y="384413"/>
                    </a:cubicBezTo>
                    <a:cubicBezTo>
                      <a:pt x="260035" y="385155"/>
                      <a:pt x="261965" y="385452"/>
                      <a:pt x="263894" y="385600"/>
                    </a:cubicBezTo>
                    <a:cubicBezTo>
                      <a:pt x="263301" y="384859"/>
                      <a:pt x="263004" y="384413"/>
                      <a:pt x="263004" y="384413"/>
                    </a:cubicBezTo>
                    <a:lnTo>
                      <a:pt x="266714" y="371500"/>
                    </a:lnTo>
                    <a:cubicBezTo>
                      <a:pt x="266714" y="371500"/>
                      <a:pt x="252021" y="364079"/>
                      <a:pt x="252021" y="353096"/>
                    </a:cubicBezTo>
                    <a:cubicBezTo>
                      <a:pt x="252021" y="342113"/>
                      <a:pt x="255731" y="330981"/>
                      <a:pt x="246529" y="330981"/>
                    </a:cubicBezTo>
                    <a:cubicBezTo>
                      <a:pt x="237327" y="330981"/>
                      <a:pt x="235398" y="321779"/>
                      <a:pt x="242819" y="314358"/>
                    </a:cubicBezTo>
                    <a:cubicBezTo>
                      <a:pt x="250240" y="306937"/>
                      <a:pt x="231835" y="292243"/>
                      <a:pt x="244600" y="292243"/>
                    </a:cubicBezTo>
                    <a:cubicBezTo>
                      <a:pt x="257364" y="292243"/>
                      <a:pt x="248310" y="272058"/>
                      <a:pt x="257512" y="270128"/>
                    </a:cubicBezTo>
                    <a:cubicBezTo>
                      <a:pt x="266714" y="268347"/>
                      <a:pt x="268495" y="260926"/>
                      <a:pt x="268495" y="251724"/>
                    </a:cubicBezTo>
                    <a:cubicBezTo>
                      <a:pt x="268495" y="242522"/>
                      <a:pt x="288681" y="237030"/>
                      <a:pt x="294321" y="235101"/>
                    </a:cubicBezTo>
                    <a:cubicBezTo>
                      <a:pt x="299813" y="233320"/>
                      <a:pt x="298032" y="203783"/>
                      <a:pt x="298032" y="203783"/>
                    </a:cubicBezTo>
                    <a:lnTo>
                      <a:pt x="298032" y="122003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7" name="Freeform: Shape 2846">
                <a:extLst>
                  <a:ext uri="{FF2B5EF4-FFF2-40B4-BE49-F238E27FC236}">
                    <a16:creationId xmlns:a16="http://schemas.microsoft.com/office/drawing/2014/main" id="{75DC8CE9-785C-3730-3D77-812A9522CB5E}"/>
                  </a:ext>
                </a:extLst>
              </p:cNvPr>
              <p:cNvSpPr/>
              <p:nvPr/>
            </p:nvSpPr>
            <p:spPr>
              <a:xfrm>
                <a:off x="6575899" y="4291876"/>
                <a:ext cx="350511" cy="356902"/>
              </a:xfrm>
              <a:custGeom>
                <a:avLst/>
                <a:gdLst>
                  <a:gd name="connsiteX0" fmla="*/ 300043 w 319661"/>
                  <a:gd name="connsiteY0" fmla="*/ 70352 h 325489"/>
                  <a:gd name="connsiteX1" fmla="*/ 278671 w 319661"/>
                  <a:gd name="connsiteY1" fmla="*/ 17811 h 325489"/>
                  <a:gd name="connsiteX2" fmla="*/ 275257 w 319661"/>
                  <a:gd name="connsiteY2" fmla="*/ 22560 h 325489"/>
                  <a:gd name="connsiteX3" fmla="*/ 243495 w 319661"/>
                  <a:gd name="connsiteY3" fmla="*/ 20779 h 325489"/>
                  <a:gd name="connsiteX4" fmla="*/ 205944 w 319661"/>
                  <a:gd name="connsiteY4" fmla="*/ 12913 h 325489"/>
                  <a:gd name="connsiteX5" fmla="*/ 143755 w 319661"/>
                  <a:gd name="connsiteY5" fmla="*/ 23005 h 325489"/>
                  <a:gd name="connsiteX6" fmla="*/ 110211 w 319661"/>
                  <a:gd name="connsiteY6" fmla="*/ 26122 h 325489"/>
                  <a:gd name="connsiteX7" fmla="*/ 55592 w 319661"/>
                  <a:gd name="connsiteY7" fmla="*/ 10686 h 325489"/>
                  <a:gd name="connsiteX8" fmla="*/ 10472 w 319661"/>
                  <a:gd name="connsiteY8" fmla="*/ 0 h 325489"/>
                  <a:gd name="connsiteX9" fmla="*/ 7800 w 319661"/>
                  <a:gd name="connsiteY9" fmla="*/ 7421 h 325489"/>
                  <a:gd name="connsiteX10" fmla="*/ 4090 w 319661"/>
                  <a:gd name="connsiteY10" fmla="*/ 44230 h 325489"/>
                  <a:gd name="connsiteX11" fmla="*/ 4090 w 319661"/>
                  <a:gd name="connsiteY11" fmla="*/ 88460 h 325489"/>
                  <a:gd name="connsiteX12" fmla="*/ 4090 w 319661"/>
                  <a:gd name="connsiteY12" fmla="*/ 318365 h 325489"/>
                  <a:gd name="connsiteX13" fmla="*/ 186055 w 319661"/>
                  <a:gd name="connsiteY13" fmla="*/ 318365 h 325489"/>
                  <a:gd name="connsiteX14" fmla="*/ 196593 w 319661"/>
                  <a:gd name="connsiteY14" fmla="*/ 311241 h 325489"/>
                  <a:gd name="connsiteX15" fmla="*/ 210694 w 319661"/>
                  <a:gd name="connsiteY15" fmla="*/ 316584 h 325489"/>
                  <a:gd name="connsiteX16" fmla="*/ 249431 w 319661"/>
                  <a:gd name="connsiteY16" fmla="*/ 316584 h 325489"/>
                  <a:gd name="connsiteX17" fmla="*/ 265313 w 319661"/>
                  <a:gd name="connsiteY17" fmla="*/ 325490 h 325489"/>
                  <a:gd name="connsiteX18" fmla="*/ 282975 w 319661"/>
                  <a:gd name="connsiteY18" fmla="*/ 311389 h 325489"/>
                  <a:gd name="connsiteX19" fmla="*/ 302418 w 319661"/>
                  <a:gd name="connsiteY19" fmla="*/ 290165 h 325489"/>
                  <a:gd name="connsiteX20" fmla="*/ 318299 w 319661"/>
                  <a:gd name="connsiteY20" fmla="*/ 279627 h 325489"/>
                  <a:gd name="connsiteX21" fmla="*/ 319338 w 319661"/>
                  <a:gd name="connsiteY21" fmla="*/ 278440 h 325489"/>
                  <a:gd name="connsiteX22" fmla="*/ 319338 w 319661"/>
                  <a:gd name="connsiteY22" fmla="*/ 266418 h 325489"/>
                  <a:gd name="connsiteX23" fmla="*/ 305684 w 319661"/>
                  <a:gd name="connsiteY23" fmla="*/ 233320 h 325489"/>
                  <a:gd name="connsiteX24" fmla="*/ 273921 w 319661"/>
                  <a:gd name="connsiteY24" fmla="*/ 172466 h 325489"/>
                  <a:gd name="connsiteX25" fmla="*/ 259821 w 319661"/>
                  <a:gd name="connsiteY25" fmla="*/ 142040 h 325489"/>
                  <a:gd name="connsiteX26" fmla="*/ 239487 w 319661"/>
                  <a:gd name="connsiteY26" fmla="*/ 108942 h 325489"/>
                  <a:gd name="connsiteX27" fmla="*/ 225832 w 319661"/>
                  <a:gd name="connsiteY27" fmla="*/ 54174 h 325489"/>
                  <a:gd name="connsiteX28" fmla="*/ 245721 w 319661"/>
                  <a:gd name="connsiteY28" fmla="*/ 92615 h 325489"/>
                  <a:gd name="connsiteX29" fmla="*/ 275702 w 319661"/>
                  <a:gd name="connsiteY29" fmla="*/ 131947 h 325489"/>
                  <a:gd name="connsiteX30" fmla="*/ 293809 w 319661"/>
                  <a:gd name="connsiteY30" fmla="*/ 89647 h 325489"/>
                  <a:gd name="connsiteX31" fmla="*/ 294552 w 319661"/>
                  <a:gd name="connsiteY31" fmla="*/ 90983 h 325489"/>
                  <a:gd name="connsiteX32" fmla="*/ 295739 w 319661"/>
                  <a:gd name="connsiteY32" fmla="*/ 82968 h 325489"/>
                  <a:gd name="connsiteX33" fmla="*/ 300043 w 319661"/>
                  <a:gd name="connsiteY33" fmla="*/ 70946 h 325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9661" h="325489">
                    <a:moveTo>
                      <a:pt x="300043" y="70352"/>
                    </a:moveTo>
                    <a:lnTo>
                      <a:pt x="278671" y="17811"/>
                    </a:lnTo>
                    <a:cubicBezTo>
                      <a:pt x="277186" y="20185"/>
                      <a:pt x="275999" y="21818"/>
                      <a:pt x="275257" y="22560"/>
                    </a:cubicBezTo>
                    <a:cubicBezTo>
                      <a:pt x="271695" y="26122"/>
                      <a:pt x="257149" y="17217"/>
                      <a:pt x="243495" y="20779"/>
                    </a:cubicBezTo>
                    <a:cubicBezTo>
                      <a:pt x="229840" y="24341"/>
                      <a:pt x="219153" y="19443"/>
                      <a:pt x="205944" y="12913"/>
                    </a:cubicBezTo>
                    <a:cubicBezTo>
                      <a:pt x="192734" y="6234"/>
                      <a:pt x="149543" y="14694"/>
                      <a:pt x="143755" y="23005"/>
                    </a:cubicBezTo>
                    <a:cubicBezTo>
                      <a:pt x="137966" y="31317"/>
                      <a:pt x="123421" y="31317"/>
                      <a:pt x="110211" y="26122"/>
                    </a:cubicBezTo>
                    <a:cubicBezTo>
                      <a:pt x="97002" y="20779"/>
                      <a:pt x="79785" y="12913"/>
                      <a:pt x="55592" y="10686"/>
                    </a:cubicBezTo>
                    <a:cubicBezTo>
                      <a:pt x="32884" y="8609"/>
                      <a:pt x="14628" y="5343"/>
                      <a:pt x="10472" y="0"/>
                    </a:cubicBezTo>
                    <a:cubicBezTo>
                      <a:pt x="9581" y="2523"/>
                      <a:pt x="8691" y="5046"/>
                      <a:pt x="7800" y="7421"/>
                    </a:cubicBezTo>
                    <a:cubicBezTo>
                      <a:pt x="379" y="27607"/>
                      <a:pt x="13292" y="33247"/>
                      <a:pt x="4090" y="44230"/>
                    </a:cubicBezTo>
                    <a:cubicBezTo>
                      <a:pt x="-5112" y="55213"/>
                      <a:pt x="4090" y="68126"/>
                      <a:pt x="4090" y="88460"/>
                    </a:cubicBezTo>
                    <a:lnTo>
                      <a:pt x="4090" y="318365"/>
                    </a:lnTo>
                    <a:lnTo>
                      <a:pt x="186055" y="318365"/>
                    </a:lnTo>
                    <a:cubicBezTo>
                      <a:pt x="186055" y="318365"/>
                      <a:pt x="191398" y="314803"/>
                      <a:pt x="196593" y="311241"/>
                    </a:cubicBezTo>
                    <a:cubicBezTo>
                      <a:pt x="201936" y="307679"/>
                      <a:pt x="210694" y="316584"/>
                      <a:pt x="210694" y="316584"/>
                    </a:cubicBezTo>
                    <a:lnTo>
                      <a:pt x="249431" y="316584"/>
                    </a:lnTo>
                    <a:cubicBezTo>
                      <a:pt x="249431" y="316584"/>
                      <a:pt x="256556" y="325490"/>
                      <a:pt x="265313" y="325490"/>
                    </a:cubicBezTo>
                    <a:cubicBezTo>
                      <a:pt x="274070" y="325490"/>
                      <a:pt x="268875" y="311389"/>
                      <a:pt x="282975" y="311389"/>
                    </a:cubicBezTo>
                    <a:cubicBezTo>
                      <a:pt x="297075" y="311389"/>
                      <a:pt x="293513" y="290165"/>
                      <a:pt x="302418" y="290165"/>
                    </a:cubicBezTo>
                    <a:cubicBezTo>
                      <a:pt x="311324" y="290165"/>
                      <a:pt x="309542" y="291946"/>
                      <a:pt x="318299" y="279627"/>
                    </a:cubicBezTo>
                    <a:cubicBezTo>
                      <a:pt x="318596" y="279182"/>
                      <a:pt x="319041" y="278737"/>
                      <a:pt x="319338" y="278440"/>
                    </a:cubicBezTo>
                    <a:cubicBezTo>
                      <a:pt x="318745" y="274581"/>
                      <a:pt x="318596" y="270573"/>
                      <a:pt x="319338" y="266418"/>
                    </a:cubicBezTo>
                    <a:cubicBezTo>
                      <a:pt x="321565" y="252318"/>
                      <a:pt x="311769" y="253208"/>
                      <a:pt x="305684" y="233320"/>
                    </a:cubicBezTo>
                    <a:cubicBezTo>
                      <a:pt x="299450" y="213431"/>
                      <a:pt x="274811" y="183895"/>
                      <a:pt x="273921" y="172466"/>
                    </a:cubicBezTo>
                    <a:cubicBezTo>
                      <a:pt x="273031" y="161038"/>
                      <a:pt x="259376" y="154359"/>
                      <a:pt x="259821" y="142040"/>
                    </a:cubicBezTo>
                    <a:cubicBezTo>
                      <a:pt x="260266" y="129721"/>
                      <a:pt x="253142" y="128385"/>
                      <a:pt x="239487" y="108942"/>
                    </a:cubicBezTo>
                    <a:cubicBezTo>
                      <a:pt x="225832" y="89498"/>
                      <a:pt x="221825" y="55510"/>
                      <a:pt x="225832" y="54174"/>
                    </a:cubicBezTo>
                    <a:cubicBezTo>
                      <a:pt x="229840" y="52838"/>
                      <a:pt x="241268" y="82820"/>
                      <a:pt x="245721" y="92615"/>
                    </a:cubicBezTo>
                    <a:cubicBezTo>
                      <a:pt x="250173" y="102411"/>
                      <a:pt x="265164" y="131947"/>
                      <a:pt x="275702" y="131947"/>
                    </a:cubicBezTo>
                    <a:cubicBezTo>
                      <a:pt x="286240" y="131947"/>
                      <a:pt x="290248" y="87421"/>
                      <a:pt x="293809" y="89647"/>
                    </a:cubicBezTo>
                    <a:cubicBezTo>
                      <a:pt x="294107" y="89795"/>
                      <a:pt x="294403" y="90389"/>
                      <a:pt x="294552" y="90983"/>
                    </a:cubicBezTo>
                    <a:lnTo>
                      <a:pt x="295739" y="82968"/>
                    </a:lnTo>
                    <a:lnTo>
                      <a:pt x="300043" y="70946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8" name="Freeform: Shape 2847">
                <a:extLst>
                  <a:ext uri="{FF2B5EF4-FFF2-40B4-BE49-F238E27FC236}">
                    <a16:creationId xmlns:a16="http://schemas.microsoft.com/office/drawing/2014/main" id="{0D235F11-3A91-B0CA-9894-78D6E81D4AA3}"/>
                  </a:ext>
                </a:extLst>
              </p:cNvPr>
              <p:cNvSpPr/>
              <p:nvPr/>
            </p:nvSpPr>
            <p:spPr>
              <a:xfrm>
                <a:off x="6072574" y="5304484"/>
                <a:ext cx="179865" cy="204734"/>
              </a:xfrm>
              <a:custGeom>
                <a:avLst/>
                <a:gdLst>
                  <a:gd name="connsiteX0" fmla="*/ 80928 w 164034"/>
                  <a:gd name="connsiteY0" fmla="*/ 178552 h 186714"/>
                  <a:gd name="connsiteX1" fmla="*/ 84639 w 164034"/>
                  <a:gd name="connsiteY1" fmla="*/ 154507 h 186714"/>
                  <a:gd name="connsiteX2" fmla="*/ 103043 w 164034"/>
                  <a:gd name="connsiteY2" fmla="*/ 141595 h 186714"/>
                  <a:gd name="connsiteX3" fmla="*/ 115955 w 164034"/>
                  <a:gd name="connsiteY3" fmla="*/ 124971 h 186714"/>
                  <a:gd name="connsiteX4" fmla="*/ 132579 w 164034"/>
                  <a:gd name="connsiteY4" fmla="*/ 143376 h 186714"/>
                  <a:gd name="connsiteX5" fmla="*/ 154694 w 164034"/>
                  <a:gd name="connsiteY5" fmla="*/ 147086 h 186714"/>
                  <a:gd name="connsiteX6" fmla="*/ 163896 w 164034"/>
                  <a:gd name="connsiteY6" fmla="*/ 112059 h 186714"/>
                  <a:gd name="connsiteX7" fmla="*/ 156475 w 164034"/>
                  <a:gd name="connsiteY7" fmla="*/ 80742 h 186714"/>
                  <a:gd name="connsiteX8" fmla="*/ 150983 w 164034"/>
                  <a:gd name="connsiteY8" fmla="*/ 56697 h 186714"/>
                  <a:gd name="connsiteX9" fmla="*/ 154694 w 164034"/>
                  <a:gd name="connsiteY9" fmla="*/ 32653 h 186714"/>
                  <a:gd name="connsiteX10" fmla="*/ 125158 w 164034"/>
                  <a:gd name="connsiteY10" fmla="*/ 32653 h 186714"/>
                  <a:gd name="connsiteX11" fmla="*/ 128275 w 164034"/>
                  <a:gd name="connsiteY11" fmla="*/ 1930 h 186714"/>
                  <a:gd name="connsiteX12" fmla="*/ 83897 w 164034"/>
                  <a:gd name="connsiteY12" fmla="*/ 0 h 186714"/>
                  <a:gd name="connsiteX13" fmla="*/ 78405 w 164034"/>
                  <a:gd name="connsiteY13" fmla="*/ 1633 h 186714"/>
                  <a:gd name="connsiteX14" fmla="*/ 77218 w 164034"/>
                  <a:gd name="connsiteY14" fmla="*/ 40074 h 186714"/>
                  <a:gd name="connsiteX15" fmla="*/ 36550 w 164034"/>
                  <a:gd name="connsiteY15" fmla="*/ 41855 h 186714"/>
                  <a:gd name="connsiteX16" fmla="*/ 22746 w 164034"/>
                  <a:gd name="connsiteY16" fmla="*/ 43636 h 186714"/>
                  <a:gd name="connsiteX17" fmla="*/ 17700 w 164034"/>
                  <a:gd name="connsiteY17" fmla="*/ 49870 h 186714"/>
                  <a:gd name="connsiteX18" fmla="*/ 29129 w 164034"/>
                  <a:gd name="connsiteY18" fmla="*/ 64860 h 186714"/>
                  <a:gd name="connsiteX19" fmla="*/ 12802 w 164034"/>
                  <a:gd name="connsiteY19" fmla="*/ 77179 h 186714"/>
                  <a:gd name="connsiteX20" fmla="*/ 928 w 164034"/>
                  <a:gd name="connsiteY20" fmla="*/ 96177 h 186714"/>
                  <a:gd name="connsiteX21" fmla="*/ 15474 w 164034"/>
                  <a:gd name="connsiteY21" fmla="*/ 122597 h 186714"/>
                  <a:gd name="connsiteX22" fmla="*/ 37143 w 164034"/>
                  <a:gd name="connsiteY22" fmla="*/ 149906 h 186714"/>
                  <a:gd name="connsiteX23" fmla="*/ 66680 w 164034"/>
                  <a:gd name="connsiteY23" fmla="*/ 186715 h 186714"/>
                  <a:gd name="connsiteX24" fmla="*/ 80928 w 164034"/>
                  <a:gd name="connsiteY24" fmla="*/ 178255 h 18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4034" h="186714">
                    <a:moveTo>
                      <a:pt x="80928" y="178552"/>
                    </a:moveTo>
                    <a:cubicBezTo>
                      <a:pt x="95622" y="178552"/>
                      <a:pt x="90130" y="169350"/>
                      <a:pt x="84639" y="154507"/>
                    </a:cubicBezTo>
                    <a:cubicBezTo>
                      <a:pt x="79147" y="139814"/>
                      <a:pt x="93841" y="141595"/>
                      <a:pt x="103043" y="141595"/>
                    </a:cubicBezTo>
                    <a:cubicBezTo>
                      <a:pt x="112245" y="141595"/>
                      <a:pt x="108534" y="124971"/>
                      <a:pt x="115955" y="124971"/>
                    </a:cubicBezTo>
                    <a:cubicBezTo>
                      <a:pt x="123377" y="124971"/>
                      <a:pt x="125158" y="145305"/>
                      <a:pt x="132579" y="143376"/>
                    </a:cubicBezTo>
                    <a:cubicBezTo>
                      <a:pt x="140000" y="141595"/>
                      <a:pt x="145492" y="148867"/>
                      <a:pt x="154694" y="147086"/>
                    </a:cubicBezTo>
                    <a:cubicBezTo>
                      <a:pt x="163896" y="145305"/>
                      <a:pt x="163896" y="126753"/>
                      <a:pt x="163896" y="112059"/>
                    </a:cubicBezTo>
                    <a:cubicBezTo>
                      <a:pt x="163896" y="97365"/>
                      <a:pt x="165677" y="86233"/>
                      <a:pt x="156475" y="80742"/>
                    </a:cubicBezTo>
                    <a:cubicBezTo>
                      <a:pt x="147273" y="75250"/>
                      <a:pt x="139852" y="62337"/>
                      <a:pt x="150983" y="56697"/>
                    </a:cubicBezTo>
                    <a:cubicBezTo>
                      <a:pt x="162115" y="51206"/>
                      <a:pt x="163896" y="40074"/>
                      <a:pt x="154694" y="32653"/>
                    </a:cubicBezTo>
                    <a:cubicBezTo>
                      <a:pt x="145492" y="25232"/>
                      <a:pt x="125158" y="40074"/>
                      <a:pt x="125158" y="32653"/>
                    </a:cubicBezTo>
                    <a:cubicBezTo>
                      <a:pt x="125158" y="28646"/>
                      <a:pt x="126790" y="14249"/>
                      <a:pt x="128275" y="1930"/>
                    </a:cubicBezTo>
                    <a:cubicBezTo>
                      <a:pt x="106902" y="1187"/>
                      <a:pt x="83897" y="0"/>
                      <a:pt x="83897" y="0"/>
                    </a:cubicBezTo>
                    <a:lnTo>
                      <a:pt x="78405" y="1633"/>
                    </a:lnTo>
                    <a:cubicBezTo>
                      <a:pt x="79741" y="23302"/>
                      <a:pt x="77218" y="40074"/>
                      <a:pt x="77218" y="40074"/>
                    </a:cubicBezTo>
                    <a:cubicBezTo>
                      <a:pt x="77218" y="40074"/>
                      <a:pt x="43971" y="41855"/>
                      <a:pt x="36550" y="41855"/>
                    </a:cubicBezTo>
                    <a:cubicBezTo>
                      <a:pt x="34917" y="41855"/>
                      <a:pt x="29871" y="42597"/>
                      <a:pt x="22746" y="43636"/>
                    </a:cubicBezTo>
                    <a:cubicBezTo>
                      <a:pt x="21263" y="46011"/>
                      <a:pt x="19184" y="48386"/>
                      <a:pt x="17700" y="49870"/>
                    </a:cubicBezTo>
                    <a:cubicBezTo>
                      <a:pt x="13693" y="53877"/>
                      <a:pt x="26902" y="59072"/>
                      <a:pt x="29129" y="64860"/>
                    </a:cubicBezTo>
                    <a:cubicBezTo>
                      <a:pt x="31355" y="70649"/>
                      <a:pt x="12357" y="68868"/>
                      <a:pt x="12802" y="77179"/>
                    </a:cubicBezTo>
                    <a:cubicBezTo>
                      <a:pt x="13248" y="85491"/>
                      <a:pt x="6123" y="92170"/>
                      <a:pt x="928" y="96177"/>
                    </a:cubicBezTo>
                    <a:cubicBezTo>
                      <a:pt x="-4415" y="100185"/>
                      <a:pt x="15029" y="116957"/>
                      <a:pt x="15474" y="122597"/>
                    </a:cubicBezTo>
                    <a:cubicBezTo>
                      <a:pt x="15919" y="128385"/>
                      <a:pt x="20372" y="133580"/>
                      <a:pt x="37143" y="149906"/>
                    </a:cubicBezTo>
                    <a:cubicBezTo>
                      <a:pt x="53173" y="165491"/>
                      <a:pt x="45455" y="169498"/>
                      <a:pt x="66680" y="186715"/>
                    </a:cubicBezTo>
                    <a:cubicBezTo>
                      <a:pt x="69500" y="182411"/>
                      <a:pt x="73952" y="178255"/>
                      <a:pt x="80928" y="1782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9" name="Freeform: Shape 2848">
                <a:extLst>
                  <a:ext uri="{FF2B5EF4-FFF2-40B4-BE49-F238E27FC236}">
                    <a16:creationId xmlns:a16="http://schemas.microsoft.com/office/drawing/2014/main" id="{BFB231ED-8ABC-2D6E-C5B7-E0CBADA75410}"/>
                  </a:ext>
                </a:extLst>
              </p:cNvPr>
              <p:cNvSpPr/>
              <p:nvPr/>
            </p:nvSpPr>
            <p:spPr>
              <a:xfrm>
                <a:off x="6090106" y="5306436"/>
                <a:ext cx="68867" cy="46220"/>
              </a:xfrm>
              <a:custGeom>
                <a:avLst/>
                <a:gdLst>
                  <a:gd name="connsiteX0" fmla="*/ 61229 w 62806"/>
                  <a:gd name="connsiteY0" fmla="*/ 38441 h 42152"/>
                  <a:gd name="connsiteX1" fmla="*/ 62416 w 62806"/>
                  <a:gd name="connsiteY1" fmla="*/ 0 h 42152"/>
                  <a:gd name="connsiteX2" fmla="*/ 54995 w 62806"/>
                  <a:gd name="connsiteY2" fmla="*/ 2078 h 42152"/>
                  <a:gd name="connsiteX3" fmla="*/ 13733 w 62806"/>
                  <a:gd name="connsiteY3" fmla="*/ 2078 h 42152"/>
                  <a:gd name="connsiteX4" fmla="*/ 14030 w 62806"/>
                  <a:gd name="connsiteY4" fmla="*/ 2969 h 42152"/>
                  <a:gd name="connsiteX5" fmla="*/ 6906 w 62806"/>
                  <a:gd name="connsiteY5" fmla="*/ 22412 h 42152"/>
                  <a:gd name="connsiteX6" fmla="*/ 5570 w 62806"/>
                  <a:gd name="connsiteY6" fmla="*/ 34286 h 42152"/>
                  <a:gd name="connsiteX7" fmla="*/ 6757 w 62806"/>
                  <a:gd name="connsiteY7" fmla="*/ 42152 h 42152"/>
                  <a:gd name="connsiteX8" fmla="*/ 20561 w 62806"/>
                  <a:gd name="connsiteY8" fmla="*/ 40371 h 42152"/>
                  <a:gd name="connsiteX9" fmla="*/ 61229 w 62806"/>
                  <a:gd name="connsiteY9" fmla="*/ 38590 h 42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06" h="42152">
                    <a:moveTo>
                      <a:pt x="61229" y="38441"/>
                    </a:moveTo>
                    <a:cubicBezTo>
                      <a:pt x="61229" y="38441"/>
                      <a:pt x="63752" y="21670"/>
                      <a:pt x="62416" y="0"/>
                    </a:cubicBezTo>
                    <a:lnTo>
                      <a:pt x="54995" y="2078"/>
                    </a:lnTo>
                    <a:lnTo>
                      <a:pt x="13733" y="2078"/>
                    </a:lnTo>
                    <a:cubicBezTo>
                      <a:pt x="13733" y="2078"/>
                      <a:pt x="13882" y="2672"/>
                      <a:pt x="14030" y="2969"/>
                    </a:cubicBezTo>
                    <a:cubicBezTo>
                      <a:pt x="18483" y="9648"/>
                      <a:pt x="16257" y="19295"/>
                      <a:pt x="6906" y="22412"/>
                    </a:cubicBezTo>
                    <a:cubicBezTo>
                      <a:pt x="-2296" y="25529"/>
                      <a:pt x="-1851" y="33840"/>
                      <a:pt x="5570" y="34286"/>
                    </a:cubicBezTo>
                    <a:cubicBezTo>
                      <a:pt x="10171" y="34582"/>
                      <a:pt x="9132" y="38293"/>
                      <a:pt x="6757" y="42152"/>
                    </a:cubicBezTo>
                    <a:cubicBezTo>
                      <a:pt x="13882" y="40965"/>
                      <a:pt x="18928" y="40371"/>
                      <a:pt x="20561" y="40371"/>
                    </a:cubicBezTo>
                    <a:cubicBezTo>
                      <a:pt x="27982" y="40371"/>
                      <a:pt x="61229" y="38590"/>
                      <a:pt x="61229" y="3859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0" name="Freeform: Shape 2849">
                <a:extLst>
                  <a:ext uri="{FF2B5EF4-FFF2-40B4-BE49-F238E27FC236}">
                    <a16:creationId xmlns:a16="http://schemas.microsoft.com/office/drawing/2014/main" id="{9CD78404-AFA0-6BA3-E324-BBE6D8EFD4FE}"/>
                  </a:ext>
                </a:extLst>
              </p:cNvPr>
              <p:cNvSpPr/>
              <p:nvPr/>
            </p:nvSpPr>
            <p:spPr>
              <a:xfrm>
                <a:off x="6145851" y="5258263"/>
                <a:ext cx="229684" cy="288711"/>
              </a:xfrm>
              <a:custGeom>
                <a:avLst/>
                <a:gdLst>
                  <a:gd name="connsiteX0" fmla="*/ 56549 w 209468"/>
                  <a:gd name="connsiteY0" fmla="*/ 248458 h 263300"/>
                  <a:gd name="connsiteX1" fmla="*/ 76883 w 209468"/>
                  <a:gd name="connsiteY1" fmla="*/ 250240 h 263300"/>
                  <a:gd name="connsiteX2" fmla="*/ 100927 w 209468"/>
                  <a:gd name="connsiteY2" fmla="*/ 252021 h 263300"/>
                  <a:gd name="connsiteX3" fmla="*/ 113840 w 209468"/>
                  <a:gd name="connsiteY3" fmla="*/ 250240 h 263300"/>
                  <a:gd name="connsiteX4" fmla="*/ 132244 w 209468"/>
                  <a:gd name="connsiteY4" fmla="*/ 233616 h 263300"/>
                  <a:gd name="connsiteX5" fmla="*/ 143376 w 209468"/>
                  <a:gd name="connsiteY5" fmla="*/ 211501 h 263300"/>
                  <a:gd name="connsiteX6" fmla="*/ 145157 w 209468"/>
                  <a:gd name="connsiteY6" fmla="*/ 161632 h 263300"/>
                  <a:gd name="connsiteX7" fmla="*/ 170982 w 209468"/>
                  <a:gd name="connsiteY7" fmla="*/ 128385 h 263300"/>
                  <a:gd name="connsiteX8" fmla="*/ 193097 w 209468"/>
                  <a:gd name="connsiteY8" fmla="*/ 65603 h 263300"/>
                  <a:gd name="connsiteX9" fmla="*/ 204229 w 209468"/>
                  <a:gd name="connsiteY9" fmla="*/ 34285 h 263300"/>
                  <a:gd name="connsiteX10" fmla="*/ 208681 w 209468"/>
                  <a:gd name="connsiteY10" fmla="*/ 3414 h 263300"/>
                  <a:gd name="connsiteX11" fmla="*/ 208681 w 209468"/>
                  <a:gd name="connsiteY11" fmla="*/ 3711 h 263300"/>
                  <a:gd name="connsiteX12" fmla="*/ 182856 w 209468"/>
                  <a:gd name="connsiteY12" fmla="*/ 0 h 263300"/>
                  <a:gd name="connsiteX13" fmla="*/ 169943 w 209468"/>
                  <a:gd name="connsiteY13" fmla="*/ 3711 h 263300"/>
                  <a:gd name="connsiteX14" fmla="*/ 153320 w 209468"/>
                  <a:gd name="connsiteY14" fmla="*/ 7421 h 263300"/>
                  <a:gd name="connsiteX15" fmla="*/ 147829 w 209468"/>
                  <a:gd name="connsiteY15" fmla="*/ 29536 h 263300"/>
                  <a:gd name="connsiteX16" fmla="*/ 138627 w 209468"/>
                  <a:gd name="connsiteY16" fmla="*/ 58924 h 263300"/>
                  <a:gd name="connsiteX17" fmla="*/ 96326 w 209468"/>
                  <a:gd name="connsiteY17" fmla="*/ 44230 h 263300"/>
                  <a:gd name="connsiteX18" fmla="*/ 61596 w 209468"/>
                  <a:gd name="connsiteY18" fmla="*/ 44230 h 263300"/>
                  <a:gd name="connsiteX19" fmla="*/ 58478 w 209468"/>
                  <a:gd name="connsiteY19" fmla="*/ 74953 h 263300"/>
                  <a:gd name="connsiteX20" fmla="*/ 88015 w 209468"/>
                  <a:gd name="connsiteY20" fmla="*/ 74953 h 263300"/>
                  <a:gd name="connsiteX21" fmla="*/ 84304 w 209468"/>
                  <a:gd name="connsiteY21" fmla="*/ 98997 h 263300"/>
                  <a:gd name="connsiteX22" fmla="*/ 89796 w 209468"/>
                  <a:gd name="connsiteY22" fmla="*/ 123042 h 263300"/>
                  <a:gd name="connsiteX23" fmla="*/ 97217 w 209468"/>
                  <a:gd name="connsiteY23" fmla="*/ 154359 h 263300"/>
                  <a:gd name="connsiteX24" fmla="*/ 88015 w 209468"/>
                  <a:gd name="connsiteY24" fmla="*/ 189386 h 263300"/>
                  <a:gd name="connsiteX25" fmla="*/ 65899 w 209468"/>
                  <a:gd name="connsiteY25" fmla="*/ 185676 h 263300"/>
                  <a:gd name="connsiteX26" fmla="*/ 49276 w 209468"/>
                  <a:gd name="connsiteY26" fmla="*/ 167272 h 263300"/>
                  <a:gd name="connsiteX27" fmla="*/ 36364 w 209468"/>
                  <a:gd name="connsiteY27" fmla="*/ 183895 h 263300"/>
                  <a:gd name="connsiteX28" fmla="*/ 17959 w 209468"/>
                  <a:gd name="connsiteY28" fmla="*/ 196808 h 263300"/>
                  <a:gd name="connsiteX29" fmla="*/ 14249 w 209468"/>
                  <a:gd name="connsiteY29" fmla="*/ 220852 h 263300"/>
                  <a:gd name="connsiteX30" fmla="*/ 0 w 209468"/>
                  <a:gd name="connsiteY30" fmla="*/ 229312 h 263300"/>
                  <a:gd name="connsiteX31" fmla="*/ 3117 w 209468"/>
                  <a:gd name="connsiteY31" fmla="*/ 231835 h 263300"/>
                  <a:gd name="connsiteX32" fmla="*/ 28646 w 209468"/>
                  <a:gd name="connsiteY32" fmla="*/ 263301 h 263300"/>
                  <a:gd name="connsiteX33" fmla="*/ 56549 w 209468"/>
                  <a:gd name="connsiteY33" fmla="*/ 248458 h 26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09468" h="263300">
                    <a:moveTo>
                      <a:pt x="56549" y="248458"/>
                    </a:moveTo>
                    <a:cubicBezTo>
                      <a:pt x="62041" y="250240"/>
                      <a:pt x="65751" y="259590"/>
                      <a:pt x="76883" y="250240"/>
                    </a:cubicBezTo>
                    <a:cubicBezTo>
                      <a:pt x="88015" y="241037"/>
                      <a:pt x="100927" y="242819"/>
                      <a:pt x="100927" y="252021"/>
                    </a:cubicBezTo>
                    <a:cubicBezTo>
                      <a:pt x="100927" y="261223"/>
                      <a:pt x="104638" y="259442"/>
                      <a:pt x="113840" y="250240"/>
                    </a:cubicBezTo>
                    <a:cubicBezTo>
                      <a:pt x="123042" y="241037"/>
                      <a:pt x="132244" y="252021"/>
                      <a:pt x="132244" y="233616"/>
                    </a:cubicBezTo>
                    <a:cubicBezTo>
                      <a:pt x="132244" y="215212"/>
                      <a:pt x="143376" y="231835"/>
                      <a:pt x="143376" y="211501"/>
                    </a:cubicBezTo>
                    <a:cubicBezTo>
                      <a:pt x="143376" y="191168"/>
                      <a:pt x="145157" y="170834"/>
                      <a:pt x="145157" y="161632"/>
                    </a:cubicBezTo>
                    <a:cubicBezTo>
                      <a:pt x="145157" y="152430"/>
                      <a:pt x="170982" y="143227"/>
                      <a:pt x="170982" y="128385"/>
                    </a:cubicBezTo>
                    <a:cubicBezTo>
                      <a:pt x="170982" y="113543"/>
                      <a:pt x="193097" y="84155"/>
                      <a:pt x="193097" y="65603"/>
                    </a:cubicBezTo>
                    <a:cubicBezTo>
                      <a:pt x="193097" y="47050"/>
                      <a:pt x="198589" y="43488"/>
                      <a:pt x="204229" y="34285"/>
                    </a:cubicBezTo>
                    <a:cubicBezTo>
                      <a:pt x="208088" y="27903"/>
                      <a:pt x="210908" y="15287"/>
                      <a:pt x="208681" y="3414"/>
                    </a:cubicBezTo>
                    <a:lnTo>
                      <a:pt x="208681" y="3711"/>
                    </a:lnTo>
                    <a:lnTo>
                      <a:pt x="182856" y="0"/>
                    </a:lnTo>
                    <a:lnTo>
                      <a:pt x="169943" y="3711"/>
                    </a:lnTo>
                    <a:lnTo>
                      <a:pt x="153320" y="7421"/>
                    </a:lnTo>
                    <a:cubicBezTo>
                      <a:pt x="153320" y="7421"/>
                      <a:pt x="155101" y="20334"/>
                      <a:pt x="147829" y="29536"/>
                    </a:cubicBezTo>
                    <a:cubicBezTo>
                      <a:pt x="140408" y="38738"/>
                      <a:pt x="138627" y="58924"/>
                      <a:pt x="138627" y="58924"/>
                    </a:cubicBezTo>
                    <a:cubicBezTo>
                      <a:pt x="138627" y="58924"/>
                      <a:pt x="105528" y="42300"/>
                      <a:pt x="96326" y="44230"/>
                    </a:cubicBezTo>
                    <a:cubicBezTo>
                      <a:pt x="92319" y="44972"/>
                      <a:pt x="77476" y="44824"/>
                      <a:pt x="61596" y="44230"/>
                    </a:cubicBezTo>
                    <a:cubicBezTo>
                      <a:pt x="60111" y="56549"/>
                      <a:pt x="58478" y="70946"/>
                      <a:pt x="58478" y="74953"/>
                    </a:cubicBezTo>
                    <a:cubicBezTo>
                      <a:pt x="58478" y="82374"/>
                      <a:pt x="78812" y="67532"/>
                      <a:pt x="88015" y="74953"/>
                    </a:cubicBezTo>
                    <a:cubicBezTo>
                      <a:pt x="97217" y="82374"/>
                      <a:pt x="95436" y="93357"/>
                      <a:pt x="84304" y="98997"/>
                    </a:cubicBezTo>
                    <a:cubicBezTo>
                      <a:pt x="73172" y="104489"/>
                      <a:pt x="80594" y="117402"/>
                      <a:pt x="89796" y="123042"/>
                    </a:cubicBezTo>
                    <a:cubicBezTo>
                      <a:pt x="98998" y="128534"/>
                      <a:pt x="97217" y="139665"/>
                      <a:pt x="97217" y="154359"/>
                    </a:cubicBezTo>
                    <a:cubicBezTo>
                      <a:pt x="97217" y="169053"/>
                      <a:pt x="97217" y="187605"/>
                      <a:pt x="88015" y="189386"/>
                    </a:cubicBezTo>
                    <a:cubicBezTo>
                      <a:pt x="78812" y="191168"/>
                      <a:pt x="73321" y="183895"/>
                      <a:pt x="65899" y="185676"/>
                    </a:cubicBezTo>
                    <a:cubicBezTo>
                      <a:pt x="58478" y="187457"/>
                      <a:pt x="56697" y="167272"/>
                      <a:pt x="49276" y="167272"/>
                    </a:cubicBezTo>
                    <a:cubicBezTo>
                      <a:pt x="41855" y="167272"/>
                      <a:pt x="45566" y="183895"/>
                      <a:pt x="36364" y="183895"/>
                    </a:cubicBezTo>
                    <a:cubicBezTo>
                      <a:pt x="27161" y="183895"/>
                      <a:pt x="12319" y="182114"/>
                      <a:pt x="17959" y="196808"/>
                    </a:cubicBezTo>
                    <a:cubicBezTo>
                      <a:pt x="23451" y="211650"/>
                      <a:pt x="29091" y="220852"/>
                      <a:pt x="14249" y="220852"/>
                    </a:cubicBezTo>
                    <a:cubicBezTo>
                      <a:pt x="7273" y="220852"/>
                      <a:pt x="2820" y="225008"/>
                      <a:pt x="0" y="229312"/>
                    </a:cubicBezTo>
                    <a:cubicBezTo>
                      <a:pt x="1039" y="230054"/>
                      <a:pt x="1930" y="230945"/>
                      <a:pt x="3117" y="231835"/>
                    </a:cubicBezTo>
                    <a:cubicBezTo>
                      <a:pt x="15436" y="241334"/>
                      <a:pt x="23302" y="252318"/>
                      <a:pt x="28646" y="263301"/>
                    </a:cubicBezTo>
                    <a:cubicBezTo>
                      <a:pt x="40965" y="254989"/>
                      <a:pt x="53581" y="247420"/>
                      <a:pt x="56549" y="24845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1" name="Freeform: Shape 2850">
                <a:extLst>
                  <a:ext uri="{FF2B5EF4-FFF2-40B4-BE49-F238E27FC236}">
                    <a16:creationId xmlns:a16="http://schemas.microsoft.com/office/drawing/2014/main" id="{545000A5-2833-ED29-E4EB-A931F4C32A52}"/>
                  </a:ext>
                </a:extLst>
              </p:cNvPr>
              <p:cNvSpPr/>
              <p:nvPr/>
            </p:nvSpPr>
            <p:spPr>
              <a:xfrm>
                <a:off x="6484738" y="4596862"/>
                <a:ext cx="535060" cy="665548"/>
              </a:xfrm>
              <a:custGeom>
                <a:avLst/>
                <a:gdLst>
                  <a:gd name="connsiteX0" fmla="*/ 385704 w 487967"/>
                  <a:gd name="connsiteY0" fmla="*/ 11725 h 606970"/>
                  <a:gd name="connsiteX1" fmla="*/ 366261 w 487967"/>
                  <a:gd name="connsiteY1" fmla="*/ 32950 h 606970"/>
                  <a:gd name="connsiteX2" fmla="*/ 348599 w 487967"/>
                  <a:gd name="connsiteY2" fmla="*/ 47050 h 606970"/>
                  <a:gd name="connsiteX3" fmla="*/ 332718 w 487967"/>
                  <a:gd name="connsiteY3" fmla="*/ 38144 h 606970"/>
                  <a:gd name="connsiteX4" fmla="*/ 293980 w 487967"/>
                  <a:gd name="connsiteY4" fmla="*/ 38144 h 606970"/>
                  <a:gd name="connsiteX5" fmla="*/ 279880 w 487967"/>
                  <a:gd name="connsiteY5" fmla="*/ 32801 h 606970"/>
                  <a:gd name="connsiteX6" fmla="*/ 269341 w 487967"/>
                  <a:gd name="connsiteY6" fmla="*/ 39926 h 606970"/>
                  <a:gd name="connsiteX7" fmla="*/ 87376 w 487967"/>
                  <a:gd name="connsiteY7" fmla="*/ 39926 h 606970"/>
                  <a:gd name="connsiteX8" fmla="*/ 87376 w 487967"/>
                  <a:gd name="connsiteY8" fmla="*/ 102708 h 606970"/>
                  <a:gd name="connsiteX9" fmla="*/ 59770 w 487967"/>
                  <a:gd name="connsiteY9" fmla="*/ 102708 h 606970"/>
                  <a:gd name="connsiteX10" fmla="*/ 59770 w 487967"/>
                  <a:gd name="connsiteY10" fmla="*/ 200221 h 606970"/>
                  <a:gd name="connsiteX11" fmla="*/ 56059 w 487967"/>
                  <a:gd name="connsiteY11" fmla="*/ 231538 h 606970"/>
                  <a:gd name="connsiteX12" fmla="*/ 30234 w 487967"/>
                  <a:gd name="connsiteY12" fmla="*/ 248162 h 606970"/>
                  <a:gd name="connsiteX13" fmla="*/ 19251 w 487967"/>
                  <a:gd name="connsiteY13" fmla="*/ 266566 h 606970"/>
                  <a:gd name="connsiteX14" fmla="*/ 6338 w 487967"/>
                  <a:gd name="connsiteY14" fmla="*/ 288681 h 606970"/>
                  <a:gd name="connsiteX15" fmla="*/ 4557 w 487967"/>
                  <a:gd name="connsiteY15" fmla="*/ 310796 h 606970"/>
                  <a:gd name="connsiteX16" fmla="*/ 8267 w 487967"/>
                  <a:gd name="connsiteY16" fmla="*/ 327419 h 606970"/>
                  <a:gd name="connsiteX17" fmla="*/ 13759 w 487967"/>
                  <a:gd name="connsiteY17" fmla="*/ 349534 h 606970"/>
                  <a:gd name="connsiteX18" fmla="*/ 28453 w 487967"/>
                  <a:gd name="connsiteY18" fmla="*/ 367938 h 606970"/>
                  <a:gd name="connsiteX19" fmla="*/ 24742 w 487967"/>
                  <a:gd name="connsiteY19" fmla="*/ 380851 h 606970"/>
                  <a:gd name="connsiteX20" fmla="*/ 46857 w 487967"/>
                  <a:gd name="connsiteY20" fmla="*/ 410239 h 606970"/>
                  <a:gd name="connsiteX21" fmla="*/ 48638 w 487967"/>
                  <a:gd name="connsiteY21" fmla="*/ 436064 h 606970"/>
                  <a:gd name="connsiteX22" fmla="*/ 44927 w 487967"/>
                  <a:gd name="connsiteY22" fmla="*/ 447047 h 606970"/>
                  <a:gd name="connsiteX23" fmla="*/ 57840 w 487967"/>
                  <a:gd name="connsiteY23" fmla="*/ 448828 h 606970"/>
                  <a:gd name="connsiteX24" fmla="*/ 61551 w 487967"/>
                  <a:gd name="connsiteY24" fmla="*/ 458031 h 606970"/>
                  <a:gd name="connsiteX25" fmla="*/ 85447 w 487967"/>
                  <a:gd name="connsiteY25" fmla="*/ 469014 h 606970"/>
                  <a:gd name="connsiteX26" fmla="*/ 98359 w 487967"/>
                  <a:gd name="connsiteY26" fmla="*/ 487418 h 606970"/>
                  <a:gd name="connsiteX27" fmla="*/ 116764 w 487967"/>
                  <a:gd name="connsiteY27" fmla="*/ 504041 h 606970"/>
                  <a:gd name="connsiteX28" fmla="*/ 127747 w 487967"/>
                  <a:gd name="connsiteY28" fmla="*/ 524227 h 606970"/>
                  <a:gd name="connsiteX29" fmla="*/ 147932 w 487967"/>
                  <a:gd name="connsiteY29" fmla="*/ 538921 h 606970"/>
                  <a:gd name="connsiteX30" fmla="*/ 154760 w 487967"/>
                  <a:gd name="connsiteY30" fmla="*/ 556138 h 606970"/>
                  <a:gd name="connsiteX31" fmla="*/ 162478 w 487967"/>
                  <a:gd name="connsiteY31" fmla="*/ 564004 h 606970"/>
                  <a:gd name="connsiteX32" fmla="*/ 175391 w 487967"/>
                  <a:gd name="connsiteY32" fmla="*/ 578846 h 606970"/>
                  <a:gd name="connsiteX33" fmla="*/ 193795 w 487967"/>
                  <a:gd name="connsiteY33" fmla="*/ 578846 h 606970"/>
                  <a:gd name="connsiteX34" fmla="*/ 210418 w 487967"/>
                  <a:gd name="connsiteY34" fmla="*/ 580627 h 606970"/>
                  <a:gd name="connsiteX35" fmla="*/ 225112 w 487967"/>
                  <a:gd name="connsiteY35" fmla="*/ 576917 h 606970"/>
                  <a:gd name="connsiteX36" fmla="*/ 259546 w 487967"/>
                  <a:gd name="connsiteY36" fmla="*/ 606007 h 606970"/>
                  <a:gd name="connsiteX37" fmla="*/ 281661 w 487967"/>
                  <a:gd name="connsiteY37" fmla="*/ 599477 h 606970"/>
                  <a:gd name="connsiteX38" fmla="*/ 300213 w 487967"/>
                  <a:gd name="connsiteY38" fmla="*/ 606156 h 606970"/>
                  <a:gd name="connsiteX39" fmla="*/ 322032 w 487967"/>
                  <a:gd name="connsiteY39" fmla="*/ 598883 h 606970"/>
                  <a:gd name="connsiteX40" fmla="*/ 340584 w 487967"/>
                  <a:gd name="connsiteY40" fmla="*/ 597547 h 606970"/>
                  <a:gd name="connsiteX41" fmla="*/ 350677 w 487967"/>
                  <a:gd name="connsiteY41" fmla="*/ 587900 h 606970"/>
                  <a:gd name="connsiteX42" fmla="*/ 354536 w 487967"/>
                  <a:gd name="connsiteY42" fmla="*/ 583002 h 606970"/>
                  <a:gd name="connsiteX43" fmla="*/ 378283 w 487967"/>
                  <a:gd name="connsiteY43" fmla="*/ 567121 h 606970"/>
                  <a:gd name="connsiteX44" fmla="*/ 396243 w 487967"/>
                  <a:gd name="connsiteY44" fmla="*/ 569050 h 606970"/>
                  <a:gd name="connsiteX45" fmla="*/ 403664 w 487967"/>
                  <a:gd name="connsiteY45" fmla="*/ 573503 h 606970"/>
                  <a:gd name="connsiteX46" fmla="*/ 404109 w 487967"/>
                  <a:gd name="connsiteY46" fmla="*/ 547232 h 606970"/>
                  <a:gd name="connsiteX47" fmla="*/ 376502 w 487967"/>
                  <a:gd name="connsiteY47" fmla="*/ 525117 h 606970"/>
                  <a:gd name="connsiteX48" fmla="*/ 350677 w 487967"/>
                  <a:gd name="connsiteY48" fmla="*/ 491871 h 606970"/>
                  <a:gd name="connsiteX49" fmla="*/ 322922 w 487967"/>
                  <a:gd name="connsiteY49" fmla="*/ 477177 h 606970"/>
                  <a:gd name="connsiteX50" fmla="*/ 328414 w 487967"/>
                  <a:gd name="connsiteY50" fmla="*/ 460554 h 606970"/>
                  <a:gd name="connsiteX51" fmla="*/ 352458 w 487967"/>
                  <a:gd name="connsiteY51" fmla="*/ 455062 h 606970"/>
                  <a:gd name="connsiteX52" fmla="*/ 356168 w 487967"/>
                  <a:gd name="connsiteY52" fmla="*/ 421816 h 606970"/>
                  <a:gd name="connsiteX53" fmla="*/ 365371 w 487967"/>
                  <a:gd name="connsiteY53" fmla="*/ 394209 h 606970"/>
                  <a:gd name="connsiteX54" fmla="*/ 378283 w 487967"/>
                  <a:gd name="connsiteY54" fmla="*/ 381296 h 606970"/>
                  <a:gd name="connsiteX55" fmla="*/ 387486 w 487967"/>
                  <a:gd name="connsiteY55" fmla="*/ 351760 h 606970"/>
                  <a:gd name="connsiteX56" fmla="*/ 405890 w 487967"/>
                  <a:gd name="connsiteY56" fmla="*/ 329645 h 606970"/>
                  <a:gd name="connsiteX57" fmla="*/ 418803 w 487967"/>
                  <a:gd name="connsiteY57" fmla="*/ 314803 h 606970"/>
                  <a:gd name="connsiteX58" fmla="*/ 429934 w 487967"/>
                  <a:gd name="connsiteY58" fmla="*/ 279775 h 606970"/>
                  <a:gd name="connsiteX59" fmla="*/ 431715 w 487967"/>
                  <a:gd name="connsiteY59" fmla="*/ 239256 h 606970"/>
                  <a:gd name="connsiteX60" fmla="*/ 442847 w 487967"/>
                  <a:gd name="connsiteY60" fmla="*/ 209720 h 606970"/>
                  <a:gd name="connsiteX61" fmla="*/ 459470 w 487967"/>
                  <a:gd name="connsiteY61" fmla="*/ 193097 h 606970"/>
                  <a:gd name="connsiteX62" fmla="*/ 487967 w 487967"/>
                  <a:gd name="connsiteY62" fmla="*/ 166530 h 606970"/>
                  <a:gd name="connsiteX63" fmla="*/ 469415 w 487967"/>
                  <a:gd name="connsiteY63" fmla="*/ 149461 h 606970"/>
                  <a:gd name="connsiteX64" fmla="*/ 451752 w 487967"/>
                  <a:gd name="connsiteY64" fmla="*/ 102708 h 606970"/>
                  <a:gd name="connsiteX65" fmla="*/ 445073 w 487967"/>
                  <a:gd name="connsiteY65" fmla="*/ 53283 h 606970"/>
                  <a:gd name="connsiteX66" fmla="*/ 419099 w 487967"/>
                  <a:gd name="connsiteY66" fmla="*/ 22412 h 606970"/>
                  <a:gd name="connsiteX67" fmla="*/ 402476 w 487967"/>
                  <a:gd name="connsiteY67" fmla="*/ 0 h 606970"/>
                  <a:gd name="connsiteX68" fmla="*/ 401437 w 487967"/>
                  <a:gd name="connsiteY68" fmla="*/ 1187 h 606970"/>
                  <a:gd name="connsiteX69" fmla="*/ 385556 w 487967"/>
                  <a:gd name="connsiteY69" fmla="*/ 11725 h 60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87967" h="606970">
                    <a:moveTo>
                      <a:pt x="385704" y="11725"/>
                    </a:moveTo>
                    <a:cubicBezTo>
                      <a:pt x="376947" y="11725"/>
                      <a:pt x="380361" y="32950"/>
                      <a:pt x="366261" y="32950"/>
                    </a:cubicBezTo>
                    <a:cubicBezTo>
                      <a:pt x="352161" y="32950"/>
                      <a:pt x="357356" y="47050"/>
                      <a:pt x="348599" y="47050"/>
                    </a:cubicBezTo>
                    <a:cubicBezTo>
                      <a:pt x="339842" y="47050"/>
                      <a:pt x="332718" y="38144"/>
                      <a:pt x="332718" y="38144"/>
                    </a:cubicBezTo>
                    <a:lnTo>
                      <a:pt x="293980" y="38144"/>
                    </a:lnTo>
                    <a:cubicBezTo>
                      <a:pt x="293980" y="38144"/>
                      <a:pt x="285223" y="29388"/>
                      <a:pt x="279880" y="32801"/>
                    </a:cubicBezTo>
                    <a:cubicBezTo>
                      <a:pt x="274536" y="36363"/>
                      <a:pt x="269341" y="39926"/>
                      <a:pt x="269341" y="39926"/>
                    </a:cubicBezTo>
                    <a:lnTo>
                      <a:pt x="87376" y="39926"/>
                    </a:lnTo>
                    <a:lnTo>
                      <a:pt x="87376" y="102708"/>
                    </a:lnTo>
                    <a:lnTo>
                      <a:pt x="59770" y="102708"/>
                    </a:lnTo>
                    <a:lnTo>
                      <a:pt x="59770" y="200221"/>
                    </a:lnTo>
                    <a:cubicBezTo>
                      <a:pt x="59770" y="200221"/>
                      <a:pt x="61551" y="229609"/>
                      <a:pt x="56059" y="231538"/>
                    </a:cubicBezTo>
                    <a:cubicBezTo>
                      <a:pt x="50568" y="233320"/>
                      <a:pt x="30234" y="238959"/>
                      <a:pt x="30234" y="248162"/>
                    </a:cubicBezTo>
                    <a:cubicBezTo>
                      <a:pt x="30234" y="257364"/>
                      <a:pt x="28453" y="264785"/>
                      <a:pt x="19251" y="266566"/>
                    </a:cubicBezTo>
                    <a:cubicBezTo>
                      <a:pt x="10048" y="268347"/>
                      <a:pt x="19251" y="288681"/>
                      <a:pt x="6338" y="288681"/>
                    </a:cubicBezTo>
                    <a:cubicBezTo>
                      <a:pt x="-6575" y="288681"/>
                      <a:pt x="11830" y="303375"/>
                      <a:pt x="4557" y="310796"/>
                    </a:cubicBezTo>
                    <a:cubicBezTo>
                      <a:pt x="-2865" y="318068"/>
                      <a:pt x="-935" y="327419"/>
                      <a:pt x="8267" y="327419"/>
                    </a:cubicBezTo>
                    <a:cubicBezTo>
                      <a:pt x="17469" y="327419"/>
                      <a:pt x="13759" y="338402"/>
                      <a:pt x="13759" y="349534"/>
                    </a:cubicBezTo>
                    <a:cubicBezTo>
                      <a:pt x="13759" y="360666"/>
                      <a:pt x="28453" y="367938"/>
                      <a:pt x="28453" y="367938"/>
                    </a:cubicBezTo>
                    <a:lnTo>
                      <a:pt x="24742" y="380851"/>
                    </a:lnTo>
                    <a:cubicBezTo>
                      <a:pt x="24742" y="380851"/>
                      <a:pt x="44927" y="404747"/>
                      <a:pt x="46857" y="410239"/>
                    </a:cubicBezTo>
                    <a:cubicBezTo>
                      <a:pt x="48638" y="415730"/>
                      <a:pt x="59770" y="430424"/>
                      <a:pt x="48638" y="436064"/>
                    </a:cubicBezTo>
                    <a:cubicBezTo>
                      <a:pt x="37506" y="441556"/>
                      <a:pt x="44927" y="447047"/>
                      <a:pt x="44927" y="447047"/>
                    </a:cubicBezTo>
                    <a:lnTo>
                      <a:pt x="57840" y="448828"/>
                    </a:lnTo>
                    <a:lnTo>
                      <a:pt x="61551" y="458031"/>
                    </a:lnTo>
                    <a:cubicBezTo>
                      <a:pt x="61551" y="458031"/>
                      <a:pt x="76245" y="458031"/>
                      <a:pt x="85447" y="469014"/>
                    </a:cubicBezTo>
                    <a:cubicBezTo>
                      <a:pt x="94649" y="479997"/>
                      <a:pt x="98359" y="481927"/>
                      <a:pt x="98359" y="487418"/>
                    </a:cubicBezTo>
                    <a:cubicBezTo>
                      <a:pt x="98359" y="492910"/>
                      <a:pt x="105781" y="494839"/>
                      <a:pt x="116764" y="504041"/>
                    </a:cubicBezTo>
                    <a:cubicBezTo>
                      <a:pt x="127747" y="513244"/>
                      <a:pt x="127747" y="518735"/>
                      <a:pt x="127747" y="524227"/>
                    </a:cubicBezTo>
                    <a:cubicBezTo>
                      <a:pt x="127747" y="529718"/>
                      <a:pt x="147932" y="538921"/>
                      <a:pt x="147932" y="538921"/>
                    </a:cubicBezTo>
                    <a:lnTo>
                      <a:pt x="154760" y="556138"/>
                    </a:lnTo>
                    <a:cubicBezTo>
                      <a:pt x="158173" y="557919"/>
                      <a:pt x="160994" y="560145"/>
                      <a:pt x="162478" y="564004"/>
                    </a:cubicBezTo>
                    <a:cubicBezTo>
                      <a:pt x="166188" y="573206"/>
                      <a:pt x="175391" y="578846"/>
                      <a:pt x="175391" y="578846"/>
                    </a:cubicBezTo>
                    <a:cubicBezTo>
                      <a:pt x="175391" y="578846"/>
                      <a:pt x="186522" y="586267"/>
                      <a:pt x="193795" y="578846"/>
                    </a:cubicBezTo>
                    <a:cubicBezTo>
                      <a:pt x="201216" y="571425"/>
                      <a:pt x="210418" y="580627"/>
                      <a:pt x="210418" y="580627"/>
                    </a:cubicBezTo>
                    <a:cubicBezTo>
                      <a:pt x="210418" y="580627"/>
                      <a:pt x="219620" y="573206"/>
                      <a:pt x="225112" y="576917"/>
                    </a:cubicBezTo>
                    <a:cubicBezTo>
                      <a:pt x="228823" y="579440"/>
                      <a:pt x="245297" y="592946"/>
                      <a:pt x="259546" y="606007"/>
                    </a:cubicBezTo>
                    <a:cubicBezTo>
                      <a:pt x="261624" y="605265"/>
                      <a:pt x="275575" y="600219"/>
                      <a:pt x="281661" y="599477"/>
                    </a:cubicBezTo>
                    <a:cubicBezTo>
                      <a:pt x="288339" y="598883"/>
                      <a:pt x="297542" y="610015"/>
                      <a:pt x="300213" y="606156"/>
                    </a:cubicBezTo>
                    <a:cubicBezTo>
                      <a:pt x="302885" y="602148"/>
                      <a:pt x="316837" y="596211"/>
                      <a:pt x="322032" y="598883"/>
                    </a:cubicBezTo>
                    <a:cubicBezTo>
                      <a:pt x="327375" y="601555"/>
                      <a:pt x="339842" y="602148"/>
                      <a:pt x="340584" y="597547"/>
                    </a:cubicBezTo>
                    <a:cubicBezTo>
                      <a:pt x="341030" y="594430"/>
                      <a:pt x="346670" y="591165"/>
                      <a:pt x="350677" y="587900"/>
                    </a:cubicBezTo>
                    <a:cubicBezTo>
                      <a:pt x="352458" y="586267"/>
                      <a:pt x="354091" y="584783"/>
                      <a:pt x="354536" y="583002"/>
                    </a:cubicBezTo>
                    <a:cubicBezTo>
                      <a:pt x="355872" y="577659"/>
                      <a:pt x="371753" y="568457"/>
                      <a:pt x="378283" y="567121"/>
                    </a:cubicBezTo>
                    <a:cubicBezTo>
                      <a:pt x="384962" y="565785"/>
                      <a:pt x="392829" y="565191"/>
                      <a:pt x="396243" y="569050"/>
                    </a:cubicBezTo>
                    <a:cubicBezTo>
                      <a:pt x="397727" y="570831"/>
                      <a:pt x="400695" y="572316"/>
                      <a:pt x="403664" y="573503"/>
                    </a:cubicBezTo>
                    <a:cubicBezTo>
                      <a:pt x="405890" y="556583"/>
                      <a:pt x="409600" y="547232"/>
                      <a:pt x="404109" y="547232"/>
                    </a:cubicBezTo>
                    <a:cubicBezTo>
                      <a:pt x="396688" y="547232"/>
                      <a:pt x="381994" y="539811"/>
                      <a:pt x="376502" y="525117"/>
                    </a:cubicBezTo>
                    <a:cubicBezTo>
                      <a:pt x="371011" y="510424"/>
                      <a:pt x="354387" y="501073"/>
                      <a:pt x="350677" y="491871"/>
                    </a:cubicBezTo>
                    <a:cubicBezTo>
                      <a:pt x="346966" y="482669"/>
                      <a:pt x="326633" y="484450"/>
                      <a:pt x="322922" y="477177"/>
                    </a:cubicBezTo>
                    <a:cubicBezTo>
                      <a:pt x="319212" y="469756"/>
                      <a:pt x="328414" y="469756"/>
                      <a:pt x="328414" y="460554"/>
                    </a:cubicBezTo>
                    <a:cubicBezTo>
                      <a:pt x="328414" y="451352"/>
                      <a:pt x="350528" y="456843"/>
                      <a:pt x="352458" y="455062"/>
                    </a:cubicBezTo>
                    <a:cubicBezTo>
                      <a:pt x="354239" y="453281"/>
                      <a:pt x="356168" y="432947"/>
                      <a:pt x="356168" y="421816"/>
                    </a:cubicBezTo>
                    <a:cubicBezTo>
                      <a:pt x="356168" y="410684"/>
                      <a:pt x="370862" y="399701"/>
                      <a:pt x="365371" y="394209"/>
                    </a:cubicBezTo>
                    <a:cubicBezTo>
                      <a:pt x="359879" y="388717"/>
                      <a:pt x="370862" y="386788"/>
                      <a:pt x="378283" y="381296"/>
                    </a:cubicBezTo>
                    <a:cubicBezTo>
                      <a:pt x="385704" y="375805"/>
                      <a:pt x="380065" y="359181"/>
                      <a:pt x="387486" y="351760"/>
                    </a:cubicBezTo>
                    <a:cubicBezTo>
                      <a:pt x="394907" y="344339"/>
                      <a:pt x="400398" y="329645"/>
                      <a:pt x="405890" y="329645"/>
                    </a:cubicBezTo>
                    <a:cubicBezTo>
                      <a:pt x="411381" y="329645"/>
                      <a:pt x="418803" y="322224"/>
                      <a:pt x="418803" y="314803"/>
                    </a:cubicBezTo>
                    <a:cubicBezTo>
                      <a:pt x="418803" y="307382"/>
                      <a:pt x="431715" y="292688"/>
                      <a:pt x="429934" y="279775"/>
                    </a:cubicBezTo>
                    <a:cubicBezTo>
                      <a:pt x="428005" y="266863"/>
                      <a:pt x="422513" y="250240"/>
                      <a:pt x="431715" y="239256"/>
                    </a:cubicBezTo>
                    <a:cubicBezTo>
                      <a:pt x="440917" y="228125"/>
                      <a:pt x="444628" y="218923"/>
                      <a:pt x="442847" y="209720"/>
                    </a:cubicBezTo>
                    <a:cubicBezTo>
                      <a:pt x="441066" y="200518"/>
                      <a:pt x="453979" y="198589"/>
                      <a:pt x="459470" y="193097"/>
                    </a:cubicBezTo>
                    <a:cubicBezTo>
                      <a:pt x="463329" y="189090"/>
                      <a:pt x="477429" y="183301"/>
                      <a:pt x="487967" y="166530"/>
                    </a:cubicBezTo>
                    <a:cubicBezTo>
                      <a:pt x="481288" y="158366"/>
                      <a:pt x="474016" y="151539"/>
                      <a:pt x="469415" y="149461"/>
                    </a:cubicBezTo>
                    <a:cubicBezTo>
                      <a:pt x="458877" y="144563"/>
                      <a:pt x="451752" y="126159"/>
                      <a:pt x="451752" y="102708"/>
                    </a:cubicBezTo>
                    <a:cubicBezTo>
                      <a:pt x="451752" y="79257"/>
                      <a:pt x="445964" y="60705"/>
                      <a:pt x="445073" y="53283"/>
                    </a:cubicBezTo>
                    <a:cubicBezTo>
                      <a:pt x="444183" y="45714"/>
                      <a:pt x="432754" y="29833"/>
                      <a:pt x="419099" y="22412"/>
                    </a:cubicBezTo>
                    <a:cubicBezTo>
                      <a:pt x="409452" y="17068"/>
                      <a:pt x="403960" y="9202"/>
                      <a:pt x="402476" y="0"/>
                    </a:cubicBezTo>
                    <a:cubicBezTo>
                      <a:pt x="402179" y="445"/>
                      <a:pt x="401734" y="890"/>
                      <a:pt x="401437" y="1187"/>
                    </a:cubicBezTo>
                    <a:cubicBezTo>
                      <a:pt x="392680" y="13506"/>
                      <a:pt x="394313" y="11725"/>
                      <a:pt x="385556" y="1172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2" name="Freeform: Shape 2851">
                <a:extLst>
                  <a:ext uri="{FF2B5EF4-FFF2-40B4-BE49-F238E27FC236}">
                    <a16:creationId xmlns:a16="http://schemas.microsoft.com/office/drawing/2014/main" id="{A5CE1F42-2924-4CCF-E9F0-D1F5C95DDC28}"/>
                  </a:ext>
                </a:extLst>
              </p:cNvPr>
              <p:cNvSpPr/>
              <p:nvPr/>
            </p:nvSpPr>
            <p:spPr>
              <a:xfrm>
                <a:off x="7125431" y="4959461"/>
                <a:ext cx="56897" cy="61843"/>
              </a:xfrm>
              <a:custGeom>
                <a:avLst/>
                <a:gdLst>
                  <a:gd name="connsiteX0" fmla="*/ 18246 w 51889"/>
                  <a:gd name="connsiteY0" fmla="*/ 6531 h 56400"/>
                  <a:gd name="connsiteX1" fmla="*/ 3700 w 51889"/>
                  <a:gd name="connsiteY1" fmla="*/ 27310 h 56400"/>
                  <a:gd name="connsiteX2" fmla="*/ 2809 w 51889"/>
                  <a:gd name="connsiteY2" fmla="*/ 52393 h 56400"/>
                  <a:gd name="connsiteX3" fmla="*/ 19581 w 51889"/>
                  <a:gd name="connsiteY3" fmla="*/ 51502 h 56400"/>
                  <a:gd name="connsiteX4" fmla="*/ 33682 w 51889"/>
                  <a:gd name="connsiteY4" fmla="*/ 56400 h 56400"/>
                  <a:gd name="connsiteX5" fmla="*/ 46000 w 51889"/>
                  <a:gd name="connsiteY5" fmla="*/ 41707 h 56400"/>
                  <a:gd name="connsiteX6" fmla="*/ 29971 w 51889"/>
                  <a:gd name="connsiteY6" fmla="*/ 34879 h 56400"/>
                  <a:gd name="connsiteX7" fmla="*/ 47188 w 51889"/>
                  <a:gd name="connsiteY7" fmla="*/ 21224 h 56400"/>
                  <a:gd name="connsiteX8" fmla="*/ 44516 w 51889"/>
                  <a:gd name="connsiteY8" fmla="*/ 3562 h 56400"/>
                  <a:gd name="connsiteX9" fmla="*/ 40509 w 51889"/>
                  <a:gd name="connsiteY9" fmla="*/ 0 h 56400"/>
                  <a:gd name="connsiteX10" fmla="*/ 32494 w 51889"/>
                  <a:gd name="connsiteY10" fmla="*/ 5640 h 56400"/>
                  <a:gd name="connsiteX11" fmla="*/ 18246 w 51889"/>
                  <a:gd name="connsiteY11" fmla="*/ 6679 h 5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889" h="56400">
                    <a:moveTo>
                      <a:pt x="18246" y="6531"/>
                    </a:moveTo>
                    <a:cubicBezTo>
                      <a:pt x="16465" y="9351"/>
                      <a:pt x="9489" y="20779"/>
                      <a:pt x="3700" y="27310"/>
                    </a:cubicBezTo>
                    <a:cubicBezTo>
                      <a:pt x="-2831" y="34731"/>
                      <a:pt x="880" y="48682"/>
                      <a:pt x="2809" y="52393"/>
                    </a:cubicBezTo>
                    <a:cubicBezTo>
                      <a:pt x="4739" y="56104"/>
                      <a:pt x="13941" y="55213"/>
                      <a:pt x="19581" y="51502"/>
                    </a:cubicBezTo>
                    <a:cubicBezTo>
                      <a:pt x="23886" y="48682"/>
                      <a:pt x="27151" y="50315"/>
                      <a:pt x="33682" y="56400"/>
                    </a:cubicBezTo>
                    <a:cubicBezTo>
                      <a:pt x="37095" y="51502"/>
                      <a:pt x="41696" y="46011"/>
                      <a:pt x="46000" y="41707"/>
                    </a:cubicBezTo>
                    <a:cubicBezTo>
                      <a:pt x="38579" y="37402"/>
                      <a:pt x="31752" y="36660"/>
                      <a:pt x="29971" y="34879"/>
                    </a:cubicBezTo>
                    <a:cubicBezTo>
                      <a:pt x="26854" y="31762"/>
                      <a:pt x="38728" y="23005"/>
                      <a:pt x="47188" y="21224"/>
                    </a:cubicBezTo>
                    <a:cubicBezTo>
                      <a:pt x="55500" y="19443"/>
                      <a:pt x="51640" y="9796"/>
                      <a:pt x="44516" y="3562"/>
                    </a:cubicBezTo>
                    <a:cubicBezTo>
                      <a:pt x="43329" y="2523"/>
                      <a:pt x="41993" y="1336"/>
                      <a:pt x="40509" y="0"/>
                    </a:cubicBezTo>
                    <a:cubicBezTo>
                      <a:pt x="36502" y="2375"/>
                      <a:pt x="33384" y="4453"/>
                      <a:pt x="32494" y="5640"/>
                    </a:cubicBezTo>
                    <a:cubicBezTo>
                      <a:pt x="30268" y="8609"/>
                      <a:pt x="25370" y="7421"/>
                      <a:pt x="18246" y="667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3" name="Freeform: Shape 2852">
                <a:extLst>
                  <a:ext uri="{FF2B5EF4-FFF2-40B4-BE49-F238E27FC236}">
                    <a16:creationId xmlns:a16="http://schemas.microsoft.com/office/drawing/2014/main" id="{2B853EE9-1C22-E8E1-73BD-F4ADC90167A5}"/>
                  </a:ext>
                </a:extLst>
              </p:cNvPr>
              <p:cNvSpPr/>
              <p:nvPr/>
            </p:nvSpPr>
            <p:spPr>
              <a:xfrm>
                <a:off x="6952596" y="4779300"/>
                <a:ext cx="216928" cy="188277"/>
              </a:xfrm>
              <a:custGeom>
                <a:avLst/>
                <a:gdLst>
                  <a:gd name="connsiteX0" fmla="*/ 32938 w 197835"/>
                  <a:gd name="connsiteY0" fmla="*/ 26568 h 171706"/>
                  <a:gd name="connsiteX1" fmla="*/ 16315 w 197835"/>
                  <a:gd name="connsiteY1" fmla="*/ 43191 h 171706"/>
                  <a:gd name="connsiteX2" fmla="*/ 5184 w 197835"/>
                  <a:gd name="connsiteY2" fmla="*/ 72727 h 171706"/>
                  <a:gd name="connsiteX3" fmla="*/ 3254 w 197835"/>
                  <a:gd name="connsiteY3" fmla="*/ 113098 h 171706"/>
                  <a:gd name="connsiteX4" fmla="*/ 28189 w 197835"/>
                  <a:gd name="connsiteY4" fmla="*/ 114434 h 171706"/>
                  <a:gd name="connsiteX5" fmla="*/ 37539 w 197835"/>
                  <a:gd name="connsiteY5" fmla="*/ 105083 h 171706"/>
                  <a:gd name="connsiteX6" fmla="*/ 51491 w 197835"/>
                  <a:gd name="connsiteY6" fmla="*/ 101372 h 171706"/>
                  <a:gd name="connsiteX7" fmla="*/ 70044 w 197835"/>
                  <a:gd name="connsiteY7" fmla="*/ 108793 h 171706"/>
                  <a:gd name="connsiteX8" fmla="*/ 83105 w 197835"/>
                  <a:gd name="connsiteY8" fmla="*/ 108793 h 171706"/>
                  <a:gd name="connsiteX9" fmla="*/ 112789 w 197835"/>
                  <a:gd name="connsiteY9" fmla="*/ 108793 h 171706"/>
                  <a:gd name="connsiteX10" fmla="*/ 176017 w 197835"/>
                  <a:gd name="connsiteY10" fmla="*/ 170240 h 171706"/>
                  <a:gd name="connsiteX11" fmla="*/ 175572 w 197835"/>
                  <a:gd name="connsiteY11" fmla="*/ 170834 h 171706"/>
                  <a:gd name="connsiteX12" fmla="*/ 189821 w 197835"/>
                  <a:gd name="connsiteY12" fmla="*/ 169795 h 171706"/>
                  <a:gd name="connsiteX13" fmla="*/ 197835 w 197835"/>
                  <a:gd name="connsiteY13" fmla="*/ 164155 h 171706"/>
                  <a:gd name="connsiteX14" fmla="*/ 166073 w 197835"/>
                  <a:gd name="connsiteY14" fmla="*/ 128534 h 171706"/>
                  <a:gd name="connsiteX15" fmla="*/ 118875 w 197835"/>
                  <a:gd name="connsiteY15" fmla="*/ 95881 h 171706"/>
                  <a:gd name="connsiteX16" fmla="*/ 99877 w 197835"/>
                  <a:gd name="connsiteY16" fmla="*/ 76883 h 171706"/>
                  <a:gd name="connsiteX17" fmla="*/ 77762 w 197835"/>
                  <a:gd name="connsiteY17" fmla="*/ 33247 h 171706"/>
                  <a:gd name="connsiteX18" fmla="*/ 60990 w 197835"/>
                  <a:gd name="connsiteY18" fmla="*/ 0 h 171706"/>
                  <a:gd name="connsiteX19" fmla="*/ 32493 w 197835"/>
                  <a:gd name="connsiteY19" fmla="*/ 26568 h 17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7835" h="171706">
                    <a:moveTo>
                      <a:pt x="32938" y="26568"/>
                    </a:moveTo>
                    <a:cubicBezTo>
                      <a:pt x="27447" y="32059"/>
                      <a:pt x="14534" y="33989"/>
                      <a:pt x="16315" y="43191"/>
                    </a:cubicBezTo>
                    <a:cubicBezTo>
                      <a:pt x="18096" y="52393"/>
                      <a:pt x="14534" y="61595"/>
                      <a:pt x="5184" y="72727"/>
                    </a:cubicBezTo>
                    <a:cubicBezTo>
                      <a:pt x="-4019" y="83710"/>
                      <a:pt x="1473" y="100185"/>
                      <a:pt x="3254" y="113098"/>
                    </a:cubicBezTo>
                    <a:cubicBezTo>
                      <a:pt x="14386" y="112356"/>
                      <a:pt x="25963" y="112059"/>
                      <a:pt x="28189" y="114434"/>
                    </a:cubicBezTo>
                    <a:cubicBezTo>
                      <a:pt x="32790" y="119035"/>
                      <a:pt x="34719" y="114434"/>
                      <a:pt x="37539" y="105083"/>
                    </a:cubicBezTo>
                    <a:cubicBezTo>
                      <a:pt x="40359" y="95732"/>
                      <a:pt x="45851" y="96771"/>
                      <a:pt x="51491" y="101372"/>
                    </a:cubicBezTo>
                    <a:cubicBezTo>
                      <a:pt x="56983" y="105973"/>
                      <a:pt x="60693" y="113394"/>
                      <a:pt x="70044" y="108793"/>
                    </a:cubicBezTo>
                    <a:cubicBezTo>
                      <a:pt x="79395" y="104192"/>
                      <a:pt x="78355" y="106864"/>
                      <a:pt x="83105" y="108793"/>
                    </a:cubicBezTo>
                    <a:cubicBezTo>
                      <a:pt x="87706" y="110723"/>
                      <a:pt x="106407" y="107903"/>
                      <a:pt x="112789" y="108793"/>
                    </a:cubicBezTo>
                    <a:cubicBezTo>
                      <a:pt x="119320" y="109684"/>
                      <a:pt x="176017" y="170240"/>
                      <a:pt x="176017" y="170240"/>
                    </a:cubicBezTo>
                    <a:cubicBezTo>
                      <a:pt x="176017" y="170240"/>
                      <a:pt x="176017" y="170389"/>
                      <a:pt x="175572" y="170834"/>
                    </a:cubicBezTo>
                    <a:cubicBezTo>
                      <a:pt x="182696" y="171576"/>
                      <a:pt x="187594" y="172763"/>
                      <a:pt x="189821" y="169795"/>
                    </a:cubicBezTo>
                    <a:cubicBezTo>
                      <a:pt x="190711" y="168607"/>
                      <a:pt x="193976" y="166530"/>
                      <a:pt x="197835" y="164155"/>
                    </a:cubicBezTo>
                    <a:cubicBezTo>
                      <a:pt x="190563" y="157327"/>
                      <a:pt x="180025" y="146196"/>
                      <a:pt x="166073" y="128534"/>
                    </a:cubicBezTo>
                    <a:cubicBezTo>
                      <a:pt x="149301" y="107309"/>
                      <a:pt x="129413" y="95881"/>
                      <a:pt x="118875" y="95881"/>
                    </a:cubicBezTo>
                    <a:cubicBezTo>
                      <a:pt x="108337" y="95881"/>
                      <a:pt x="106556" y="77773"/>
                      <a:pt x="99877" y="76883"/>
                    </a:cubicBezTo>
                    <a:cubicBezTo>
                      <a:pt x="93198" y="75992"/>
                      <a:pt x="78207" y="50018"/>
                      <a:pt x="77762" y="33247"/>
                    </a:cubicBezTo>
                    <a:cubicBezTo>
                      <a:pt x="77465" y="23748"/>
                      <a:pt x="69747" y="10686"/>
                      <a:pt x="60990" y="0"/>
                    </a:cubicBezTo>
                    <a:cubicBezTo>
                      <a:pt x="50452" y="16772"/>
                      <a:pt x="36352" y="22560"/>
                      <a:pt x="32493" y="2656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4" name="Freeform: Shape 2853">
                <a:extLst>
                  <a:ext uri="{FF2B5EF4-FFF2-40B4-BE49-F238E27FC236}">
                    <a16:creationId xmlns:a16="http://schemas.microsoft.com/office/drawing/2014/main" id="{2448D672-4D19-3014-0E73-B428B27024A1}"/>
                  </a:ext>
                </a:extLst>
              </p:cNvPr>
              <p:cNvSpPr/>
              <p:nvPr/>
            </p:nvSpPr>
            <p:spPr>
              <a:xfrm>
                <a:off x="6838183" y="4886864"/>
                <a:ext cx="485991" cy="378636"/>
              </a:xfrm>
              <a:custGeom>
                <a:avLst/>
                <a:gdLst>
                  <a:gd name="connsiteX0" fmla="*/ 28488 w 443217"/>
                  <a:gd name="connsiteY0" fmla="*/ 227394 h 345310"/>
                  <a:gd name="connsiteX1" fmla="*/ 54314 w 443217"/>
                  <a:gd name="connsiteY1" fmla="*/ 260641 h 345310"/>
                  <a:gd name="connsiteX2" fmla="*/ 81920 w 443217"/>
                  <a:gd name="connsiteY2" fmla="*/ 282756 h 345310"/>
                  <a:gd name="connsiteX3" fmla="*/ 81475 w 443217"/>
                  <a:gd name="connsiteY3" fmla="*/ 309026 h 345310"/>
                  <a:gd name="connsiteX4" fmla="*/ 91271 w 443217"/>
                  <a:gd name="connsiteY4" fmla="*/ 313182 h 345310"/>
                  <a:gd name="connsiteX5" fmla="*/ 121697 w 443217"/>
                  <a:gd name="connsiteY5" fmla="*/ 319119 h 345310"/>
                  <a:gd name="connsiteX6" fmla="*/ 156131 w 443217"/>
                  <a:gd name="connsiteY6" fmla="*/ 339008 h 345310"/>
                  <a:gd name="connsiteX7" fmla="*/ 190565 w 443217"/>
                  <a:gd name="connsiteY7" fmla="*/ 344945 h 345310"/>
                  <a:gd name="connsiteX8" fmla="*/ 210453 w 443217"/>
                  <a:gd name="connsiteY8" fmla="*/ 329063 h 345310"/>
                  <a:gd name="connsiteX9" fmla="*/ 236279 w 443217"/>
                  <a:gd name="connsiteY9" fmla="*/ 323720 h 345310"/>
                  <a:gd name="connsiteX10" fmla="*/ 250824 w 443217"/>
                  <a:gd name="connsiteY10" fmla="*/ 329657 h 345310"/>
                  <a:gd name="connsiteX11" fmla="*/ 265667 w 443217"/>
                  <a:gd name="connsiteY11" fmla="*/ 325501 h 345310"/>
                  <a:gd name="connsiteX12" fmla="*/ 289859 w 443217"/>
                  <a:gd name="connsiteY12" fmla="*/ 321791 h 345310"/>
                  <a:gd name="connsiteX13" fmla="*/ 328894 w 443217"/>
                  <a:gd name="connsiteY13" fmla="*/ 301308 h 345310"/>
                  <a:gd name="connsiteX14" fmla="*/ 361993 w 443217"/>
                  <a:gd name="connsiteY14" fmla="*/ 295372 h 345310"/>
                  <a:gd name="connsiteX15" fmla="*/ 441398 w 443217"/>
                  <a:gd name="connsiteY15" fmla="*/ 215966 h 345310"/>
                  <a:gd name="connsiteX16" fmla="*/ 430860 w 443217"/>
                  <a:gd name="connsiteY16" fmla="*/ 209287 h 345310"/>
                  <a:gd name="connsiteX17" fmla="*/ 389896 w 443217"/>
                  <a:gd name="connsiteY17" fmla="*/ 200085 h 345310"/>
                  <a:gd name="connsiteX18" fmla="*/ 329636 w 443217"/>
                  <a:gd name="connsiteY18" fmla="*/ 178860 h 345310"/>
                  <a:gd name="connsiteX19" fmla="*/ 309748 w 443217"/>
                  <a:gd name="connsiteY19" fmla="*/ 161050 h 345310"/>
                  <a:gd name="connsiteX20" fmla="*/ 291195 w 443217"/>
                  <a:gd name="connsiteY20" fmla="*/ 133888 h 345310"/>
                  <a:gd name="connsiteX21" fmla="*/ 295796 w 443217"/>
                  <a:gd name="connsiteY21" fmla="*/ 122757 h 345310"/>
                  <a:gd name="connsiteX22" fmla="*/ 281696 w 443217"/>
                  <a:gd name="connsiteY22" fmla="*/ 117859 h 345310"/>
                  <a:gd name="connsiteX23" fmla="*/ 264925 w 443217"/>
                  <a:gd name="connsiteY23" fmla="*/ 118749 h 345310"/>
                  <a:gd name="connsiteX24" fmla="*/ 265815 w 443217"/>
                  <a:gd name="connsiteY24" fmla="*/ 93666 h 345310"/>
                  <a:gd name="connsiteX25" fmla="*/ 280657 w 443217"/>
                  <a:gd name="connsiteY25" fmla="*/ 72293 h 345310"/>
                  <a:gd name="connsiteX26" fmla="*/ 217429 w 443217"/>
                  <a:gd name="connsiteY26" fmla="*/ 10847 h 345310"/>
                  <a:gd name="connsiteX27" fmla="*/ 187745 w 443217"/>
                  <a:gd name="connsiteY27" fmla="*/ 10847 h 345310"/>
                  <a:gd name="connsiteX28" fmla="*/ 174684 w 443217"/>
                  <a:gd name="connsiteY28" fmla="*/ 10847 h 345310"/>
                  <a:gd name="connsiteX29" fmla="*/ 156131 w 443217"/>
                  <a:gd name="connsiteY29" fmla="*/ 3425 h 345310"/>
                  <a:gd name="connsiteX30" fmla="*/ 142180 w 443217"/>
                  <a:gd name="connsiteY30" fmla="*/ 7136 h 345310"/>
                  <a:gd name="connsiteX31" fmla="*/ 132829 w 443217"/>
                  <a:gd name="connsiteY31" fmla="*/ 16486 h 345310"/>
                  <a:gd name="connsiteX32" fmla="*/ 107894 w 443217"/>
                  <a:gd name="connsiteY32" fmla="*/ 15151 h 345310"/>
                  <a:gd name="connsiteX33" fmla="*/ 107894 w 443217"/>
                  <a:gd name="connsiteY33" fmla="*/ 15448 h 345310"/>
                  <a:gd name="connsiteX34" fmla="*/ 96762 w 443217"/>
                  <a:gd name="connsiteY34" fmla="*/ 50475 h 345310"/>
                  <a:gd name="connsiteX35" fmla="*/ 83850 w 443217"/>
                  <a:gd name="connsiteY35" fmla="*/ 65317 h 345310"/>
                  <a:gd name="connsiteX36" fmla="*/ 65445 w 443217"/>
                  <a:gd name="connsiteY36" fmla="*/ 87432 h 345310"/>
                  <a:gd name="connsiteX37" fmla="*/ 56243 w 443217"/>
                  <a:gd name="connsiteY37" fmla="*/ 116968 h 345310"/>
                  <a:gd name="connsiteX38" fmla="*/ 43331 w 443217"/>
                  <a:gd name="connsiteY38" fmla="*/ 129881 h 345310"/>
                  <a:gd name="connsiteX39" fmla="*/ 34128 w 443217"/>
                  <a:gd name="connsiteY39" fmla="*/ 157487 h 345310"/>
                  <a:gd name="connsiteX40" fmla="*/ 30418 w 443217"/>
                  <a:gd name="connsiteY40" fmla="*/ 190734 h 345310"/>
                  <a:gd name="connsiteX41" fmla="*/ 6373 w 443217"/>
                  <a:gd name="connsiteY41" fmla="*/ 196226 h 345310"/>
                  <a:gd name="connsiteX42" fmla="*/ 882 w 443217"/>
                  <a:gd name="connsiteY42" fmla="*/ 212849 h 345310"/>
                  <a:gd name="connsiteX43" fmla="*/ 28636 w 443217"/>
                  <a:gd name="connsiteY43" fmla="*/ 227543 h 34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3217" h="345310">
                    <a:moveTo>
                      <a:pt x="28488" y="227394"/>
                    </a:moveTo>
                    <a:cubicBezTo>
                      <a:pt x="32199" y="236596"/>
                      <a:pt x="48822" y="245798"/>
                      <a:pt x="54314" y="260641"/>
                    </a:cubicBezTo>
                    <a:cubicBezTo>
                      <a:pt x="59805" y="275483"/>
                      <a:pt x="74647" y="282756"/>
                      <a:pt x="81920" y="282756"/>
                    </a:cubicBezTo>
                    <a:cubicBezTo>
                      <a:pt x="87412" y="282756"/>
                      <a:pt x="83701" y="291958"/>
                      <a:pt x="81475" y="309026"/>
                    </a:cubicBezTo>
                    <a:cubicBezTo>
                      <a:pt x="85037" y="310511"/>
                      <a:pt x="88748" y="311698"/>
                      <a:pt x="91271" y="313182"/>
                    </a:cubicBezTo>
                    <a:cubicBezTo>
                      <a:pt x="95872" y="315854"/>
                      <a:pt x="115167" y="313182"/>
                      <a:pt x="121697" y="319119"/>
                    </a:cubicBezTo>
                    <a:cubicBezTo>
                      <a:pt x="128376" y="325056"/>
                      <a:pt x="149452" y="339008"/>
                      <a:pt x="156131" y="339008"/>
                    </a:cubicBezTo>
                    <a:cubicBezTo>
                      <a:pt x="162810" y="339008"/>
                      <a:pt x="186558" y="342273"/>
                      <a:pt x="190565" y="344945"/>
                    </a:cubicBezTo>
                    <a:cubicBezTo>
                      <a:pt x="194573" y="347616"/>
                      <a:pt x="199767" y="335000"/>
                      <a:pt x="210453" y="329063"/>
                    </a:cubicBezTo>
                    <a:cubicBezTo>
                      <a:pt x="220992" y="323127"/>
                      <a:pt x="234350" y="319119"/>
                      <a:pt x="236279" y="323720"/>
                    </a:cubicBezTo>
                    <a:cubicBezTo>
                      <a:pt x="238209" y="328321"/>
                      <a:pt x="245481" y="332329"/>
                      <a:pt x="250824" y="329657"/>
                    </a:cubicBezTo>
                    <a:cubicBezTo>
                      <a:pt x="253051" y="328618"/>
                      <a:pt x="258988" y="326985"/>
                      <a:pt x="265667" y="325501"/>
                    </a:cubicBezTo>
                    <a:cubicBezTo>
                      <a:pt x="275462" y="323275"/>
                      <a:pt x="286743" y="321346"/>
                      <a:pt x="289859" y="321791"/>
                    </a:cubicBezTo>
                    <a:cubicBezTo>
                      <a:pt x="295203" y="322384"/>
                      <a:pt x="309748" y="301308"/>
                      <a:pt x="328894" y="301308"/>
                    </a:cubicBezTo>
                    <a:cubicBezTo>
                      <a:pt x="348041" y="301308"/>
                      <a:pt x="353384" y="304574"/>
                      <a:pt x="361993" y="295372"/>
                    </a:cubicBezTo>
                    <a:cubicBezTo>
                      <a:pt x="370601" y="286169"/>
                      <a:pt x="435461" y="220567"/>
                      <a:pt x="441398" y="215966"/>
                    </a:cubicBezTo>
                    <a:cubicBezTo>
                      <a:pt x="447335" y="211365"/>
                      <a:pt x="437391" y="209287"/>
                      <a:pt x="430860" y="209287"/>
                    </a:cubicBezTo>
                    <a:cubicBezTo>
                      <a:pt x="424330" y="209287"/>
                      <a:pt x="410972" y="208693"/>
                      <a:pt x="389896" y="200085"/>
                    </a:cubicBezTo>
                    <a:cubicBezTo>
                      <a:pt x="368671" y="191476"/>
                      <a:pt x="335574" y="180196"/>
                      <a:pt x="329636" y="178860"/>
                    </a:cubicBezTo>
                    <a:cubicBezTo>
                      <a:pt x="323700" y="177524"/>
                      <a:pt x="315091" y="163573"/>
                      <a:pt x="309748" y="161050"/>
                    </a:cubicBezTo>
                    <a:cubicBezTo>
                      <a:pt x="304405" y="158378"/>
                      <a:pt x="293867" y="139825"/>
                      <a:pt x="291195" y="133888"/>
                    </a:cubicBezTo>
                    <a:cubicBezTo>
                      <a:pt x="290305" y="131810"/>
                      <a:pt x="292383" y="127655"/>
                      <a:pt x="295796" y="122757"/>
                    </a:cubicBezTo>
                    <a:cubicBezTo>
                      <a:pt x="289266" y="116671"/>
                      <a:pt x="286000" y="115039"/>
                      <a:pt x="281696" y="117859"/>
                    </a:cubicBezTo>
                    <a:cubicBezTo>
                      <a:pt x="276056" y="121569"/>
                      <a:pt x="266854" y="122460"/>
                      <a:pt x="264925" y="118749"/>
                    </a:cubicBezTo>
                    <a:cubicBezTo>
                      <a:pt x="263144" y="115039"/>
                      <a:pt x="259284" y="101087"/>
                      <a:pt x="265815" y="93666"/>
                    </a:cubicBezTo>
                    <a:cubicBezTo>
                      <a:pt x="272346" y="86245"/>
                      <a:pt x="280657" y="72293"/>
                      <a:pt x="280657" y="72293"/>
                    </a:cubicBezTo>
                    <a:cubicBezTo>
                      <a:pt x="280657" y="72293"/>
                      <a:pt x="223960" y="11885"/>
                      <a:pt x="217429" y="10847"/>
                    </a:cubicBezTo>
                    <a:cubicBezTo>
                      <a:pt x="210899" y="9956"/>
                      <a:pt x="192346" y="12776"/>
                      <a:pt x="187745" y="10847"/>
                    </a:cubicBezTo>
                    <a:cubicBezTo>
                      <a:pt x="183144" y="8917"/>
                      <a:pt x="184034" y="6245"/>
                      <a:pt x="174684" y="10847"/>
                    </a:cubicBezTo>
                    <a:cubicBezTo>
                      <a:pt x="165334" y="15448"/>
                      <a:pt x="161623" y="8026"/>
                      <a:pt x="156131" y="3425"/>
                    </a:cubicBezTo>
                    <a:cubicBezTo>
                      <a:pt x="150491" y="-1176"/>
                      <a:pt x="144999" y="-2215"/>
                      <a:pt x="142180" y="7136"/>
                    </a:cubicBezTo>
                    <a:cubicBezTo>
                      <a:pt x="139360" y="16486"/>
                      <a:pt x="137578" y="21087"/>
                      <a:pt x="132829" y="16486"/>
                    </a:cubicBezTo>
                    <a:cubicBezTo>
                      <a:pt x="130454" y="14260"/>
                      <a:pt x="119025" y="14409"/>
                      <a:pt x="107894" y="15151"/>
                    </a:cubicBezTo>
                    <a:cubicBezTo>
                      <a:pt x="107894" y="15151"/>
                      <a:pt x="107894" y="15299"/>
                      <a:pt x="107894" y="15448"/>
                    </a:cubicBezTo>
                    <a:cubicBezTo>
                      <a:pt x="109675" y="28360"/>
                      <a:pt x="96762" y="43202"/>
                      <a:pt x="96762" y="50475"/>
                    </a:cubicBezTo>
                    <a:cubicBezTo>
                      <a:pt x="96762" y="57748"/>
                      <a:pt x="89341" y="65317"/>
                      <a:pt x="83850" y="65317"/>
                    </a:cubicBezTo>
                    <a:cubicBezTo>
                      <a:pt x="78358" y="65317"/>
                      <a:pt x="72718" y="80011"/>
                      <a:pt x="65445" y="87432"/>
                    </a:cubicBezTo>
                    <a:cubicBezTo>
                      <a:pt x="58024" y="94853"/>
                      <a:pt x="63664" y="111477"/>
                      <a:pt x="56243" y="116968"/>
                    </a:cubicBezTo>
                    <a:cubicBezTo>
                      <a:pt x="48822" y="122460"/>
                      <a:pt x="37839" y="124389"/>
                      <a:pt x="43331" y="129881"/>
                    </a:cubicBezTo>
                    <a:cubicBezTo>
                      <a:pt x="48822" y="135373"/>
                      <a:pt x="34128" y="146504"/>
                      <a:pt x="34128" y="157487"/>
                    </a:cubicBezTo>
                    <a:cubicBezTo>
                      <a:pt x="34128" y="168471"/>
                      <a:pt x="32347" y="188804"/>
                      <a:pt x="30418" y="190734"/>
                    </a:cubicBezTo>
                    <a:cubicBezTo>
                      <a:pt x="28636" y="192515"/>
                      <a:pt x="6373" y="187023"/>
                      <a:pt x="6373" y="196226"/>
                    </a:cubicBezTo>
                    <a:cubicBezTo>
                      <a:pt x="6373" y="205428"/>
                      <a:pt x="-2829" y="205428"/>
                      <a:pt x="882" y="212849"/>
                    </a:cubicBezTo>
                    <a:cubicBezTo>
                      <a:pt x="4592" y="220270"/>
                      <a:pt x="24926" y="218341"/>
                      <a:pt x="28636" y="22754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5" name="Freeform: Shape 2854">
                <a:extLst>
                  <a:ext uri="{FF2B5EF4-FFF2-40B4-BE49-F238E27FC236}">
                    <a16:creationId xmlns:a16="http://schemas.microsoft.com/office/drawing/2014/main" id="{C7A39ACF-600D-F949-74D8-9417DE9F0D15}"/>
                  </a:ext>
                </a:extLst>
              </p:cNvPr>
              <p:cNvSpPr/>
              <p:nvPr/>
            </p:nvSpPr>
            <p:spPr>
              <a:xfrm>
                <a:off x="6912549" y="4184582"/>
                <a:ext cx="44835" cy="59772"/>
              </a:xfrm>
              <a:custGeom>
                <a:avLst/>
                <a:gdLst>
                  <a:gd name="connsiteX0" fmla="*/ 36809 w 40889"/>
                  <a:gd name="connsiteY0" fmla="*/ 23194 h 54511"/>
                  <a:gd name="connsiteX1" fmla="*/ 22412 w 40889"/>
                  <a:gd name="connsiteY1" fmla="*/ 40 h 54511"/>
                  <a:gd name="connsiteX2" fmla="*/ 22115 w 40889"/>
                  <a:gd name="connsiteY2" fmla="*/ 3899 h 54511"/>
                  <a:gd name="connsiteX3" fmla="*/ 0 w 40889"/>
                  <a:gd name="connsiteY3" fmla="*/ 48575 h 54511"/>
                  <a:gd name="connsiteX4" fmla="*/ 14100 w 40889"/>
                  <a:gd name="connsiteY4" fmla="*/ 54511 h 54511"/>
                  <a:gd name="connsiteX5" fmla="*/ 36957 w 40889"/>
                  <a:gd name="connsiteY5" fmla="*/ 23046 h 5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889" h="54511">
                    <a:moveTo>
                      <a:pt x="36809" y="23194"/>
                    </a:moveTo>
                    <a:cubicBezTo>
                      <a:pt x="42448" y="18296"/>
                      <a:pt x="45714" y="-999"/>
                      <a:pt x="22412" y="40"/>
                    </a:cubicBezTo>
                    <a:cubicBezTo>
                      <a:pt x="22263" y="1376"/>
                      <a:pt x="22115" y="2564"/>
                      <a:pt x="22115" y="3899"/>
                    </a:cubicBezTo>
                    <a:cubicBezTo>
                      <a:pt x="22115" y="12805"/>
                      <a:pt x="7866" y="31654"/>
                      <a:pt x="0" y="48575"/>
                    </a:cubicBezTo>
                    <a:lnTo>
                      <a:pt x="14100" y="54511"/>
                    </a:lnTo>
                    <a:cubicBezTo>
                      <a:pt x="21373" y="41450"/>
                      <a:pt x="32504" y="27053"/>
                      <a:pt x="36957" y="2304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6" name="Freeform: Shape 2855">
                <a:extLst>
                  <a:ext uri="{FF2B5EF4-FFF2-40B4-BE49-F238E27FC236}">
                    <a16:creationId xmlns:a16="http://schemas.microsoft.com/office/drawing/2014/main" id="{8F10D13D-5F8E-FC62-37F4-78E0DD9E0F68}"/>
                  </a:ext>
                </a:extLst>
              </p:cNvPr>
              <p:cNvSpPr/>
              <p:nvPr/>
            </p:nvSpPr>
            <p:spPr>
              <a:xfrm>
                <a:off x="6927847" y="4092675"/>
                <a:ext cx="225240" cy="179508"/>
              </a:xfrm>
              <a:custGeom>
                <a:avLst/>
                <a:gdLst>
                  <a:gd name="connsiteX0" fmla="*/ 22857 w 205416"/>
                  <a:gd name="connsiteY0" fmla="*/ 107012 h 163709"/>
                  <a:gd name="connsiteX1" fmla="*/ 0 w 205416"/>
                  <a:gd name="connsiteY1" fmla="*/ 138478 h 163709"/>
                  <a:gd name="connsiteX2" fmla="*/ 1484 w 205416"/>
                  <a:gd name="connsiteY2" fmla="*/ 139071 h 163709"/>
                  <a:gd name="connsiteX3" fmla="*/ 3859 w 205416"/>
                  <a:gd name="connsiteY3" fmla="*/ 149609 h 163709"/>
                  <a:gd name="connsiteX4" fmla="*/ 31020 w 205416"/>
                  <a:gd name="connsiteY4" fmla="*/ 163710 h 163709"/>
                  <a:gd name="connsiteX5" fmla="*/ 59369 w 205416"/>
                  <a:gd name="connsiteY5" fmla="*/ 148422 h 163709"/>
                  <a:gd name="connsiteX6" fmla="*/ 161780 w 205416"/>
                  <a:gd name="connsiteY6" fmla="*/ 96623 h 163709"/>
                  <a:gd name="connsiteX7" fmla="*/ 168904 w 205416"/>
                  <a:gd name="connsiteY7" fmla="*/ 78960 h 163709"/>
                  <a:gd name="connsiteX8" fmla="*/ 171279 w 205416"/>
                  <a:gd name="connsiteY8" fmla="*/ 55361 h 163709"/>
                  <a:gd name="connsiteX9" fmla="*/ 168904 w 205416"/>
                  <a:gd name="connsiteY9" fmla="*/ 30575 h 163709"/>
                  <a:gd name="connsiteX10" fmla="*/ 187754 w 205416"/>
                  <a:gd name="connsiteY10" fmla="*/ 16475 h 163709"/>
                  <a:gd name="connsiteX11" fmla="*/ 205416 w 205416"/>
                  <a:gd name="connsiteY11" fmla="*/ 3562 h 163709"/>
                  <a:gd name="connsiteX12" fmla="*/ 193691 w 205416"/>
                  <a:gd name="connsiteY12" fmla="*/ 0 h 163709"/>
                  <a:gd name="connsiteX13" fmla="*/ 160741 w 205416"/>
                  <a:gd name="connsiteY13" fmla="*/ 4749 h 163709"/>
                  <a:gd name="connsiteX14" fmla="*/ 120667 w 205416"/>
                  <a:gd name="connsiteY14" fmla="*/ 16475 h 163709"/>
                  <a:gd name="connsiteX15" fmla="*/ 86530 w 205416"/>
                  <a:gd name="connsiteY15" fmla="*/ 15287 h 163709"/>
                  <a:gd name="connsiteX16" fmla="*/ 67680 w 205416"/>
                  <a:gd name="connsiteY16" fmla="*/ 18849 h 163709"/>
                  <a:gd name="connsiteX17" fmla="*/ 40519 w 205416"/>
                  <a:gd name="connsiteY17" fmla="*/ 18849 h 163709"/>
                  <a:gd name="connsiteX18" fmla="*/ 28794 w 205416"/>
                  <a:gd name="connsiteY18" fmla="*/ 25974 h 163709"/>
                  <a:gd name="connsiteX19" fmla="*/ 11132 w 205416"/>
                  <a:gd name="connsiteY19" fmla="*/ 46753 h 163709"/>
                  <a:gd name="connsiteX20" fmla="*/ 10835 w 205416"/>
                  <a:gd name="connsiteY20" fmla="*/ 61743 h 163709"/>
                  <a:gd name="connsiteX21" fmla="*/ 8460 w 205416"/>
                  <a:gd name="connsiteY21" fmla="*/ 83858 h 163709"/>
                  <a:gd name="connsiteX22" fmla="*/ 22857 w 205416"/>
                  <a:gd name="connsiteY22" fmla="*/ 107012 h 16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05416" h="163709">
                    <a:moveTo>
                      <a:pt x="22857" y="107012"/>
                    </a:moveTo>
                    <a:cubicBezTo>
                      <a:pt x="18404" y="110871"/>
                      <a:pt x="7273" y="125417"/>
                      <a:pt x="0" y="138478"/>
                    </a:cubicBezTo>
                    <a:lnTo>
                      <a:pt x="1484" y="139071"/>
                    </a:lnTo>
                    <a:lnTo>
                      <a:pt x="3859" y="149609"/>
                    </a:lnTo>
                    <a:lnTo>
                      <a:pt x="31020" y="163710"/>
                    </a:lnTo>
                    <a:cubicBezTo>
                      <a:pt x="31020" y="163710"/>
                      <a:pt x="51057" y="149609"/>
                      <a:pt x="59369" y="148422"/>
                    </a:cubicBezTo>
                    <a:cubicBezTo>
                      <a:pt x="67532" y="147235"/>
                      <a:pt x="161780" y="96623"/>
                      <a:pt x="161780" y="96623"/>
                    </a:cubicBezTo>
                    <a:cubicBezTo>
                      <a:pt x="161780" y="96623"/>
                      <a:pt x="170092" y="83710"/>
                      <a:pt x="168904" y="78960"/>
                    </a:cubicBezTo>
                    <a:cubicBezTo>
                      <a:pt x="167717" y="74211"/>
                      <a:pt x="166530" y="61298"/>
                      <a:pt x="171279" y="55361"/>
                    </a:cubicBezTo>
                    <a:cubicBezTo>
                      <a:pt x="176028" y="49424"/>
                      <a:pt x="165342" y="40074"/>
                      <a:pt x="168904" y="30575"/>
                    </a:cubicBezTo>
                    <a:cubicBezTo>
                      <a:pt x="172466" y="21076"/>
                      <a:pt x="187754" y="16475"/>
                      <a:pt x="187754" y="16475"/>
                    </a:cubicBezTo>
                    <a:lnTo>
                      <a:pt x="205416" y="3562"/>
                    </a:lnTo>
                    <a:lnTo>
                      <a:pt x="193691" y="0"/>
                    </a:lnTo>
                    <a:cubicBezTo>
                      <a:pt x="193691" y="0"/>
                      <a:pt x="178403" y="5937"/>
                      <a:pt x="160741" y="4749"/>
                    </a:cubicBezTo>
                    <a:cubicBezTo>
                      <a:pt x="143079" y="3562"/>
                      <a:pt x="139517" y="16475"/>
                      <a:pt x="120667" y="16475"/>
                    </a:cubicBezTo>
                    <a:cubicBezTo>
                      <a:pt x="101817" y="16475"/>
                      <a:pt x="91279" y="21224"/>
                      <a:pt x="86530" y="15287"/>
                    </a:cubicBezTo>
                    <a:cubicBezTo>
                      <a:pt x="81780" y="9350"/>
                      <a:pt x="80593" y="12913"/>
                      <a:pt x="67680" y="18849"/>
                    </a:cubicBezTo>
                    <a:cubicBezTo>
                      <a:pt x="54768" y="24786"/>
                      <a:pt x="46456" y="23599"/>
                      <a:pt x="40519" y="18849"/>
                    </a:cubicBezTo>
                    <a:cubicBezTo>
                      <a:pt x="34582" y="14100"/>
                      <a:pt x="29981" y="20037"/>
                      <a:pt x="28794" y="25974"/>
                    </a:cubicBezTo>
                    <a:cubicBezTo>
                      <a:pt x="27755" y="31465"/>
                      <a:pt x="29387" y="44230"/>
                      <a:pt x="11132" y="46753"/>
                    </a:cubicBezTo>
                    <a:cubicBezTo>
                      <a:pt x="9944" y="52244"/>
                      <a:pt x="7718" y="57885"/>
                      <a:pt x="10835" y="61743"/>
                    </a:cubicBezTo>
                    <a:cubicBezTo>
                      <a:pt x="15436" y="67532"/>
                      <a:pt x="9944" y="74508"/>
                      <a:pt x="8460" y="83858"/>
                    </a:cubicBezTo>
                    <a:cubicBezTo>
                      <a:pt x="31911" y="82819"/>
                      <a:pt x="28497" y="102114"/>
                      <a:pt x="22857" y="10701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7" name="Freeform: Shape 2856">
                <a:extLst>
                  <a:ext uri="{FF2B5EF4-FFF2-40B4-BE49-F238E27FC236}">
                    <a16:creationId xmlns:a16="http://schemas.microsoft.com/office/drawing/2014/main" id="{6CC4B0EB-88AE-64A2-2062-24DC7E20D852}"/>
                  </a:ext>
                </a:extLst>
              </p:cNvPr>
              <p:cNvSpPr/>
              <p:nvPr/>
            </p:nvSpPr>
            <p:spPr>
              <a:xfrm>
                <a:off x="9878999" y="4052477"/>
                <a:ext cx="115533" cy="151740"/>
              </a:xfrm>
              <a:custGeom>
                <a:avLst/>
                <a:gdLst>
                  <a:gd name="connsiteX0" fmla="*/ 22342 w 105364"/>
                  <a:gd name="connsiteY0" fmla="*/ 11874 h 138386"/>
                  <a:gd name="connsiteX1" fmla="*/ 4828 w 105364"/>
                  <a:gd name="connsiteY1" fmla="*/ 25083 h 138386"/>
                  <a:gd name="connsiteX2" fmla="*/ 14030 w 105364"/>
                  <a:gd name="connsiteY2" fmla="*/ 40816 h 138386"/>
                  <a:gd name="connsiteX3" fmla="*/ 12249 w 105364"/>
                  <a:gd name="connsiteY3" fmla="*/ 53580 h 138386"/>
                  <a:gd name="connsiteX4" fmla="*/ 10913 w 105364"/>
                  <a:gd name="connsiteY4" fmla="*/ 80890 h 138386"/>
                  <a:gd name="connsiteX5" fmla="*/ 1266 w 105364"/>
                  <a:gd name="connsiteY5" fmla="*/ 117105 h 138386"/>
                  <a:gd name="connsiteX6" fmla="*/ 5718 w 105364"/>
                  <a:gd name="connsiteY6" fmla="*/ 136994 h 138386"/>
                  <a:gd name="connsiteX7" fmla="*/ 62712 w 105364"/>
                  <a:gd name="connsiteY7" fmla="*/ 118441 h 138386"/>
                  <a:gd name="connsiteX8" fmla="*/ 91803 w 105364"/>
                  <a:gd name="connsiteY8" fmla="*/ 106122 h 138386"/>
                  <a:gd name="connsiteX9" fmla="*/ 104122 w 105364"/>
                  <a:gd name="connsiteY9" fmla="*/ 93357 h 138386"/>
                  <a:gd name="connsiteX10" fmla="*/ 96107 w 105364"/>
                  <a:gd name="connsiteY10" fmla="*/ 50167 h 138386"/>
                  <a:gd name="connsiteX11" fmla="*/ 65236 w 105364"/>
                  <a:gd name="connsiteY11" fmla="*/ 0 h 138386"/>
                  <a:gd name="connsiteX12" fmla="*/ 49503 w 105364"/>
                  <a:gd name="connsiteY12" fmla="*/ 5937 h 138386"/>
                  <a:gd name="connsiteX13" fmla="*/ 22342 w 105364"/>
                  <a:gd name="connsiteY13" fmla="*/ 11874 h 138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5364" h="138386">
                    <a:moveTo>
                      <a:pt x="22342" y="11874"/>
                    </a:moveTo>
                    <a:cubicBezTo>
                      <a:pt x="19670" y="14545"/>
                      <a:pt x="11655" y="19592"/>
                      <a:pt x="4828" y="25083"/>
                    </a:cubicBezTo>
                    <a:cubicBezTo>
                      <a:pt x="8241" y="30723"/>
                      <a:pt x="7499" y="40222"/>
                      <a:pt x="14030" y="40816"/>
                    </a:cubicBezTo>
                    <a:cubicBezTo>
                      <a:pt x="23232" y="41707"/>
                      <a:pt x="22490" y="55807"/>
                      <a:pt x="12249" y="53580"/>
                    </a:cubicBezTo>
                    <a:cubicBezTo>
                      <a:pt x="2156" y="51354"/>
                      <a:pt x="2156" y="67235"/>
                      <a:pt x="10913" y="80890"/>
                    </a:cubicBezTo>
                    <a:cubicBezTo>
                      <a:pt x="19819" y="94545"/>
                      <a:pt x="-5859" y="109981"/>
                      <a:pt x="1266" y="117105"/>
                    </a:cubicBezTo>
                    <a:cubicBezTo>
                      <a:pt x="8241" y="124081"/>
                      <a:pt x="2601" y="132541"/>
                      <a:pt x="5718" y="136994"/>
                    </a:cubicBezTo>
                    <a:cubicBezTo>
                      <a:pt x="8836" y="141446"/>
                      <a:pt x="46386" y="135213"/>
                      <a:pt x="62712" y="118441"/>
                    </a:cubicBezTo>
                    <a:cubicBezTo>
                      <a:pt x="79039" y="101669"/>
                      <a:pt x="83491" y="103895"/>
                      <a:pt x="91803" y="106122"/>
                    </a:cubicBezTo>
                    <a:cubicBezTo>
                      <a:pt x="100263" y="108348"/>
                      <a:pt x="108575" y="99888"/>
                      <a:pt x="104122" y="93357"/>
                    </a:cubicBezTo>
                    <a:cubicBezTo>
                      <a:pt x="99670" y="86678"/>
                      <a:pt x="94920" y="70500"/>
                      <a:pt x="96107" y="50167"/>
                    </a:cubicBezTo>
                    <a:cubicBezTo>
                      <a:pt x="96850" y="38441"/>
                      <a:pt x="80820" y="17068"/>
                      <a:pt x="65236" y="0"/>
                    </a:cubicBezTo>
                    <a:cubicBezTo>
                      <a:pt x="60338" y="3859"/>
                      <a:pt x="56034" y="5937"/>
                      <a:pt x="49503" y="5937"/>
                    </a:cubicBezTo>
                    <a:cubicBezTo>
                      <a:pt x="38965" y="5937"/>
                      <a:pt x="27091" y="7124"/>
                      <a:pt x="22342" y="1187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8" name="Freeform: Shape 2857">
                <a:extLst>
                  <a:ext uri="{FF2B5EF4-FFF2-40B4-BE49-F238E27FC236}">
                    <a16:creationId xmlns:a16="http://schemas.microsoft.com/office/drawing/2014/main" id="{0B22D8D9-BFB3-DA2F-556D-300AACB6B33F}"/>
                  </a:ext>
                </a:extLst>
              </p:cNvPr>
              <p:cNvSpPr/>
              <p:nvPr/>
            </p:nvSpPr>
            <p:spPr>
              <a:xfrm>
                <a:off x="8650828" y="4498944"/>
                <a:ext cx="137044" cy="183523"/>
              </a:xfrm>
              <a:custGeom>
                <a:avLst/>
                <a:gdLst>
                  <a:gd name="connsiteX0" fmla="*/ 124833 w 124981"/>
                  <a:gd name="connsiteY0" fmla="*/ 138874 h 167370"/>
                  <a:gd name="connsiteX1" fmla="*/ 112811 w 124981"/>
                  <a:gd name="connsiteY1" fmla="*/ 81286 h 167370"/>
                  <a:gd name="connsiteX2" fmla="*/ 91438 w 124981"/>
                  <a:gd name="connsiteY2" fmla="*/ 104588 h 167370"/>
                  <a:gd name="connsiteX3" fmla="*/ 93219 w 124981"/>
                  <a:gd name="connsiteY3" fmla="*/ 72381 h 167370"/>
                  <a:gd name="connsiteX4" fmla="*/ 116522 w 124981"/>
                  <a:gd name="connsiteY4" fmla="*/ 41954 h 167370"/>
                  <a:gd name="connsiteX5" fmla="*/ 95149 w 124981"/>
                  <a:gd name="connsiteY5" fmla="*/ 34830 h 167370"/>
                  <a:gd name="connsiteX6" fmla="*/ 61160 w 124981"/>
                  <a:gd name="connsiteY6" fmla="*/ 36611 h 167370"/>
                  <a:gd name="connsiteX7" fmla="*/ 46912 w 124981"/>
                  <a:gd name="connsiteY7" fmla="*/ 22362 h 167370"/>
                  <a:gd name="connsiteX8" fmla="*/ 27171 w 124981"/>
                  <a:gd name="connsiteY8" fmla="*/ 6333 h 167370"/>
                  <a:gd name="connsiteX9" fmla="*/ 2088 w 124981"/>
                  <a:gd name="connsiteY9" fmla="*/ 6333 h 167370"/>
                  <a:gd name="connsiteX10" fmla="*/ 21828 w 124981"/>
                  <a:gd name="connsiteY10" fmla="*/ 31416 h 167370"/>
                  <a:gd name="connsiteX11" fmla="*/ 5798 w 124981"/>
                  <a:gd name="connsiteY11" fmla="*/ 43883 h 167370"/>
                  <a:gd name="connsiteX12" fmla="*/ 12923 w 124981"/>
                  <a:gd name="connsiteY12" fmla="*/ 88558 h 167370"/>
                  <a:gd name="connsiteX13" fmla="*/ 23461 w 124981"/>
                  <a:gd name="connsiteY13" fmla="*/ 143178 h 167370"/>
                  <a:gd name="connsiteX14" fmla="*/ 43350 w 124981"/>
                  <a:gd name="connsiteY14" fmla="*/ 137686 h 167370"/>
                  <a:gd name="connsiteX15" fmla="*/ 67097 w 124981"/>
                  <a:gd name="connsiteY15" fmla="*/ 126258 h 167370"/>
                  <a:gd name="connsiteX16" fmla="*/ 85205 w 124981"/>
                  <a:gd name="connsiteY16" fmla="*/ 111712 h 167370"/>
                  <a:gd name="connsiteX17" fmla="*/ 101086 w 124981"/>
                  <a:gd name="connsiteY17" fmla="*/ 152380 h 167370"/>
                  <a:gd name="connsiteX18" fmla="*/ 105687 w 124981"/>
                  <a:gd name="connsiteY18" fmla="*/ 167371 h 167370"/>
                  <a:gd name="connsiteX19" fmla="*/ 116373 w 124981"/>
                  <a:gd name="connsiteY19" fmla="*/ 158614 h 167370"/>
                  <a:gd name="connsiteX20" fmla="*/ 124982 w 124981"/>
                  <a:gd name="connsiteY20" fmla="*/ 139022 h 16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4981" h="167370">
                    <a:moveTo>
                      <a:pt x="124833" y="138874"/>
                    </a:moveTo>
                    <a:cubicBezTo>
                      <a:pt x="119639" y="109634"/>
                      <a:pt x="116670" y="81286"/>
                      <a:pt x="112811" y="81286"/>
                    </a:cubicBezTo>
                    <a:cubicBezTo>
                      <a:pt x="107468" y="81286"/>
                      <a:pt x="100343" y="106369"/>
                      <a:pt x="91438" y="104588"/>
                    </a:cubicBezTo>
                    <a:cubicBezTo>
                      <a:pt x="82533" y="102807"/>
                      <a:pt x="82533" y="72381"/>
                      <a:pt x="93219" y="72381"/>
                    </a:cubicBezTo>
                    <a:cubicBezTo>
                      <a:pt x="103905" y="72381"/>
                      <a:pt x="116522" y="49078"/>
                      <a:pt x="116522" y="41954"/>
                    </a:cubicBezTo>
                    <a:cubicBezTo>
                      <a:pt x="116522" y="34830"/>
                      <a:pt x="105835" y="34830"/>
                      <a:pt x="95149" y="34830"/>
                    </a:cubicBezTo>
                    <a:cubicBezTo>
                      <a:pt x="84462" y="34830"/>
                      <a:pt x="61160" y="36611"/>
                      <a:pt x="61160" y="36611"/>
                    </a:cubicBezTo>
                    <a:cubicBezTo>
                      <a:pt x="61160" y="36611"/>
                      <a:pt x="46912" y="31268"/>
                      <a:pt x="46912" y="22362"/>
                    </a:cubicBezTo>
                    <a:cubicBezTo>
                      <a:pt x="46912" y="13457"/>
                      <a:pt x="41569" y="6333"/>
                      <a:pt x="27171" y="6333"/>
                    </a:cubicBezTo>
                    <a:cubicBezTo>
                      <a:pt x="12775" y="6333"/>
                      <a:pt x="12923" y="-7916"/>
                      <a:pt x="2088" y="6333"/>
                    </a:cubicBezTo>
                    <a:cubicBezTo>
                      <a:pt x="-8598" y="20581"/>
                      <a:pt x="25390" y="20581"/>
                      <a:pt x="21828" y="31416"/>
                    </a:cubicBezTo>
                    <a:cubicBezTo>
                      <a:pt x="18266" y="42102"/>
                      <a:pt x="7579" y="34978"/>
                      <a:pt x="5798" y="43883"/>
                    </a:cubicBezTo>
                    <a:cubicBezTo>
                      <a:pt x="4017" y="52789"/>
                      <a:pt x="7579" y="76091"/>
                      <a:pt x="12923" y="88558"/>
                    </a:cubicBezTo>
                    <a:cubicBezTo>
                      <a:pt x="17079" y="98206"/>
                      <a:pt x="23164" y="122547"/>
                      <a:pt x="23461" y="143178"/>
                    </a:cubicBezTo>
                    <a:cubicBezTo>
                      <a:pt x="31772" y="141545"/>
                      <a:pt x="35631" y="137686"/>
                      <a:pt x="43350" y="137686"/>
                    </a:cubicBezTo>
                    <a:cubicBezTo>
                      <a:pt x="52997" y="137686"/>
                      <a:pt x="66355" y="136350"/>
                      <a:pt x="67097" y="126258"/>
                    </a:cubicBezTo>
                    <a:cubicBezTo>
                      <a:pt x="67987" y="116165"/>
                      <a:pt x="78970" y="108596"/>
                      <a:pt x="85205" y="111712"/>
                    </a:cubicBezTo>
                    <a:cubicBezTo>
                      <a:pt x="91438" y="114829"/>
                      <a:pt x="100640" y="139467"/>
                      <a:pt x="101086" y="152380"/>
                    </a:cubicBezTo>
                    <a:cubicBezTo>
                      <a:pt x="101086" y="156536"/>
                      <a:pt x="103015" y="161879"/>
                      <a:pt x="105687" y="167371"/>
                    </a:cubicBezTo>
                    <a:cubicBezTo>
                      <a:pt x="110584" y="162473"/>
                      <a:pt x="116373" y="158614"/>
                      <a:pt x="116373" y="158614"/>
                    </a:cubicBezTo>
                    <a:cubicBezTo>
                      <a:pt x="116373" y="158614"/>
                      <a:pt x="119935" y="144959"/>
                      <a:pt x="124982" y="13902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0" name="Freeform: Shape 2859">
                <a:extLst>
                  <a:ext uri="{FF2B5EF4-FFF2-40B4-BE49-F238E27FC236}">
                    <a16:creationId xmlns:a16="http://schemas.microsoft.com/office/drawing/2014/main" id="{C247A017-0B2E-5E89-9EE6-2F752F29C1DA}"/>
                  </a:ext>
                </a:extLst>
              </p:cNvPr>
              <p:cNvSpPr/>
              <p:nvPr/>
            </p:nvSpPr>
            <p:spPr>
              <a:xfrm>
                <a:off x="8643516" y="3492839"/>
                <a:ext cx="1027348" cy="438554"/>
              </a:xfrm>
              <a:custGeom>
                <a:avLst/>
                <a:gdLst>
                  <a:gd name="connsiteX0" fmla="*/ 898250 w 936926"/>
                  <a:gd name="connsiteY0" fmla="*/ 167527 h 399955"/>
                  <a:gd name="connsiteX1" fmla="*/ 869456 w 936926"/>
                  <a:gd name="connsiteY1" fmla="*/ 171386 h 399955"/>
                  <a:gd name="connsiteX2" fmla="*/ 840662 w 936926"/>
                  <a:gd name="connsiteY2" fmla="*/ 167527 h 399955"/>
                  <a:gd name="connsiteX3" fmla="*/ 809939 w 936926"/>
                  <a:gd name="connsiteY3" fmla="*/ 165597 h 399955"/>
                  <a:gd name="connsiteX4" fmla="*/ 813797 w 936926"/>
                  <a:gd name="connsiteY4" fmla="*/ 150161 h 399955"/>
                  <a:gd name="connsiteX5" fmla="*/ 815727 w 936926"/>
                  <a:gd name="connsiteY5" fmla="*/ 134725 h 399955"/>
                  <a:gd name="connsiteX6" fmla="*/ 839624 w 936926"/>
                  <a:gd name="connsiteY6" fmla="*/ 86933 h 399955"/>
                  <a:gd name="connsiteX7" fmla="*/ 818102 w 936926"/>
                  <a:gd name="connsiteY7" fmla="*/ 84855 h 399955"/>
                  <a:gd name="connsiteX8" fmla="*/ 792573 w 936926"/>
                  <a:gd name="connsiteY8" fmla="*/ 79512 h 399955"/>
                  <a:gd name="connsiteX9" fmla="*/ 755468 w 936926"/>
                  <a:gd name="connsiteY9" fmla="*/ 77731 h 399955"/>
                  <a:gd name="connsiteX10" fmla="*/ 731721 w 936926"/>
                  <a:gd name="connsiteY10" fmla="*/ 93612 h 399955"/>
                  <a:gd name="connsiteX11" fmla="*/ 707825 w 936926"/>
                  <a:gd name="connsiteY11" fmla="*/ 102369 h 399955"/>
                  <a:gd name="connsiteX12" fmla="*/ 668938 w 936926"/>
                  <a:gd name="connsiteY12" fmla="*/ 112165 h 399955"/>
                  <a:gd name="connsiteX13" fmla="*/ 629309 w 936926"/>
                  <a:gd name="connsiteY13" fmla="*/ 112165 h 399955"/>
                  <a:gd name="connsiteX14" fmla="*/ 591313 w 936926"/>
                  <a:gd name="connsiteY14" fmla="*/ 105041 h 399955"/>
                  <a:gd name="connsiteX15" fmla="*/ 575432 w 936926"/>
                  <a:gd name="connsiteY15" fmla="*/ 88269 h 399955"/>
                  <a:gd name="connsiteX16" fmla="*/ 550794 w 936926"/>
                  <a:gd name="connsiteY16" fmla="*/ 76841 h 399955"/>
                  <a:gd name="connsiteX17" fmla="*/ 527937 w 936926"/>
                  <a:gd name="connsiteY17" fmla="*/ 70607 h 399955"/>
                  <a:gd name="connsiteX18" fmla="*/ 500627 w 936926"/>
                  <a:gd name="connsiteY18" fmla="*/ 64373 h 399955"/>
                  <a:gd name="connsiteX19" fmla="*/ 473317 w 936926"/>
                  <a:gd name="connsiteY19" fmla="*/ 67935 h 399955"/>
                  <a:gd name="connsiteX20" fmla="*/ 452093 w 936926"/>
                  <a:gd name="connsiteY20" fmla="*/ 78473 h 399955"/>
                  <a:gd name="connsiteX21" fmla="*/ 425674 w 936926"/>
                  <a:gd name="connsiteY21" fmla="*/ 70607 h 399955"/>
                  <a:gd name="connsiteX22" fmla="*/ 407122 w 936926"/>
                  <a:gd name="connsiteY22" fmla="*/ 56507 h 399955"/>
                  <a:gd name="connsiteX23" fmla="*/ 403560 w 936926"/>
                  <a:gd name="connsiteY23" fmla="*/ 30978 h 399955"/>
                  <a:gd name="connsiteX24" fmla="*/ 374469 w 936926"/>
                  <a:gd name="connsiteY24" fmla="*/ 22221 h 399955"/>
                  <a:gd name="connsiteX25" fmla="*/ 352354 w 936926"/>
                  <a:gd name="connsiteY25" fmla="*/ 13465 h 399955"/>
                  <a:gd name="connsiteX26" fmla="*/ 333801 w 936926"/>
                  <a:gd name="connsiteY26" fmla="*/ 9012 h 399955"/>
                  <a:gd name="connsiteX27" fmla="*/ 311835 w 936926"/>
                  <a:gd name="connsiteY27" fmla="*/ 255 h 399955"/>
                  <a:gd name="connsiteX28" fmla="*/ 301297 w 936926"/>
                  <a:gd name="connsiteY28" fmla="*/ 9902 h 399955"/>
                  <a:gd name="connsiteX29" fmla="*/ 285415 w 936926"/>
                  <a:gd name="connsiteY29" fmla="*/ 20440 h 399955"/>
                  <a:gd name="connsiteX30" fmla="*/ 273096 w 936926"/>
                  <a:gd name="connsiteY30" fmla="*/ 35431 h 399955"/>
                  <a:gd name="connsiteX31" fmla="*/ 283634 w 936926"/>
                  <a:gd name="connsiteY31" fmla="*/ 60069 h 399955"/>
                  <a:gd name="connsiteX32" fmla="*/ 282744 w 936926"/>
                  <a:gd name="connsiteY32" fmla="*/ 77731 h 399955"/>
                  <a:gd name="connsiteX33" fmla="*/ 257958 w 936926"/>
                  <a:gd name="connsiteY33" fmla="*/ 90050 h 399955"/>
                  <a:gd name="connsiteX34" fmla="*/ 236732 w 936926"/>
                  <a:gd name="connsiteY34" fmla="*/ 83817 h 399955"/>
                  <a:gd name="connsiteX35" fmla="*/ 212837 w 936926"/>
                  <a:gd name="connsiteY35" fmla="*/ 85598 h 399955"/>
                  <a:gd name="connsiteX36" fmla="*/ 188050 w 936926"/>
                  <a:gd name="connsiteY36" fmla="*/ 75802 h 399955"/>
                  <a:gd name="connsiteX37" fmla="*/ 178403 w 936926"/>
                  <a:gd name="connsiteY37" fmla="*/ 59030 h 399955"/>
                  <a:gd name="connsiteX38" fmla="*/ 136993 w 936926"/>
                  <a:gd name="connsiteY38" fmla="*/ 51906 h 399955"/>
                  <a:gd name="connsiteX39" fmla="*/ 115769 w 936926"/>
                  <a:gd name="connsiteY39" fmla="*/ 55468 h 399955"/>
                  <a:gd name="connsiteX40" fmla="*/ 95435 w 936926"/>
                  <a:gd name="connsiteY40" fmla="*/ 64225 h 399955"/>
                  <a:gd name="connsiteX41" fmla="*/ 75992 w 936926"/>
                  <a:gd name="connsiteY41" fmla="*/ 77434 h 399955"/>
                  <a:gd name="connsiteX42" fmla="*/ 52987 w 936926"/>
                  <a:gd name="connsiteY42" fmla="*/ 90644 h 399955"/>
                  <a:gd name="connsiteX43" fmla="*/ 25677 w 936926"/>
                  <a:gd name="connsiteY43" fmla="*/ 102963 h 399955"/>
                  <a:gd name="connsiteX44" fmla="*/ 5343 w 936926"/>
                  <a:gd name="connsiteY44" fmla="*/ 110978 h 399955"/>
                  <a:gd name="connsiteX45" fmla="*/ 0 w 936926"/>
                  <a:gd name="connsiteY45" fmla="*/ 112759 h 399955"/>
                  <a:gd name="connsiteX46" fmla="*/ 1039 w 936926"/>
                  <a:gd name="connsiteY46" fmla="*/ 116321 h 399955"/>
                  <a:gd name="connsiteX47" fmla="*/ 22412 w 936926"/>
                  <a:gd name="connsiteY47" fmla="*/ 143779 h 399955"/>
                  <a:gd name="connsiteX48" fmla="*/ 49276 w 936926"/>
                  <a:gd name="connsiteY48" fmla="*/ 158473 h 399955"/>
                  <a:gd name="connsiteX49" fmla="*/ 74953 w 936926"/>
                  <a:gd name="connsiteY49" fmla="*/ 179252 h 399955"/>
                  <a:gd name="connsiteX50" fmla="*/ 90834 w 936926"/>
                  <a:gd name="connsiteY50" fmla="*/ 201812 h 399955"/>
                  <a:gd name="connsiteX51" fmla="*/ 89053 w 936926"/>
                  <a:gd name="connsiteY51" fmla="*/ 231793 h 399955"/>
                  <a:gd name="connsiteX52" fmla="*/ 82374 w 936926"/>
                  <a:gd name="connsiteY52" fmla="*/ 256283 h 399955"/>
                  <a:gd name="connsiteX53" fmla="*/ 149609 w 936926"/>
                  <a:gd name="connsiteY53" fmla="*/ 272758 h 399955"/>
                  <a:gd name="connsiteX54" fmla="*/ 172021 w 936926"/>
                  <a:gd name="connsiteY54" fmla="*/ 286264 h 399955"/>
                  <a:gd name="connsiteX55" fmla="*/ 191315 w 936926"/>
                  <a:gd name="connsiteY55" fmla="*/ 299771 h 399955"/>
                  <a:gd name="connsiteX56" fmla="*/ 214321 w 936926"/>
                  <a:gd name="connsiteY56" fmla="*/ 324706 h 399955"/>
                  <a:gd name="connsiteX57" fmla="*/ 231538 w 936926"/>
                  <a:gd name="connsiteY57" fmla="*/ 355429 h 399955"/>
                  <a:gd name="connsiteX58" fmla="*/ 269980 w 936926"/>
                  <a:gd name="connsiteY58" fmla="*/ 359288 h 399955"/>
                  <a:gd name="connsiteX59" fmla="*/ 341074 w 936926"/>
                  <a:gd name="connsiteY59" fmla="*/ 361217 h 399955"/>
                  <a:gd name="connsiteX60" fmla="*/ 394951 w 936926"/>
                  <a:gd name="connsiteY60" fmla="*/ 372794 h 399955"/>
                  <a:gd name="connsiteX61" fmla="*/ 427604 w 936926"/>
                  <a:gd name="connsiteY61" fmla="*/ 380512 h 399955"/>
                  <a:gd name="connsiteX62" fmla="*/ 458327 w 936926"/>
                  <a:gd name="connsiteY62" fmla="*/ 388230 h 399955"/>
                  <a:gd name="connsiteX63" fmla="*/ 481333 w 936926"/>
                  <a:gd name="connsiteY63" fmla="*/ 399807 h 399955"/>
                  <a:gd name="connsiteX64" fmla="*/ 533280 w 936926"/>
                  <a:gd name="connsiteY64" fmla="*/ 372943 h 399955"/>
                  <a:gd name="connsiteX65" fmla="*/ 600515 w 936926"/>
                  <a:gd name="connsiteY65" fmla="*/ 371013 h 399955"/>
                  <a:gd name="connsiteX66" fmla="*/ 654392 w 936926"/>
                  <a:gd name="connsiteY66" fmla="*/ 347859 h 399955"/>
                  <a:gd name="connsiteX67" fmla="*/ 690904 w 936926"/>
                  <a:gd name="connsiteY67" fmla="*/ 319066 h 399955"/>
                  <a:gd name="connsiteX68" fmla="*/ 683186 w 936926"/>
                  <a:gd name="connsiteY68" fmla="*/ 284483 h 399955"/>
                  <a:gd name="connsiteX69" fmla="*/ 711980 w 936926"/>
                  <a:gd name="connsiteY69" fmla="*/ 276765 h 399955"/>
                  <a:gd name="connsiteX70" fmla="*/ 760069 w 936926"/>
                  <a:gd name="connsiteY70" fmla="*/ 272906 h 399955"/>
                  <a:gd name="connsiteX71" fmla="*/ 804299 w 936926"/>
                  <a:gd name="connsiteY71" fmla="*/ 259400 h 399955"/>
                  <a:gd name="connsiteX72" fmla="*/ 831163 w 936926"/>
                  <a:gd name="connsiteY72" fmla="*/ 234465 h 399955"/>
                  <a:gd name="connsiteX73" fmla="*/ 867675 w 936926"/>
                  <a:gd name="connsiteY73" fmla="*/ 219029 h 399955"/>
                  <a:gd name="connsiteX74" fmla="*/ 906116 w 936926"/>
                  <a:gd name="connsiteY74" fmla="*/ 211311 h 399955"/>
                  <a:gd name="connsiteX75" fmla="*/ 936840 w 936926"/>
                  <a:gd name="connsiteY75" fmla="*/ 207452 h 399955"/>
                  <a:gd name="connsiteX76" fmla="*/ 898398 w 936926"/>
                  <a:gd name="connsiteY76" fmla="*/ 167081 h 39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36926" h="399955">
                    <a:moveTo>
                      <a:pt x="898250" y="167527"/>
                    </a:moveTo>
                    <a:cubicBezTo>
                      <a:pt x="888603" y="155950"/>
                      <a:pt x="873315" y="161738"/>
                      <a:pt x="869456" y="171386"/>
                    </a:cubicBezTo>
                    <a:cubicBezTo>
                      <a:pt x="865597" y="181033"/>
                      <a:pt x="857879" y="167527"/>
                      <a:pt x="840662" y="167527"/>
                    </a:cubicBezTo>
                    <a:cubicBezTo>
                      <a:pt x="823445" y="167527"/>
                      <a:pt x="821367" y="177174"/>
                      <a:pt x="809939" y="165597"/>
                    </a:cubicBezTo>
                    <a:cubicBezTo>
                      <a:pt x="798362" y="154020"/>
                      <a:pt x="813797" y="150161"/>
                      <a:pt x="813797" y="150161"/>
                    </a:cubicBezTo>
                    <a:lnTo>
                      <a:pt x="815727" y="134725"/>
                    </a:lnTo>
                    <a:lnTo>
                      <a:pt x="839624" y="86933"/>
                    </a:lnTo>
                    <a:cubicBezTo>
                      <a:pt x="832796" y="84113"/>
                      <a:pt x="822852" y="83074"/>
                      <a:pt x="818102" y="84855"/>
                    </a:cubicBezTo>
                    <a:cubicBezTo>
                      <a:pt x="810977" y="87527"/>
                      <a:pt x="794207" y="85746"/>
                      <a:pt x="792573" y="79512"/>
                    </a:cubicBezTo>
                    <a:cubicBezTo>
                      <a:pt x="790792" y="73279"/>
                      <a:pt x="762593" y="72388"/>
                      <a:pt x="755468" y="77731"/>
                    </a:cubicBezTo>
                    <a:cubicBezTo>
                      <a:pt x="748344" y="83074"/>
                      <a:pt x="732462" y="87379"/>
                      <a:pt x="731721" y="93612"/>
                    </a:cubicBezTo>
                    <a:cubicBezTo>
                      <a:pt x="730830" y="99846"/>
                      <a:pt x="714058" y="98065"/>
                      <a:pt x="707825" y="102369"/>
                    </a:cubicBezTo>
                    <a:cubicBezTo>
                      <a:pt x="701590" y="106822"/>
                      <a:pt x="669829" y="108603"/>
                      <a:pt x="668938" y="112165"/>
                    </a:cubicBezTo>
                    <a:cubicBezTo>
                      <a:pt x="668048" y="115727"/>
                      <a:pt x="634504" y="116618"/>
                      <a:pt x="629309" y="112165"/>
                    </a:cubicBezTo>
                    <a:cubicBezTo>
                      <a:pt x="623966" y="107713"/>
                      <a:pt x="594875" y="112165"/>
                      <a:pt x="591313" y="105041"/>
                    </a:cubicBezTo>
                    <a:cubicBezTo>
                      <a:pt x="587751" y="97917"/>
                      <a:pt x="575432" y="94503"/>
                      <a:pt x="575432" y="88269"/>
                    </a:cubicBezTo>
                    <a:cubicBezTo>
                      <a:pt x="575432" y="82035"/>
                      <a:pt x="553317" y="82035"/>
                      <a:pt x="550794" y="76841"/>
                    </a:cubicBezTo>
                    <a:cubicBezTo>
                      <a:pt x="548123" y="71497"/>
                      <a:pt x="530460" y="68826"/>
                      <a:pt x="527937" y="70607"/>
                    </a:cubicBezTo>
                    <a:cubicBezTo>
                      <a:pt x="525265" y="72388"/>
                      <a:pt x="505822" y="65264"/>
                      <a:pt x="500627" y="64373"/>
                    </a:cubicBezTo>
                    <a:cubicBezTo>
                      <a:pt x="495284" y="63483"/>
                      <a:pt x="478513" y="67935"/>
                      <a:pt x="473317" y="67935"/>
                    </a:cubicBezTo>
                    <a:cubicBezTo>
                      <a:pt x="468123" y="67935"/>
                      <a:pt x="458327" y="77583"/>
                      <a:pt x="452093" y="78473"/>
                    </a:cubicBezTo>
                    <a:cubicBezTo>
                      <a:pt x="445860" y="79364"/>
                      <a:pt x="429088" y="67935"/>
                      <a:pt x="425674" y="70607"/>
                    </a:cubicBezTo>
                    <a:cubicBezTo>
                      <a:pt x="422112" y="73279"/>
                      <a:pt x="411574" y="61850"/>
                      <a:pt x="407122" y="56507"/>
                    </a:cubicBezTo>
                    <a:cubicBezTo>
                      <a:pt x="402669" y="51164"/>
                      <a:pt x="407122" y="36173"/>
                      <a:pt x="403560" y="30978"/>
                    </a:cubicBezTo>
                    <a:cubicBezTo>
                      <a:pt x="399997" y="25635"/>
                      <a:pt x="380702" y="25635"/>
                      <a:pt x="374469" y="22221"/>
                    </a:cubicBezTo>
                    <a:cubicBezTo>
                      <a:pt x="368235" y="18659"/>
                      <a:pt x="358587" y="13465"/>
                      <a:pt x="352354" y="13465"/>
                    </a:cubicBezTo>
                    <a:cubicBezTo>
                      <a:pt x="346120" y="13465"/>
                      <a:pt x="336473" y="11683"/>
                      <a:pt x="333801" y="9012"/>
                    </a:cubicBezTo>
                    <a:cubicBezTo>
                      <a:pt x="331130" y="6340"/>
                      <a:pt x="317920" y="1887"/>
                      <a:pt x="311835" y="255"/>
                    </a:cubicBezTo>
                    <a:cubicBezTo>
                      <a:pt x="305600" y="-1526"/>
                      <a:pt x="304710" y="6489"/>
                      <a:pt x="301297" y="9902"/>
                    </a:cubicBezTo>
                    <a:cubicBezTo>
                      <a:pt x="297735" y="13465"/>
                      <a:pt x="287196" y="14355"/>
                      <a:pt x="285415" y="20440"/>
                    </a:cubicBezTo>
                    <a:cubicBezTo>
                      <a:pt x="283634" y="26674"/>
                      <a:pt x="271315" y="28307"/>
                      <a:pt x="273096" y="35431"/>
                    </a:cubicBezTo>
                    <a:cubicBezTo>
                      <a:pt x="274877" y="42555"/>
                      <a:pt x="279330" y="56655"/>
                      <a:pt x="283634" y="60069"/>
                    </a:cubicBezTo>
                    <a:cubicBezTo>
                      <a:pt x="288087" y="63631"/>
                      <a:pt x="285415" y="74169"/>
                      <a:pt x="282744" y="77731"/>
                    </a:cubicBezTo>
                    <a:cubicBezTo>
                      <a:pt x="280072" y="81293"/>
                      <a:pt x="261520" y="83817"/>
                      <a:pt x="257958" y="90050"/>
                    </a:cubicBezTo>
                    <a:cubicBezTo>
                      <a:pt x="254395" y="96284"/>
                      <a:pt x="245638" y="89160"/>
                      <a:pt x="236732" y="83817"/>
                    </a:cubicBezTo>
                    <a:cubicBezTo>
                      <a:pt x="227976" y="78473"/>
                      <a:pt x="217289" y="82035"/>
                      <a:pt x="212837" y="85598"/>
                    </a:cubicBezTo>
                    <a:cubicBezTo>
                      <a:pt x="208384" y="89160"/>
                      <a:pt x="192503" y="76841"/>
                      <a:pt x="188050" y="75802"/>
                    </a:cubicBezTo>
                    <a:cubicBezTo>
                      <a:pt x="183598" y="74911"/>
                      <a:pt x="182708" y="58139"/>
                      <a:pt x="178403" y="59030"/>
                    </a:cubicBezTo>
                    <a:cubicBezTo>
                      <a:pt x="173950" y="59921"/>
                      <a:pt x="143078" y="53687"/>
                      <a:pt x="136993" y="51906"/>
                    </a:cubicBezTo>
                    <a:cubicBezTo>
                      <a:pt x="130760" y="50125"/>
                      <a:pt x="117550" y="51015"/>
                      <a:pt x="115769" y="55468"/>
                    </a:cubicBezTo>
                    <a:cubicBezTo>
                      <a:pt x="113988" y="59921"/>
                      <a:pt x="98107" y="59030"/>
                      <a:pt x="95435" y="64225"/>
                    </a:cubicBezTo>
                    <a:cubicBezTo>
                      <a:pt x="92764" y="69568"/>
                      <a:pt x="80444" y="72240"/>
                      <a:pt x="75992" y="77434"/>
                    </a:cubicBezTo>
                    <a:cubicBezTo>
                      <a:pt x="71540" y="82778"/>
                      <a:pt x="56549" y="82778"/>
                      <a:pt x="52987" y="90644"/>
                    </a:cubicBezTo>
                    <a:cubicBezTo>
                      <a:pt x="49424" y="98659"/>
                      <a:pt x="30871" y="102072"/>
                      <a:pt x="25677" y="102963"/>
                    </a:cubicBezTo>
                    <a:cubicBezTo>
                      <a:pt x="20334" y="103854"/>
                      <a:pt x="6233" y="106525"/>
                      <a:pt x="5343" y="110978"/>
                    </a:cubicBezTo>
                    <a:cubicBezTo>
                      <a:pt x="4897" y="112907"/>
                      <a:pt x="2820" y="113056"/>
                      <a:pt x="0" y="112759"/>
                    </a:cubicBezTo>
                    <a:cubicBezTo>
                      <a:pt x="296" y="113946"/>
                      <a:pt x="742" y="114985"/>
                      <a:pt x="1039" y="116321"/>
                    </a:cubicBezTo>
                    <a:cubicBezTo>
                      <a:pt x="4750" y="136506"/>
                      <a:pt x="13209" y="135913"/>
                      <a:pt x="22412" y="143779"/>
                    </a:cubicBezTo>
                    <a:cubicBezTo>
                      <a:pt x="31614" y="151645"/>
                      <a:pt x="39480" y="157879"/>
                      <a:pt x="49276" y="158473"/>
                    </a:cubicBezTo>
                    <a:cubicBezTo>
                      <a:pt x="59072" y="159067"/>
                      <a:pt x="73765" y="170643"/>
                      <a:pt x="74953" y="179252"/>
                    </a:cubicBezTo>
                    <a:cubicBezTo>
                      <a:pt x="76141" y="187712"/>
                      <a:pt x="85343" y="197508"/>
                      <a:pt x="90834" y="201812"/>
                    </a:cubicBezTo>
                    <a:cubicBezTo>
                      <a:pt x="96326" y="206116"/>
                      <a:pt x="89053" y="220810"/>
                      <a:pt x="89053" y="231793"/>
                    </a:cubicBezTo>
                    <a:cubicBezTo>
                      <a:pt x="89053" y="242777"/>
                      <a:pt x="75546" y="245300"/>
                      <a:pt x="82374" y="256283"/>
                    </a:cubicBezTo>
                    <a:cubicBezTo>
                      <a:pt x="89053" y="267266"/>
                      <a:pt x="136103" y="272758"/>
                      <a:pt x="149609" y="272758"/>
                    </a:cubicBezTo>
                    <a:cubicBezTo>
                      <a:pt x="163116" y="272758"/>
                      <a:pt x="167865" y="285671"/>
                      <a:pt x="172021" y="286264"/>
                    </a:cubicBezTo>
                    <a:cubicBezTo>
                      <a:pt x="180481" y="287600"/>
                      <a:pt x="181668" y="297841"/>
                      <a:pt x="191315" y="299771"/>
                    </a:cubicBezTo>
                    <a:cubicBezTo>
                      <a:pt x="200963" y="301700"/>
                      <a:pt x="210462" y="307489"/>
                      <a:pt x="214321" y="324706"/>
                    </a:cubicBezTo>
                    <a:cubicBezTo>
                      <a:pt x="218180" y="341923"/>
                      <a:pt x="229757" y="347711"/>
                      <a:pt x="231538" y="355429"/>
                    </a:cubicBezTo>
                    <a:cubicBezTo>
                      <a:pt x="233468" y="363147"/>
                      <a:pt x="254692" y="357358"/>
                      <a:pt x="269980" y="359288"/>
                    </a:cubicBezTo>
                    <a:cubicBezTo>
                      <a:pt x="285415" y="361217"/>
                      <a:pt x="329645" y="359288"/>
                      <a:pt x="341074" y="361217"/>
                    </a:cubicBezTo>
                    <a:cubicBezTo>
                      <a:pt x="352651" y="363147"/>
                      <a:pt x="379515" y="361217"/>
                      <a:pt x="394951" y="372794"/>
                    </a:cubicBezTo>
                    <a:cubicBezTo>
                      <a:pt x="410386" y="384371"/>
                      <a:pt x="417956" y="374724"/>
                      <a:pt x="427604" y="380512"/>
                    </a:cubicBezTo>
                    <a:cubicBezTo>
                      <a:pt x="437251" y="386301"/>
                      <a:pt x="444820" y="390160"/>
                      <a:pt x="458327" y="388230"/>
                    </a:cubicBezTo>
                    <a:cubicBezTo>
                      <a:pt x="471833" y="386301"/>
                      <a:pt x="471833" y="397878"/>
                      <a:pt x="481333" y="399807"/>
                    </a:cubicBezTo>
                    <a:cubicBezTo>
                      <a:pt x="490979" y="401737"/>
                      <a:pt x="508197" y="384371"/>
                      <a:pt x="533280" y="372943"/>
                    </a:cubicBezTo>
                    <a:cubicBezTo>
                      <a:pt x="558215" y="361366"/>
                      <a:pt x="587158" y="369084"/>
                      <a:pt x="600515" y="371013"/>
                    </a:cubicBezTo>
                    <a:cubicBezTo>
                      <a:pt x="614022" y="372943"/>
                      <a:pt x="638957" y="365225"/>
                      <a:pt x="654392" y="347859"/>
                    </a:cubicBezTo>
                    <a:cubicBezTo>
                      <a:pt x="669829" y="330643"/>
                      <a:pt x="688975" y="334353"/>
                      <a:pt x="690904" y="319066"/>
                    </a:cubicBezTo>
                    <a:cubicBezTo>
                      <a:pt x="692834" y="303778"/>
                      <a:pt x="675469" y="297989"/>
                      <a:pt x="683186" y="284483"/>
                    </a:cubicBezTo>
                    <a:cubicBezTo>
                      <a:pt x="690904" y="270977"/>
                      <a:pt x="704410" y="272906"/>
                      <a:pt x="711980" y="276765"/>
                    </a:cubicBezTo>
                    <a:cubicBezTo>
                      <a:pt x="719698" y="280624"/>
                      <a:pt x="740774" y="286413"/>
                      <a:pt x="760069" y="272906"/>
                    </a:cubicBezTo>
                    <a:cubicBezTo>
                      <a:pt x="779216" y="259400"/>
                      <a:pt x="786933" y="261329"/>
                      <a:pt x="804299" y="259400"/>
                    </a:cubicBezTo>
                    <a:cubicBezTo>
                      <a:pt x="821664" y="257470"/>
                      <a:pt x="819735" y="245893"/>
                      <a:pt x="831163" y="234465"/>
                    </a:cubicBezTo>
                    <a:cubicBezTo>
                      <a:pt x="842740" y="222888"/>
                      <a:pt x="856098" y="219029"/>
                      <a:pt x="867675" y="219029"/>
                    </a:cubicBezTo>
                    <a:cubicBezTo>
                      <a:pt x="879252" y="219029"/>
                      <a:pt x="894539" y="207452"/>
                      <a:pt x="906116" y="211311"/>
                    </a:cubicBezTo>
                    <a:cubicBezTo>
                      <a:pt x="917693" y="215170"/>
                      <a:pt x="934910" y="217100"/>
                      <a:pt x="936840" y="207452"/>
                    </a:cubicBezTo>
                    <a:cubicBezTo>
                      <a:pt x="938769" y="197805"/>
                      <a:pt x="908046" y="178658"/>
                      <a:pt x="898398" y="16708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1" name="Freeform: Shape 2860">
                <a:extLst>
                  <a:ext uri="{FF2B5EF4-FFF2-40B4-BE49-F238E27FC236}">
                    <a16:creationId xmlns:a16="http://schemas.microsoft.com/office/drawing/2014/main" id="{BC6FFCA7-18B4-3161-62A2-13F16559BFA0}"/>
                  </a:ext>
                </a:extLst>
              </p:cNvPr>
              <p:cNvSpPr/>
              <p:nvPr/>
            </p:nvSpPr>
            <p:spPr>
              <a:xfrm>
                <a:off x="6909456" y="4266424"/>
                <a:ext cx="16762" cy="44819"/>
              </a:xfrm>
              <a:custGeom>
                <a:avLst/>
                <a:gdLst>
                  <a:gd name="connsiteX0" fmla="*/ 6234 w 15287"/>
                  <a:gd name="connsiteY0" fmla="*/ 355 h 40874"/>
                  <a:gd name="connsiteX1" fmla="*/ 0 w 15287"/>
                  <a:gd name="connsiteY1" fmla="*/ 21876 h 40874"/>
                  <a:gd name="connsiteX2" fmla="*/ 10983 w 15287"/>
                  <a:gd name="connsiteY2" fmla="*/ 40874 h 40874"/>
                  <a:gd name="connsiteX3" fmla="*/ 14248 w 15287"/>
                  <a:gd name="connsiteY3" fmla="*/ 5995 h 40874"/>
                  <a:gd name="connsiteX4" fmla="*/ 15287 w 15287"/>
                  <a:gd name="connsiteY4" fmla="*/ 207 h 40874"/>
                  <a:gd name="connsiteX5" fmla="*/ 6234 w 15287"/>
                  <a:gd name="connsiteY5" fmla="*/ 355 h 4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87" h="40874">
                    <a:moveTo>
                      <a:pt x="6234" y="355"/>
                    </a:moveTo>
                    <a:cubicBezTo>
                      <a:pt x="1781" y="2136"/>
                      <a:pt x="0" y="19205"/>
                      <a:pt x="0" y="21876"/>
                    </a:cubicBezTo>
                    <a:cubicBezTo>
                      <a:pt x="0" y="23806"/>
                      <a:pt x="2820" y="32414"/>
                      <a:pt x="10983" y="40874"/>
                    </a:cubicBezTo>
                    <a:cubicBezTo>
                      <a:pt x="12616" y="27813"/>
                      <a:pt x="13061" y="10596"/>
                      <a:pt x="14248" y="5995"/>
                    </a:cubicBezTo>
                    <a:cubicBezTo>
                      <a:pt x="14546" y="4808"/>
                      <a:pt x="14842" y="2730"/>
                      <a:pt x="15287" y="207"/>
                    </a:cubicBezTo>
                    <a:cubicBezTo>
                      <a:pt x="10835" y="-90"/>
                      <a:pt x="7570" y="-90"/>
                      <a:pt x="6234" y="3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2" name="Freeform: Shape 2861">
                <a:extLst>
                  <a:ext uri="{FF2B5EF4-FFF2-40B4-BE49-F238E27FC236}">
                    <a16:creationId xmlns:a16="http://schemas.microsoft.com/office/drawing/2014/main" id="{43E94EF3-3F64-D9CE-5A2B-B95870FBBB39}"/>
                  </a:ext>
                </a:extLst>
              </p:cNvPr>
              <p:cNvSpPr/>
              <p:nvPr/>
            </p:nvSpPr>
            <p:spPr>
              <a:xfrm>
                <a:off x="6881301" y="4237682"/>
                <a:ext cx="47685" cy="136870"/>
              </a:xfrm>
              <a:custGeom>
                <a:avLst/>
                <a:gdLst>
                  <a:gd name="connsiteX0" fmla="*/ 20186 w 43488"/>
                  <a:gd name="connsiteY0" fmla="*/ 123190 h 124823"/>
                  <a:gd name="connsiteX1" fmla="*/ 23302 w 43488"/>
                  <a:gd name="connsiteY1" fmla="*/ 124823 h 124823"/>
                  <a:gd name="connsiteX2" fmla="*/ 32802 w 43488"/>
                  <a:gd name="connsiteY2" fmla="*/ 81484 h 124823"/>
                  <a:gd name="connsiteX3" fmla="*/ 36660 w 43488"/>
                  <a:gd name="connsiteY3" fmla="*/ 66939 h 124823"/>
                  <a:gd name="connsiteX4" fmla="*/ 25677 w 43488"/>
                  <a:gd name="connsiteY4" fmla="*/ 47940 h 124823"/>
                  <a:gd name="connsiteX5" fmla="*/ 31911 w 43488"/>
                  <a:gd name="connsiteY5" fmla="*/ 26419 h 124823"/>
                  <a:gd name="connsiteX6" fmla="*/ 40965 w 43488"/>
                  <a:gd name="connsiteY6" fmla="*/ 26271 h 124823"/>
                  <a:gd name="connsiteX7" fmla="*/ 43488 w 43488"/>
                  <a:gd name="connsiteY7" fmla="*/ 6382 h 124823"/>
                  <a:gd name="connsiteX8" fmla="*/ 28349 w 43488"/>
                  <a:gd name="connsiteY8" fmla="*/ 0 h 124823"/>
                  <a:gd name="connsiteX9" fmla="*/ 23599 w 43488"/>
                  <a:gd name="connsiteY9" fmla="*/ 13952 h 124823"/>
                  <a:gd name="connsiteX10" fmla="*/ 0 w 43488"/>
                  <a:gd name="connsiteY10" fmla="*/ 67087 h 124823"/>
                  <a:gd name="connsiteX11" fmla="*/ 21373 w 43488"/>
                  <a:gd name="connsiteY11" fmla="*/ 119628 h 124823"/>
                  <a:gd name="connsiteX12" fmla="*/ 20037 w 43488"/>
                  <a:gd name="connsiteY12" fmla="*/ 123042 h 124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8" h="124823">
                    <a:moveTo>
                      <a:pt x="20186" y="123190"/>
                    </a:moveTo>
                    <a:cubicBezTo>
                      <a:pt x="21225" y="123784"/>
                      <a:pt x="22263" y="124378"/>
                      <a:pt x="23302" y="124823"/>
                    </a:cubicBezTo>
                    <a:cubicBezTo>
                      <a:pt x="25826" y="106864"/>
                      <a:pt x="29684" y="85788"/>
                      <a:pt x="32802" y="81484"/>
                    </a:cubicBezTo>
                    <a:cubicBezTo>
                      <a:pt x="34583" y="79109"/>
                      <a:pt x="35770" y="73617"/>
                      <a:pt x="36660" y="66939"/>
                    </a:cubicBezTo>
                    <a:cubicBezTo>
                      <a:pt x="28497" y="58478"/>
                      <a:pt x="25677" y="49870"/>
                      <a:pt x="25677" y="47940"/>
                    </a:cubicBezTo>
                    <a:cubicBezTo>
                      <a:pt x="25677" y="45269"/>
                      <a:pt x="27458" y="28200"/>
                      <a:pt x="31911" y="26419"/>
                    </a:cubicBezTo>
                    <a:cubicBezTo>
                      <a:pt x="33247" y="25974"/>
                      <a:pt x="36512" y="25974"/>
                      <a:pt x="40965" y="26271"/>
                    </a:cubicBezTo>
                    <a:cubicBezTo>
                      <a:pt x="41707" y="20928"/>
                      <a:pt x="42746" y="13358"/>
                      <a:pt x="43488" y="6382"/>
                    </a:cubicBezTo>
                    <a:lnTo>
                      <a:pt x="28349" y="0"/>
                    </a:lnTo>
                    <a:cubicBezTo>
                      <a:pt x="26122" y="4898"/>
                      <a:pt x="24341" y="9648"/>
                      <a:pt x="23599" y="13952"/>
                    </a:cubicBezTo>
                    <a:cubicBezTo>
                      <a:pt x="21076" y="29833"/>
                      <a:pt x="6976" y="56104"/>
                      <a:pt x="0" y="67087"/>
                    </a:cubicBezTo>
                    <a:lnTo>
                      <a:pt x="21373" y="119628"/>
                    </a:lnTo>
                    <a:lnTo>
                      <a:pt x="20037" y="123042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3" name="Freeform: Shape 2862">
                <a:extLst>
                  <a:ext uri="{FF2B5EF4-FFF2-40B4-BE49-F238E27FC236}">
                    <a16:creationId xmlns:a16="http://schemas.microsoft.com/office/drawing/2014/main" id="{C135CCC7-1EDD-B965-96A0-B3A0679B8F9E}"/>
                  </a:ext>
                </a:extLst>
              </p:cNvPr>
              <p:cNvSpPr/>
              <p:nvPr/>
            </p:nvSpPr>
            <p:spPr>
              <a:xfrm>
                <a:off x="6906689" y="4235729"/>
                <a:ext cx="138010" cy="151608"/>
              </a:xfrm>
              <a:custGeom>
                <a:avLst/>
                <a:gdLst>
                  <a:gd name="connsiteX0" fmla="*/ 116809 w 125862"/>
                  <a:gd name="connsiteY0" fmla="*/ 0 h 138264"/>
                  <a:gd name="connsiteX1" fmla="*/ 78664 w 125862"/>
                  <a:gd name="connsiteY1" fmla="*/ 17959 h 138264"/>
                  <a:gd name="connsiteX2" fmla="*/ 50315 w 125862"/>
                  <a:gd name="connsiteY2" fmla="*/ 33247 h 138264"/>
                  <a:gd name="connsiteX3" fmla="*/ 23154 w 125862"/>
                  <a:gd name="connsiteY3" fmla="*/ 19146 h 138264"/>
                  <a:gd name="connsiteX4" fmla="*/ 20779 w 125862"/>
                  <a:gd name="connsiteY4" fmla="*/ 8609 h 138264"/>
                  <a:gd name="connsiteX5" fmla="*/ 20186 w 125862"/>
                  <a:gd name="connsiteY5" fmla="*/ 8609 h 138264"/>
                  <a:gd name="connsiteX6" fmla="*/ 16624 w 125862"/>
                  <a:gd name="connsiteY6" fmla="*/ 33989 h 138264"/>
                  <a:gd name="connsiteX7" fmla="*/ 9499 w 125862"/>
                  <a:gd name="connsiteY7" fmla="*/ 83413 h 138264"/>
                  <a:gd name="connsiteX8" fmla="*/ 0 w 125862"/>
                  <a:gd name="connsiteY8" fmla="*/ 126752 h 138264"/>
                  <a:gd name="connsiteX9" fmla="*/ 26568 w 125862"/>
                  <a:gd name="connsiteY9" fmla="*/ 138181 h 138264"/>
                  <a:gd name="connsiteX10" fmla="*/ 50167 w 125862"/>
                  <a:gd name="connsiteY10" fmla="*/ 120519 h 138264"/>
                  <a:gd name="connsiteX11" fmla="*/ 69017 w 125862"/>
                  <a:gd name="connsiteY11" fmla="*/ 112207 h 138264"/>
                  <a:gd name="connsiteX12" fmla="*/ 86679 w 125862"/>
                  <a:gd name="connsiteY12" fmla="*/ 98107 h 138264"/>
                  <a:gd name="connsiteX13" fmla="*/ 64267 w 125862"/>
                  <a:gd name="connsiteY13" fmla="*/ 72133 h 138264"/>
                  <a:gd name="connsiteX14" fmla="*/ 93654 w 125862"/>
                  <a:gd name="connsiteY14" fmla="*/ 53283 h 138264"/>
                  <a:gd name="connsiteX15" fmla="*/ 124230 w 125862"/>
                  <a:gd name="connsiteY15" fmla="*/ 43933 h 138264"/>
                  <a:gd name="connsiteX16" fmla="*/ 125862 w 125862"/>
                  <a:gd name="connsiteY16" fmla="*/ 43933 h 138264"/>
                  <a:gd name="connsiteX17" fmla="*/ 118886 w 125862"/>
                  <a:gd name="connsiteY17" fmla="*/ 14694 h 138264"/>
                  <a:gd name="connsiteX18" fmla="*/ 116511 w 125862"/>
                  <a:gd name="connsiteY18" fmla="*/ 0 h 13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862" h="138264">
                    <a:moveTo>
                      <a:pt x="116809" y="0"/>
                    </a:moveTo>
                    <a:cubicBezTo>
                      <a:pt x="98107" y="9647"/>
                      <a:pt x="81781" y="17514"/>
                      <a:pt x="78664" y="17959"/>
                    </a:cubicBezTo>
                    <a:cubicBezTo>
                      <a:pt x="70352" y="19146"/>
                      <a:pt x="50315" y="33247"/>
                      <a:pt x="50315" y="33247"/>
                    </a:cubicBezTo>
                    <a:lnTo>
                      <a:pt x="23154" y="19146"/>
                    </a:lnTo>
                    <a:lnTo>
                      <a:pt x="20779" y="8609"/>
                    </a:lnTo>
                    <a:lnTo>
                      <a:pt x="20186" y="8609"/>
                    </a:lnTo>
                    <a:cubicBezTo>
                      <a:pt x="18998" y="18553"/>
                      <a:pt x="17662" y="30278"/>
                      <a:pt x="16624" y="33989"/>
                    </a:cubicBezTo>
                    <a:cubicBezTo>
                      <a:pt x="14842" y="41113"/>
                      <a:pt x="14842" y="76289"/>
                      <a:pt x="9499" y="83413"/>
                    </a:cubicBezTo>
                    <a:cubicBezTo>
                      <a:pt x="6234" y="87718"/>
                      <a:pt x="2375" y="108793"/>
                      <a:pt x="0" y="126752"/>
                    </a:cubicBezTo>
                    <a:cubicBezTo>
                      <a:pt x="9796" y="132096"/>
                      <a:pt x="21076" y="137587"/>
                      <a:pt x="26568" y="138181"/>
                    </a:cubicBezTo>
                    <a:cubicBezTo>
                      <a:pt x="37106" y="139368"/>
                      <a:pt x="50167" y="127643"/>
                      <a:pt x="50167" y="120519"/>
                    </a:cubicBezTo>
                    <a:cubicBezTo>
                      <a:pt x="50167" y="113394"/>
                      <a:pt x="59666" y="112207"/>
                      <a:pt x="69017" y="112207"/>
                    </a:cubicBezTo>
                    <a:cubicBezTo>
                      <a:pt x="78367" y="112207"/>
                      <a:pt x="79554" y="101669"/>
                      <a:pt x="86679" y="98107"/>
                    </a:cubicBezTo>
                    <a:cubicBezTo>
                      <a:pt x="93803" y="94545"/>
                      <a:pt x="71391" y="74508"/>
                      <a:pt x="64267" y="72133"/>
                    </a:cubicBezTo>
                    <a:cubicBezTo>
                      <a:pt x="57143" y="69758"/>
                      <a:pt x="70204" y="54471"/>
                      <a:pt x="93654" y="53283"/>
                    </a:cubicBezTo>
                    <a:cubicBezTo>
                      <a:pt x="117254" y="52096"/>
                      <a:pt x="111317" y="43933"/>
                      <a:pt x="124230" y="43933"/>
                    </a:cubicBezTo>
                    <a:cubicBezTo>
                      <a:pt x="124823" y="43933"/>
                      <a:pt x="125268" y="43933"/>
                      <a:pt x="125862" y="43933"/>
                    </a:cubicBezTo>
                    <a:cubicBezTo>
                      <a:pt x="123636" y="33692"/>
                      <a:pt x="120667" y="21224"/>
                      <a:pt x="118886" y="14694"/>
                    </a:cubicBezTo>
                    <a:cubicBezTo>
                      <a:pt x="117699" y="10835"/>
                      <a:pt x="116957" y="5492"/>
                      <a:pt x="116511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4" name="Freeform: Shape 2863">
                <a:extLst>
                  <a:ext uri="{FF2B5EF4-FFF2-40B4-BE49-F238E27FC236}">
                    <a16:creationId xmlns:a16="http://schemas.microsoft.com/office/drawing/2014/main" id="{8C730221-E14C-5CB4-4B85-D3EA458E5E0A}"/>
                  </a:ext>
                </a:extLst>
              </p:cNvPr>
              <p:cNvSpPr/>
              <p:nvPr/>
            </p:nvSpPr>
            <p:spPr>
              <a:xfrm>
                <a:off x="8051205" y="3864369"/>
                <a:ext cx="356654" cy="150591"/>
              </a:xfrm>
              <a:custGeom>
                <a:avLst/>
                <a:gdLst>
                  <a:gd name="connsiteX0" fmla="*/ 300031 w 325263"/>
                  <a:gd name="connsiteY0" fmla="*/ 25059 h 137337"/>
                  <a:gd name="connsiteX1" fmla="*/ 271831 w 325263"/>
                  <a:gd name="connsiteY1" fmla="*/ 17192 h 137337"/>
                  <a:gd name="connsiteX2" fmla="*/ 195097 w 325263"/>
                  <a:gd name="connsiteY2" fmla="*/ 12740 h 137337"/>
                  <a:gd name="connsiteX3" fmla="*/ 155468 w 325263"/>
                  <a:gd name="connsiteY3" fmla="*/ 1311 h 137337"/>
                  <a:gd name="connsiteX4" fmla="*/ 124596 w 325263"/>
                  <a:gd name="connsiteY4" fmla="*/ 13630 h 137337"/>
                  <a:gd name="connsiteX5" fmla="*/ 98177 w 325263"/>
                  <a:gd name="connsiteY5" fmla="*/ 18083 h 137337"/>
                  <a:gd name="connsiteX6" fmla="*/ 57658 w 325263"/>
                  <a:gd name="connsiteY6" fmla="*/ 18974 h 137337"/>
                  <a:gd name="connsiteX7" fmla="*/ 39106 w 325263"/>
                  <a:gd name="connsiteY7" fmla="*/ 39307 h 137337"/>
                  <a:gd name="connsiteX8" fmla="*/ 30052 w 325263"/>
                  <a:gd name="connsiteY8" fmla="*/ 55931 h 137337"/>
                  <a:gd name="connsiteX9" fmla="*/ 41183 w 325263"/>
                  <a:gd name="connsiteY9" fmla="*/ 65875 h 137337"/>
                  <a:gd name="connsiteX10" fmla="*/ 64782 w 325263"/>
                  <a:gd name="connsiteY10" fmla="*/ 64687 h 137337"/>
                  <a:gd name="connsiteX11" fmla="*/ 106044 w 325263"/>
                  <a:gd name="connsiteY11" fmla="*/ 83537 h 137337"/>
                  <a:gd name="connsiteX12" fmla="*/ 93131 w 325263"/>
                  <a:gd name="connsiteY12" fmla="*/ 98825 h 137337"/>
                  <a:gd name="connsiteX13" fmla="*/ 64931 w 325263"/>
                  <a:gd name="connsiteY13" fmla="*/ 103574 h 137337"/>
                  <a:gd name="connsiteX14" fmla="*/ 21295 w 325263"/>
                  <a:gd name="connsiteY14" fmla="*/ 109511 h 137337"/>
                  <a:gd name="connsiteX15" fmla="*/ 70 w 325263"/>
                  <a:gd name="connsiteY15" fmla="*/ 127173 h 137337"/>
                  <a:gd name="connsiteX16" fmla="*/ 42519 w 325263"/>
                  <a:gd name="connsiteY16" fmla="*/ 130735 h 137337"/>
                  <a:gd name="connsiteX17" fmla="*/ 69680 w 325263"/>
                  <a:gd name="connsiteY17" fmla="*/ 131923 h 137337"/>
                  <a:gd name="connsiteX18" fmla="*/ 94467 w 325263"/>
                  <a:gd name="connsiteY18" fmla="*/ 136672 h 137337"/>
                  <a:gd name="connsiteX19" fmla="*/ 133353 w 325263"/>
                  <a:gd name="connsiteY19" fmla="*/ 134297 h 137337"/>
                  <a:gd name="connsiteX20" fmla="*/ 138251 w 325263"/>
                  <a:gd name="connsiteY20" fmla="*/ 119455 h 137337"/>
                  <a:gd name="connsiteX21" fmla="*/ 151461 w 325263"/>
                  <a:gd name="connsiteY21" fmla="*/ 111441 h 137337"/>
                  <a:gd name="connsiteX22" fmla="*/ 167936 w 325263"/>
                  <a:gd name="connsiteY22" fmla="*/ 100902 h 137337"/>
                  <a:gd name="connsiteX23" fmla="*/ 185747 w 325263"/>
                  <a:gd name="connsiteY23" fmla="*/ 94966 h 137337"/>
                  <a:gd name="connsiteX24" fmla="*/ 204299 w 325263"/>
                  <a:gd name="connsiteY24" fmla="*/ 100902 h 137337"/>
                  <a:gd name="connsiteX25" fmla="*/ 222110 w 325263"/>
                  <a:gd name="connsiteY25" fmla="*/ 89029 h 137337"/>
                  <a:gd name="connsiteX26" fmla="*/ 249271 w 325263"/>
                  <a:gd name="connsiteY26" fmla="*/ 81162 h 137337"/>
                  <a:gd name="connsiteX27" fmla="*/ 273018 w 325263"/>
                  <a:gd name="connsiteY27" fmla="*/ 67953 h 137337"/>
                  <a:gd name="connsiteX28" fmla="*/ 296172 w 325263"/>
                  <a:gd name="connsiteY28" fmla="*/ 54743 h 137337"/>
                  <a:gd name="connsiteX29" fmla="*/ 322591 w 325263"/>
                  <a:gd name="connsiteY29" fmla="*/ 41534 h 137337"/>
                  <a:gd name="connsiteX30" fmla="*/ 325263 w 325263"/>
                  <a:gd name="connsiteY30" fmla="*/ 35152 h 137337"/>
                  <a:gd name="connsiteX31" fmla="*/ 300328 w 325263"/>
                  <a:gd name="connsiteY31" fmla="*/ 25504 h 13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5263" h="137337">
                    <a:moveTo>
                      <a:pt x="300031" y="25059"/>
                    </a:moveTo>
                    <a:cubicBezTo>
                      <a:pt x="288603" y="11849"/>
                      <a:pt x="285041" y="20606"/>
                      <a:pt x="271831" y="17192"/>
                    </a:cubicBezTo>
                    <a:cubicBezTo>
                      <a:pt x="258621" y="13630"/>
                      <a:pt x="205635" y="8287"/>
                      <a:pt x="195097" y="12740"/>
                    </a:cubicBezTo>
                    <a:cubicBezTo>
                      <a:pt x="184559" y="17192"/>
                      <a:pt x="162444" y="4725"/>
                      <a:pt x="155468" y="1311"/>
                    </a:cubicBezTo>
                    <a:cubicBezTo>
                      <a:pt x="148344" y="-2251"/>
                      <a:pt x="125487" y="1311"/>
                      <a:pt x="124596" y="13630"/>
                    </a:cubicBezTo>
                    <a:cubicBezTo>
                      <a:pt x="123706" y="25949"/>
                      <a:pt x="114059" y="25949"/>
                      <a:pt x="98177" y="18083"/>
                    </a:cubicBezTo>
                    <a:cubicBezTo>
                      <a:pt x="82296" y="10217"/>
                      <a:pt x="58549" y="10217"/>
                      <a:pt x="57658" y="18974"/>
                    </a:cubicBezTo>
                    <a:cubicBezTo>
                      <a:pt x="56768" y="27730"/>
                      <a:pt x="45339" y="36636"/>
                      <a:pt x="39106" y="39307"/>
                    </a:cubicBezTo>
                    <a:cubicBezTo>
                      <a:pt x="36731" y="40346"/>
                      <a:pt x="33317" y="47471"/>
                      <a:pt x="30052" y="55931"/>
                    </a:cubicBezTo>
                    <a:cubicBezTo>
                      <a:pt x="34950" y="57712"/>
                      <a:pt x="37918" y="62016"/>
                      <a:pt x="41183" y="65875"/>
                    </a:cubicBezTo>
                    <a:cubicBezTo>
                      <a:pt x="47120" y="72851"/>
                      <a:pt x="62407" y="71812"/>
                      <a:pt x="64782" y="64687"/>
                    </a:cubicBezTo>
                    <a:cubicBezTo>
                      <a:pt x="67157" y="57563"/>
                      <a:pt x="91944" y="71812"/>
                      <a:pt x="106044" y="83537"/>
                    </a:cubicBezTo>
                    <a:cubicBezTo>
                      <a:pt x="120144" y="95411"/>
                      <a:pt x="98920" y="87099"/>
                      <a:pt x="93131" y="98825"/>
                    </a:cubicBezTo>
                    <a:cubicBezTo>
                      <a:pt x="87194" y="110550"/>
                      <a:pt x="69532" y="98825"/>
                      <a:pt x="64931" y="103574"/>
                    </a:cubicBezTo>
                    <a:cubicBezTo>
                      <a:pt x="60181" y="108324"/>
                      <a:pt x="29606" y="110698"/>
                      <a:pt x="21295" y="109511"/>
                    </a:cubicBezTo>
                    <a:cubicBezTo>
                      <a:pt x="12983" y="108324"/>
                      <a:pt x="-1117" y="121236"/>
                      <a:pt x="70" y="127173"/>
                    </a:cubicBezTo>
                    <a:cubicBezTo>
                      <a:pt x="1258" y="133110"/>
                      <a:pt x="31833" y="123611"/>
                      <a:pt x="42519" y="130735"/>
                    </a:cubicBezTo>
                    <a:cubicBezTo>
                      <a:pt x="53057" y="137860"/>
                      <a:pt x="63744" y="123611"/>
                      <a:pt x="69680" y="131923"/>
                    </a:cubicBezTo>
                    <a:cubicBezTo>
                      <a:pt x="75617" y="140234"/>
                      <a:pt x="88530" y="134297"/>
                      <a:pt x="94467" y="136672"/>
                    </a:cubicBezTo>
                    <a:cubicBezTo>
                      <a:pt x="100404" y="139047"/>
                      <a:pt x="133057" y="134297"/>
                      <a:pt x="133353" y="134297"/>
                    </a:cubicBezTo>
                    <a:cubicBezTo>
                      <a:pt x="136916" y="129993"/>
                      <a:pt x="138251" y="124353"/>
                      <a:pt x="138251" y="119455"/>
                    </a:cubicBezTo>
                    <a:cubicBezTo>
                      <a:pt x="138251" y="111441"/>
                      <a:pt x="144931" y="113518"/>
                      <a:pt x="151461" y="111441"/>
                    </a:cubicBezTo>
                    <a:cubicBezTo>
                      <a:pt x="158140" y="109511"/>
                      <a:pt x="162741" y="100902"/>
                      <a:pt x="167936" y="100902"/>
                    </a:cubicBezTo>
                    <a:cubicBezTo>
                      <a:pt x="173131" y="100902"/>
                      <a:pt x="180552" y="92888"/>
                      <a:pt x="185747" y="94966"/>
                    </a:cubicBezTo>
                    <a:cubicBezTo>
                      <a:pt x="191090" y="96895"/>
                      <a:pt x="197620" y="106246"/>
                      <a:pt x="204299" y="100902"/>
                    </a:cubicBezTo>
                    <a:cubicBezTo>
                      <a:pt x="210978" y="95559"/>
                      <a:pt x="212908" y="100309"/>
                      <a:pt x="222110" y="89029"/>
                    </a:cubicBezTo>
                    <a:cubicBezTo>
                      <a:pt x="231312" y="77749"/>
                      <a:pt x="237397" y="79827"/>
                      <a:pt x="249271" y="81162"/>
                    </a:cubicBezTo>
                    <a:cubicBezTo>
                      <a:pt x="263074" y="82647"/>
                      <a:pt x="269160" y="75819"/>
                      <a:pt x="273018" y="67953"/>
                    </a:cubicBezTo>
                    <a:cubicBezTo>
                      <a:pt x="277026" y="59938"/>
                      <a:pt x="288900" y="59938"/>
                      <a:pt x="296172" y="54743"/>
                    </a:cubicBezTo>
                    <a:cubicBezTo>
                      <a:pt x="303445" y="49400"/>
                      <a:pt x="317990" y="43463"/>
                      <a:pt x="322591" y="41534"/>
                    </a:cubicBezTo>
                    <a:cubicBezTo>
                      <a:pt x="324818" y="40495"/>
                      <a:pt x="325263" y="38268"/>
                      <a:pt x="325263" y="35152"/>
                    </a:cubicBezTo>
                    <a:cubicBezTo>
                      <a:pt x="314577" y="26543"/>
                      <a:pt x="309827" y="36636"/>
                      <a:pt x="300328" y="2550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5" name="Freeform: Shape 2864">
                <a:extLst>
                  <a:ext uri="{FF2B5EF4-FFF2-40B4-BE49-F238E27FC236}">
                    <a16:creationId xmlns:a16="http://schemas.microsoft.com/office/drawing/2014/main" id="{512902CF-89FF-4CEB-6BD1-D92A09223A0F}"/>
                  </a:ext>
                </a:extLst>
              </p:cNvPr>
              <p:cNvSpPr/>
              <p:nvPr/>
            </p:nvSpPr>
            <p:spPr>
              <a:xfrm>
                <a:off x="7069761" y="3844745"/>
                <a:ext cx="223254" cy="99242"/>
              </a:xfrm>
              <a:custGeom>
                <a:avLst/>
                <a:gdLst>
                  <a:gd name="connsiteX0" fmla="*/ 81632 w 203604"/>
                  <a:gd name="connsiteY0" fmla="*/ 71156 h 90507"/>
                  <a:gd name="connsiteX1" fmla="*/ 102856 w 203604"/>
                  <a:gd name="connsiteY1" fmla="*/ 87928 h 90507"/>
                  <a:gd name="connsiteX2" fmla="*/ 104192 w 203604"/>
                  <a:gd name="connsiteY2" fmla="*/ 89858 h 90507"/>
                  <a:gd name="connsiteX3" fmla="*/ 134470 w 203604"/>
                  <a:gd name="connsiteY3" fmla="*/ 83772 h 90507"/>
                  <a:gd name="connsiteX4" fmla="*/ 160889 w 203604"/>
                  <a:gd name="connsiteY4" fmla="*/ 86444 h 90507"/>
                  <a:gd name="connsiteX5" fmla="*/ 159405 w 203604"/>
                  <a:gd name="connsiteY5" fmla="*/ 79913 h 90507"/>
                  <a:gd name="connsiteX6" fmla="*/ 179739 w 203604"/>
                  <a:gd name="connsiteY6" fmla="*/ 86147 h 90507"/>
                  <a:gd name="connsiteX7" fmla="*/ 202596 w 203604"/>
                  <a:gd name="connsiteY7" fmla="*/ 87928 h 90507"/>
                  <a:gd name="connsiteX8" fmla="*/ 192949 w 203604"/>
                  <a:gd name="connsiteY8" fmla="*/ 74718 h 90507"/>
                  <a:gd name="connsiteX9" fmla="*/ 198885 w 203604"/>
                  <a:gd name="connsiteY9" fmla="*/ 63884 h 90507"/>
                  <a:gd name="connsiteX10" fmla="*/ 180481 w 203604"/>
                  <a:gd name="connsiteY10" fmla="*/ 54385 h 90507"/>
                  <a:gd name="connsiteX11" fmla="*/ 171279 w 203604"/>
                  <a:gd name="connsiteY11" fmla="*/ 35832 h 90507"/>
                  <a:gd name="connsiteX12" fmla="*/ 160741 w 203604"/>
                  <a:gd name="connsiteY12" fmla="*/ 31824 h 90507"/>
                  <a:gd name="connsiteX13" fmla="*/ 130315 w 203604"/>
                  <a:gd name="connsiteY13" fmla="*/ 35832 h 90507"/>
                  <a:gd name="connsiteX14" fmla="*/ 111762 w 203604"/>
                  <a:gd name="connsiteY14" fmla="*/ 26630 h 90507"/>
                  <a:gd name="connsiteX15" fmla="*/ 93209 w 203604"/>
                  <a:gd name="connsiteY15" fmla="*/ 14756 h 90507"/>
                  <a:gd name="connsiteX16" fmla="*/ 46901 w 203604"/>
                  <a:gd name="connsiteY16" fmla="*/ 10749 h 90507"/>
                  <a:gd name="connsiteX17" fmla="*/ 11132 w 203604"/>
                  <a:gd name="connsiteY17" fmla="*/ 211 h 90507"/>
                  <a:gd name="connsiteX18" fmla="*/ 0 w 203604"/>
                  <a:gd name="connsiteY18" fmla="*/ 5405 h 90507"/>
                  <a:gd name="connsiteX19" fmla="*/ 46011 w 203604"/>
                  <a:gd name="connsiteY19" fmla="*/ 31082 h 90507"/>
                  <a:gd name="connsiteX20" fmla="*/ 57439 w 203604"/>
                  <a:gd name="connsiteY20" fmla="*/ 61954 h 90507"/>
                  <a:gd name="connsiteX21" fmla="*/ 50612 w 203604"/>
                  <a:gd name="connsiteY21" fmla="*/ 72195 h 90507"/>
                  <a:gd name="connsiteX22" fmla="*/ 81780 w 203604"/>
                  <a:gd name="connsiteY22" fmla="*/ 71305 h 90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03604" h="90507">
                    <a:moveTo>
                      <a:pt x="81632" y="71156"/>
                    </a:moveTo>
                    <a:cubicBezTo>
                      <a:pt x="91279" y="66704"/>
                      <a:pt x="94841" y="77390"/>
                      <a:pt x="102856" y="87928"/>
                    </a:cubicBezTo>
                    <a:cubicBezTo>
                      <a:pt x="103450" y="88670"/>
                      <a:pt x="103747" y="89264"/>
                      <a:pt x="104192" y="89858"/>
                    </a:cubicBezTo>
                    <a:cubicBezTo>
                      <a:pt x="115027" y="88225"/>
                      <a:pt x="123339" y="85108"/>
                      <a:pt x="134470" y="83772"/>
                    </a:cubicBezTo>
                    <a:cubicBezTo>
                      <a:pt x="142485" y="82882"/>
                      <a:pt x="152726" y="84514"/>
                      <a:pt x="160889" y="86444"/>
                    </a:cubicBezTo>
                    <a:cubicBezTo>
                      <a:pt x="159405" y="83921"/>
                      <a:pt x="158515" y="81546"/>
                      <a:pt x="159405" y="79913"/>
                    </a:cubicBezTo>
                    <a:cubicBezTo>
                      <a:pt x="162077" y="74570"/>
                      <a:pt x="175286" y="81694"/>
                      <a:pt x="179739" y="86147"/>
                    </a:cubicBezTo>
                    <a:cubicBezTo>
                      <a:pt x="184192" y="90600"/>
                      <a:pt x="198292" y="92381"/>
                      <a:pt x="202596" y="87928"/>
                    </a:cubicBezTo>
                    <a:cubicBezTo>
                      <a:pt x="207048" y="83476"/>
                      <a:pt x="195472" y="79171"/>
                      <a:pt x="192949" y="74718"/>
                    </a:cubicBezTo>
                    <a:cubicBezTo>
                      <a:pt x="191613" y="72492"/>
                      <a:pt x="195175" y="67891"/>
                      <a:pt x="198885" y="63884"/>
                    </a:cubicBezTo>
                    <a:cubicBezTo>
                      <a:pt x="191168" y="59580"/>
                      <a:pt x="183301" y="53494"/>
                      <a:pt x="180481" y="54385"/>
                    </a:cubicBezTo>
                    <a:cubicBezTo>
                      <a:pt x="176474" y="55720"/>
                      <a:pt x="176474" y="35832"/>
                      <a:pt x="171279" y="35832"/>
                    </a:cubicBezTo>
                    <a:cubicBezTo>
                      <a:pt x="166084" y="35832"/>
                      <a:pt x="165936" y="31824"/>
                      <a:pt x="160741" y="31824"/>
                    </a:cubicBezTo>
                    <a:cubicBezTo>
                      <a:pt x="155546" y="31824"/>
                      <a:pt x="135658" y="31824"/>
                      <a:pt x="130315" y="35832"/>
                    </a:cubicBezTo>
                    <a:cubicBezTo>
                      <a:pt x="124971" y="39839"/>
                      <a:pt x="118441" y="26630"/>
                      <a:pt x="111762" y="26630"/>
                    </a:cubicBezTo>
                    <a:cubicBezTo>
                      <a:pt x="105083" y="26630"/>
                      <a:pt x="97216" y="19951"/>
                      <a:pt x="93209" y="14756"/>
                    </a:cubicBezTo>
                    <a:cubicBezTo>
                      <a:pt x="89201" y="9413"/>
                      <a:pt x="56104" y="17428"/>
                      <a:pt x="46901" y="10749"/>
                    </a:cubicBezTo>
                    <a:cubicBezTo>
                      <a:pt x="37699" y="4070"/>
                      <a:pt x="20482" y="-1125"/>
                      <a:pt x="11132" y="211"/>
                    </a:cubicBezTo>
                    <a:cubicBezTo>
                      <a:pt x="8757" y="507"/>
                      <a:pt x="4601" y="2585"/>
                      <a:pt x="0" y="5405"/>
                    </a:cubicBezTo>
                    <a:cubicBezTo>
                      <a:pt x="17365" y="15498"/>
                      <a:pt x="42597" y="12826"/>
                      <a:pt x="46011" y="31082"/>
                    </a:cubicBezTo>
                    <a:cubicBezTo>
                      <a:pt x="50018" y="52307"/>
                      <a:pt x="61892" y="43847"/>
                      <a:pt x="57439" y="61954"/>
                    </a:cubicBezTo>
                    <a:cubicBezTo>
                      <a:pt x="56549" y="65516"/>
                      <a:pt x="54025" y="68930"/>
                      <a:pt x="50612" y="72195"/>
                    </a:cubicBezTo>
                    <a:cubicBezTo>
                      <a:pt x="64415" y="73234"/>
                      <a:pt x="77328" y="73234"/>
                      <a:pt x="81780" y="7130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6" name="Freeform: Shape 2865">
                <a:extLst>
                  <a:ext uri="{FF2B5EF4-FFF2-40B4-BE49-F238E27FC236}">
                    <a16:creationId xmlns:a16="http://schemas.microsoft.com/office/drawing/2014/main" id="{9855AAEE-B3CC-17D6-38ED-1BEFAF312370}"/>
                  </a:ext>
                </a:extLst>
              </p:cNvPr>
              <p:cNvSpPr/>
              <p:nvPr/>
            </p:nvSpPr>
            <p:spPr>
              <a:xfrm>
                <a:off x="6620744" y="3904866"/>
                <a:ext cx="609584" cy="239562"/>
              </a:xfrm>
              <a:custGeom>
                <a:avLst/>
                <a:gdLst>
                  <a:gd name="connsiteX0" fmla="*/ 542037 w 555932"/>
                  <a:gd name="connsiteY0" fmla="*/ 151242 h 218477"/>
                  <a:gd name="connsiteX1" fmla="*/ 542037 w 555932"/>
                  <a:gd name="connsiteY1" fmla="*/ 119480 h 218477"/>
                  <a:gd name="connsiteX2" fmla="*/ 540850 w 555932"/>
                  <a:gd name="connsiteY2" fmla="*/ 94693 h 218477"/>
                  <a:gd name="connsiteX3" fmla="*/ 548716 w 555932"/>
                  <a:gd name="connsiteY3" fmla="*/ 79406 h 218477"/>
                  <a:gd name="connsiteX4" fmla="*/ 543224 w 555932"/>
                  <a:gd name="connsiteY4" fmla="*/ 68423 h 218477"/>
                  <a:gd name="connsiteX5" fmla="*/ 520368 w 555932"/>
                  <a:gd name="connsiteY5" fmla="*/ 58775 h 218477"/>
                  <a:gd name="connsiteX6" fmla="*/ 512353 w 555932"/>
                  <a:gd name="connsiteY6" fmla="*/ 33247 h 218477"/>
                  <a:gd name="connsiteX7" fmla="*/ 491128 w 555932"/>
                  <a:gd name="connsiteY7" fmla="*/ 16475 h 218477"/>
                  <a:gd name="connsiteX8" fmla="*/ 459960 w 555932"/>
                  <a:gd name="connsiteY8" fmla="*/ 17365 h 218477"/>
                  <a:gd name="connsiteX9" fmla="*/ 404598 w 555932"/>
                  <a:gd name="connsiteY9" fmla="*/ 35918 h 218477"/>
                  <a:gd name="connsiteX10" fmla="*/ 352502 w 555932"/>
                  <a:gd name="connsiteY10" fmla="*/ 37254 h 218477"/>
                  <a:gd name="connsiteX11" fmla="*/ 317178 w 555932"/>
                  <a:gd name="connsiteY11" fmla="*/ 25826 h 218477"/>
                  <a:gd name="connsiteX12" fmla="*/ 290759 w 555932"/>
                  <a:gd name="connsiteY12" fmla="*/ 13952 h 218477"/>
                  <a:gd name="connsiteX13" fmla="*/ 246232 w 555932"/>
                  <a:gd name="connsiteY13" fmla="*/ 2078 h 218477"/>
                  <a:gd name="connsiteX14" fmla="*/ 155843 w 555932"/>
                  <a:gd name="connsiteY14" fmla="*/ 29833 h 218477"/>
                  <a:gd name="connsiteX15" fmla="*/ 90537 w 555932"/>
                  <a:gd name="connsiteY15" fmla="*/ 33395 h 218477"/>
                  <a:gd name="connsiteX16" fmla="*/ 75547 w 555932"/>
                  <a:gd name="connsiteY16" fmla="*/ 56400 h 218477"/>
                  <a:gd name="connsiteX17" fmla="*/ 12913 w 555932"/>
                  <a:gd name="connsiteY17" fmla="*/ 61744 h 218477"/>
                  <a:gd name="connsiteX18" fmla="*/ 6679 w 555932"/>
                  <a:gd name="connsiteY18" fmla="*/ 83858 h 218477"/>
                  <a:gd name="connsiteX19" fmla="*/ 18998 w 555932"/>
                  <a:gd name="connsiteY19" fmla="*/ 92170 h 218477"/>
                  <a:gd name="connsiteX20" fmla="*/ 21669 w 555932"/>
                  <a:gd name="connsiteY20" fmla="*/ 114285 h 218477"/>
                  <a:gd name="connsiteX21" fmla="*/ 22560 w 555932"/>
                  <a:gd name="connsiteY21" fmla="*/ 135064 h 218477"/>
                  <a:gd name="connsiteX22" fmla="*/ 22560 w 555932"/>
                  <a:gd name="connsiteY22" fmla="*/ 151390 h 218477"/>
                  <a:gd name="connsiteX23" fmla="*/ 37551 w 555932"/>
                  <a:gd name="connsiteY23" fmla="*/ 166826 h 218477"/>
                  <a:gd name="connsiteX24" fmla="*/ 56994 w 555932"/>
                  <a:gd name="connsiteY24" fmla="*/ 178700 h 218477"/>
                  <a:gd name="connsiteX25" fmla="*/ 71984 w 555932"/>
                  <a:gd name="connsiteY25" fmla="*/ 183153 h 218477"/>
                  <a:gd name="connsiteX26" fmla="*/ 90537 w 555932"/>
                  <a:gd name="connsiteY26" fmla="*/ 202151 h 218477"/>
                  <a:gd name="connsiteX27" fmla="*/ 128830 w 555932"/>
                  <a:gd name="connsiteY27" fmla="*/ 195027 h 218477"/>
                  <a:gd name="connsiteX28" fmla="*/ 153023 w 555932"/>
                  <a:gd name="connsiteY28" fmla="*/ 184043 h 218477"/>
                  <a:gd name="connsiteX29" fmla="*/ 193691 w 555932"/>
                  <a:gd name="connsiteY29" fmla="*/ 207939 h 218477"/>
                  <a:gd name="connsiteX30" fmla="*/ 224562 w 555932"/>
                  <a:gd name="connsiteY30" fmla="*/ 202596 h 218477"/>
                  <a:gd name="connsiteX31" fmla="*/ 252317 w 555932"/>
                  <a:gd name="connsiteY31" fmla="*/ 184934 h 218477"/>
                  <a:gd name="connsiteX32" fmla="*/ 275323 w 555932"/>
                  <a:gd name="connsiteY32" fmla="*/ 190722 h 218477"/>
                  <a:gd name="connsiteX33" fmla="*/ 298180 w 555932"/>
                  <a:gd name="connsiteY33" fmla="*/ 184489 h 218477"/>
                  <a:gd name="connsiteX34" fmla="*/ 290165 w 555932"/>
                  <a:gd name="connsiteY34" fmla="*/ 208385 h 218477"/>
                  <a:gd name="connsiteX35" fmla="*/ 290907 w 555932"/>
                  <a:gd name="connsiteY35" fmla="*/ 218477 h 218477"/>
                  <a:gd name="connsiteX36" fmla="*/ 308569 w 555932"/>
                  <a:gd name="connsiteY36" fmla="*/ 197698 h 218477"/>
                  <a:gd name="connsiteX37" fmla="*/ 320295 w 555932"/>
                  <a:gd name="connsiteY37" fmla="*/ 190574 h 218477"/>
                  <a:gd name="connsiteX38" fmla="*/ 347456 w 555932"/>
                  <a:gd name="connsiteY38" fmla="*/ 190574 h 218477"/>
                  <a:gd name="connsiteX39" fmla="*/ 366306 w 555932"/>
                  <a:gd name="connsiteY39" fmla="*/ 187012 h 218477"/>
                  <a:gd name="connsiteX40" fmla="*/ 400442 w 555932"/>
                  <a:gd name="connsiteY40" fmla="*/ 188199 h 218477"/>
                  <a:gd name="connsiteX41" fmla="*/ 440517 w 555932"/>
                  <a:gd name="connsiteY41" fmla="*/ 176474 h 218477"/>
                  <a:gd name="connsiteX42" fmla="*/ 473466 w 555932"/>
                  <a:gd name="connsiteY42" fmla="*/ 171724 h 218477"/>
                  <a:gd name="connsiteX43" fmla="*/ 484598 w 555932"/>
                  <a:gd name="connsiteY43" fmla="*/ 175138 h 218477"/>
                  <a:gd name="connsiteX44" fmla="*/ 497956 w 555932"/>
                  <a:gd name="connsiteY44" fmla="*/ 165045 h 218477"/>
                  <a:gd name="connsiteX45" fmla="*/ 524375 w 555932"/>
                  <a:gd name="connsiteY45" fmla="*/ 170388 h 218477"/>
                  <a:gd name="connsiteX46" fmla="*/ 555840 w 555932"/>
                  <a:gd name="connsiteY46" fmla="*/ 175435 h 218477"/>
                  <a:gd name="connsiteX47" fmla="*/ 541740 w 555932"/>
                  <a:gd name="connsiteY47" fmla="*/ 151836 h 218477"/>
                  <a:gd name="connsiteX48" fmla="*/ 45120 w 555932"/>
                  <a:gd name="connsiteY48" fmla="*/ 37551 h 218477"/>
                  <a:gd name="connsiteX49" fmla="*/ 85343 w 555932"/>
                  <a:gd name="connsiteY49" fmla="*/ 33543 h 218477"/>
                  <a:gd name="connsiteX50" fmla="*/ 62782 w 555932"/>
                  <a:gd name="connsiteY50" fmla="*/ 15436 h 218477"/>
                  <a:gd name="connsiteX51" fmla="*/ 55361 w 555932"/>
                  <a:gd name="connsiteY51" fmla="*/ 0 h 218477"/>
                  <a:gd name="connsiteX52" fmla="*/ 43339 w 555932"/>
                  <a:gd name="connsiteY52" fmla="*/ 2226 h 218477"/>
                  <a:gd name="connsiteX53" fmla="*/ 12913 w 555932"/>
                  <a:gd name="connsiteY53" fmla="*/ 2226 h 218477"/>
                  <a:gd name="connsiteX54" fmla="*/ 15584 w 555932"/>
                  <a:gd name="connsiteY54" fmla="*/ 22115 h 218477"/>
                  <a:gd name="connsiteX55" fmla="*/ 6976 w 555932"/>
                  <a:gd name="connsiteY55" fmla="*/ 36067 h 218477"/>
                  <a:gd name="connsiteX56" fmla="*/ 0 w 555932"/>
                  <a:gd name="connsiteY56" fmla="*/ 46308 h 218477"/>
                  <a:gd name="connsiteX57" fmla="*/ 17365 w 555932"/>
                  <a:gd name="connsiteY57" fmla="*/ 54768 h 218477"/>
                  <a:gd name="connsiteX58" fmla="*/ 45120 w 555932"/>
                  <a:gd name="connsiteY58" fmla="*/ 37551 h 218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55932" h="218477">
                    <a:moveTo>
                      <a:pt x="542037" y="151242"/>
                    </a:moveTo>
                    <a:cubicBezTo>
                      <a:pt x="537288" y="150055"/>
                      <a:pt x="544412" y="124229"/>
                      <a:pt x="542037" y="119480"/>
                    </a:cubicBezTo>
                    <a:cubicBezTo>
                      <a:pt x="539662" y="114730"/>
                      <a:pt x="533726" y="94693"/>
                      <a:pt x="540850" y="94693"/>
                    </a:cubicBezTo>
                    <a:cubicBezTo>
                      <a:pt x="547232" y="94693"/>
                      <a:pt x="540256" y="80148"/>
                      <a:pt x="548716" y="79406"/>
                    </a:cubicBezTo>
                    <a:cubicBezTo>
                      <a:pt x="546935" y="74359"/>
                      <a:pt x="545006" y="69758"/>
                      <a:pt x="543224" y="68423"/>
                    </a:cubicBezTo>
                    <a:cubicBezTo>
                      <a:pt x="538772" y="64860"/>
                      <a:pt x="525563" y="71985"/>
                      <a:pt x="520368" y="58775"/>
                    </a:cubicBezTo>
                    <a:cubicBezTo>
                      <a:pt x="515024" y="45566"/>
                      <a:pt x="520368" y="43784"/>
                      <a:pt x="512353" y="33247"/>
                    </a:cubicBezTo>
                    <a:cubicBezTo>
                      <a:pt x="504486" y="22709"/>
                      <a:pt x="500924" y="12022"/>
                      <a:pt x="491128" y="16475"/>
                    </a:cubicBezTo>
                    <a:cubicBezTo>
                      <a:pt x="486676" y="18553"/>
                      <a:pt x="473763" y="18404"/>
                      <a:pt x="459960" y="17365"/>
                    </a:cubicBezTo>
                    <a:cubicBezTo>
                      <a:pt x="445711" y="30427"/>
                      <a:pt x="414246" y="39332"/>
                      <a:pt x="404598" y="35918"/>
                    </a:cubicBezTo>
                    <a:cubicBezTo>
                      <a:pt x="392725" y="31465"/>
                      <a:pt x="369719" y="37254"/>
                      <a:pt x="352502" y="37254"/>
                    </a:cubicBezTo>
                    <a:cubicBezTo>
                      <a:pt x="335285" y="37254"/>
                      <a:pt x="330387" y="24935"/>
                      <a:pt x="317178" y="25826"/>
                    </a:cubicBezTo>
                    <a:cubicBezTo>
                      <a:pt x="303968" y="26716"/>
                      <a:pt x="303968" y="13952"/>
                      <a:pt x="290759" y="13952"/>
                    </a:cubicBezTo>
                    <a:cubicBezTo>
                      <a:pt x="277549" y="13952"/>
                      <a:pt x="287642" y="7273"/>
                      <a:pt x="246232" y="2078"/>
                    </a:cubicBezTo>
                    <a:cubicBezTo>
                      <a:pt x="204822" y="-3265"/>
                      <a:pt x="169052" y="18404"/>
                      <a:pt x="155843" y="29833"/>
                    </a:cubicBezTo>
                    <a:cubicBezTo>
                      <a:pt x="142633" y="41261"/>
                      <a:pt x="94990" y="30278"/>
                      <a:pt x="90537" y="33395"/>
                    </a:cubicBezTo>
                    <a:cubicBezTo>
                      <a:pt x="86085" y="36512"/>
                      <a:pt x="91428" y="50167"/>
                      <a:pt x="75547" y="56400"/>
                    </a:cubicBezTo>
                    <a:cubicBezTo>
                      <a:pt x="59665" y="62634"/>
                      <a:pt x="24786" y="56400"/>
                      <a:pt x="12913" y="61744"/>
                    </a:cubicBezTo>
                    <a:cubicBezTo>
                      <a:pt x="1039" y="67087"/>
                      <a:pt x="-3414" y="84601"/>
                      <a:pt x="6679" y="83858"/>
                    </a:cubicBezTo>
                    <a:cubicBezTo>
                      <a:pt x="16771" y="82968"/>
                      <a:pt x="22115" y="87866"/>
                      <a:pt x="18998" y="92170"/>
                    </a:cubicBezTo>
                    <a:cubicBezTo>
                      <a:pt x="15881" y="96623"/>
                      <a:pt x="27310" y="108942"/>
                      <a:pt x="21669" y="114285"/>
                    </a:cubicBezTo>
                    <a:cubicBezTo>
                      <a:pt x="15881" y="119628"/>
                      <a:pt x="15436" y="129721"/>
                      <a:pt x="22560" y="135064"/>
                    </a:cubicBezTo>
                    <a:cubicBezTo>
                      <a:pt x="29684" y="140407"/>
                      <a:pt x="30872" y="150055"/>
                      <a:pt x="22560" y="151390"/>
                    </a:cubicBezTo>
                    <a:cubicBezTo>
                      <a:pt x="14100" y="152726"/>
                      <a:pt x="37106" y="162374"/>
                      <a:pt x="37551" y="166826"/>
                    </a:cubicBezTo>
                    <a:cubicBezTo>
                      <a:pt x="37996" y="171279"/>
                      <a:pt x="56994" y="173505"/>
                      <a:pt x="56994" y="178700"/>
                    </a:cubicBezTo>
                    <a:cubicBezTo>
                      <a:pt x="56994" y="183895"/>
                      <a:pt x="62782" y="185825"/>
                      <a:pt x="71984" y="183153"/>
                    </a:cubicBezTo>
                    <a:cubicBezTo>
                      <a:pt x="81187" y="180481"/>
                      <a:pt x="84749" y="193246"/>
                      <a:pt x="90537" y="202151"/>
                    </a:cubicBezTo>
                    <a:cubicBezTo>
                      <a:pt x="96326" y="210908"/>
                      <a:pt x="128830" y="204823"/>
                      <a:pt x="128830" y="195027"/>
                    </a:cubicBezTo>
                    <a:cubicBezTo>
                      <a:pt x="128830" y="185231"/>
                      <a:pt x="138478" y="182708"/>
                      <a:pt x="153023" y="184043"/>
                    </a:cubicBezTo>
                    <a:cubicBezTo>
                      <a:pt x="167568" y="185379"/>
                      <a:pt x="186566" y="205268"/>
                      <a:pt x="193691" y="207939"/>
                    </a:cubicBezTo>
                    <a:cubicBezTo>
                      <a:pt x="200666" y="210611"/>
                      <a:pt x="215360" y="202596"/>
                      <a:pt x="224562" y="202596"/>
                    </a:cubicBezTo>
                    <a:cubicBezTo>
                      <a:pt x="233765" y="202596"/>
                      <a:pt x="247123" y="188051"/>
                      <a:pt x="252317" y="184934"/>
                    </a:cubicBezTo>
                    <a:cubicBezTo>
                      <a:pt x="257660" y="181817"/>
                      <a:pt x="266863" y="195027"/>
                      <a:pt x="275323" y="190722"/>
                    </a:cubicBezTo>
                    <a:cubicBezTo>
                      <a:pt x="283634" y="186270"/>
                      <a:pt x="292985" y="181520"/>
                      <a:pt x="298180" y="184489"/>
                    </a:cubicBezTo>
                    <a:cubicBezTo>
                      <a:pt x="303523" y="187605"/>
                      <a:pt x="285415" y="201260"/>
                      <a:pt x="290165" y="208385"/>
                    </a:cubicBezTo>
                    <a:cubicBezTo>
                      <a:pt x="292094" y="211205"/>
                      <a:pt x="291649" y="214767"/>
                      <a:pt x="290907" y="218477"/>
                    </a:cubicBezTo>
                    <a:cubicBezTo>
                      <a:pt x="309163" y="215954"/>
                      <a:pt x="307531" y="203338"/>
                      <a:pt x="308569" y="197698"/>
                    </a:cubicBezTo>
                    <a:cubicBezTo>
                      <a:pt x="309757" y="191761"/>
                      <a:pt x="314506" y="185973"/>
                      <a:pt x="320295" y="190574"/>
                    </a:cubicBezTo>
                    <a:cubicBezTo>
                      <a:pt x="326231" y="195324"/>
                      <a:pt x="334395" y="196511"/>
                      <a:pt x="347456" y="190574"/>
                    </a:cubicBezTo>
                    <a:cubicBezTo>
                      <a:pt x="360369" y="184637"/>
                      <a:pt x="361556" y="181223"/>
                      <a:pt x="366306" y="187012"/>
                    </a:cubicBezTo>
                    <a:cubicBezTo>
                      <a:pt x="371055" y="192800"/>
                      <a:pt x="381593" y="188199"/>
                      <a:pt x="400442" y="188199"/>
                    </a:cubicBezTo>
                    <a:cubicBezTo>
                      <a:pt x="419292" y="188199"/>
                      <a:pt x="422854" y="175286"/>
                      <a:pt x="440517" y="176474"/>
                    </a:cubicBezTo>
                    <a:cubicBezTo>
                      <a:pt x="458179" y="177661"/>
                      <a:pt x="473466" y="171724"/>
                      <a:pt x="473466" y="171724"/>
                    </a:cubicBezTo>
                    <a:lnTo>
                      <a:pt x="484598" y="175138"/>
                    </a:lnTo>
                    <a:cubicBezTo>
                      <a:pt x="489199" y="170982"/>
                      <a:pt x="488902" y="166233"/>
                      <a:pt x="497956" y="165045"/>
                    </a:cubicBezTo>
                    <a:cubicBezTo>
                      <a:pt x="512056" y="163264"/>
                      <a:pt x="517399" y="173951"/>
                      <a:pt x="524375" y="170388"/>
                    </a:cubicBezTo>
                    <a:cubicBezTo>
                      <a:pt x="531351" y="166826"/>
                      <a:pt x="553911" y="190871"/>
                      <a:pt x="555840" y="175435"/>
                    </a:cubicBezTo>
                    <a:cubicBezTo>
                      <a:pt x="557028" y="171873"/>
                      <a:pt x="546490" y="153023"/>
                      <a:pt x="541740" y="151836"/>
                    </a:cubicBezTo>
                    <a:close/>
                    <a:moveTo>
                      <a:pt x="45120" y="37551"/>
                    </a:moveTo>
                    <a:cubicBezTo>
                      <a:pt x="55658" y="33543"/>
                      <a:pt x="79554" y="38887"/>
                      <a:pt x="85343" y="33543"/>
                    </a:cubicBezTo>
                    <a:cubicBezTo>
                      <a:pt x="91131" y="28200"/>
                      <a:pt x="70352" y="21670"/>
                      <a:pt x="62782" y="15436"/>
                    </a:cubicBezTo>
                    <a:cubicBezTo>
                      <a:pt x="58478" y="11874"/>
                      <a:pt x="56845" y="5195"/>
                      <a:pt x="55361" y="0"/>
                    </a:cubicBezTo>
                    <a:cubicBezTo>
                      <a:pt x="51799" y="2375"/>
                      <a:pt x="47347" y="4304"/>
                      <a:pt x="43339" y="2226"/>
                    </a:cubicBezTo>
                    <a:cubicBezTo>
                      <a:pt x="35473" y="-1781"/>
                      <a:pt x="16178" y="890"/>
                      <a:pt x="12913" y="2226"/>
                    </a:cubicBezTo>
                    <a:cubicBezTo>
                      <a:pt x="9647" y="3562"/>
                      <a:pt x="15584" y="14842"/>
                      <a:pt x="15584" y="22115"/>
                    </a:cubicBezTo>
                    <a:cubicBezTo>
                      <a:pt x="15584" y="29388"/>
                      <a:pt x="6976" y="31317"/>
                      <a:pt x="6976" y="36067"/>
                    </a:cubicBezTo>
                    <a:cubicBezTo>
                      <a:pt x="6976" y="39629"/>
                      <a:pt x="3859" y="42152"/>
                      <a:pt x="0" y="46308"/>
                    </a:cubicBezTo>
                    <a:cubicBezTo>
                      <a:pt x="5788" y="50612"/>
                      <a:pt x="11428" y="54768"/>
                      <a:pt x="17365" y="54768"/>
                    </a:cubicBezTo>
                    <a:cubicBezTo>
                      <a:pt x="29684" y="54768"/>
                      <a:pt x="34582" y="41558"/>
                      <a:pt x="45120" y="3755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8" name="Freeform: Shape 2867">
                <a:extLst>
                  <a:ext uri="{FF2B5EF4-FFF2-40B4-BE49-F238E27FC236}">
                    <a16:creationId xmlns:a16="http://schemas.microsoft.com/office/drawing/2014/main" id="{D9537545-3567-2EF6-1C99-82A951F1FE3A}"/>
                  </a:ext>
                </a:extLst>
              </p:cNvPr>
              <p:cNvSpPr/>
              <p:nvPr/>
            </p:nvSpPr>
            <p:spPr>
              <a:xfrm>
                <a:off x="9811057" y="3874595"/>
                <a:ext cx="224751" cy="208922"/>
              </a:xfrm>
              <a:custGeom>
                <a:avLst/>
                <a:gdLst>
                  <a:gd name="connsiteX0" fmla="*/ 196808 w 204970"/>
                  <a:gd name="connsiteY0" fmla="*/ 9648 h 190534"/>
                  <a:gd name="connsiteX1" fmla="*/ 171724 w 204970"/>
                  <a:gd name="connsiteY1" fmla="*/ 0 h 190534"/>
                  <a:gd name="connsiteX2" fmla="*/ 154507 w 204970"/>
                  <a:gd name="connsiteY2" fmla="*/ 23154 h 190534"/>
                  <a:gd name="connsiteX3" fmla="*/ 133283 w 204970"/>
                  <a:gd name="connsiteY3" fmla="*/ 38441 h 190534"/>
                  <a:gd name="connsiteX4" fmla="*/ 121706 w 204970"/>
                  <a:gd name="connsiteY4" fmla="*/ 50018 h 190534"/>
                  <a:gd name="connsiteX5" fmla="*/ 102559 w 204970"/>
                  <a:gd name="connsiteY5" fmla="*/ 55807 h 190534"/>
                  <a:gd name="connsiteX6" fmla="*/ 83413 w 204970"/>
                  <a:gd name="connsiteY6" fmla="*/ 48089 h 190534"/>
                  <a:gd name="connsiteX7" fmla="*/ 64267 w 204970"/>
                  <a:gd name="connsiteY7" fmla="*/ 69165 h 190534"/>
                  <a:gd name="connsiteX8" fmla="*/ 8460 w 204970"/>
                  <a:gd name="connsiteY8" fmla="*/ 99888 h 190534"/>
                  <a:gd name="connsiteX9" fmla="*/ 0 w 204970"/>
                  <a:gd name="connsiteY9" fmla="*/ 112949 h 190534"/>
                  <a:gd name="connsiteX10" fmla="*/ 34137 w 204970"/>
                  <a:gd name="connsiteY10" fmla="*/ 129721 h 190534"/>
                  <a:gd name="connsiteX11" fmla="*/ 16475 w 204970"/>
                  <a:gd name="connsiteY11" fmla="*/ 161929 h 190534"/>
                  <a:gd name="connsiteX12" fmla="*/ 21818 w 204970"/>
                  <a:gd name="connsiteY12" fmla="*/ 180036 h 190534"/>
                  <a:gd name="connsiteX13" fmla="*/ 36808 w 204970"/>
                  <a:gd name="connsiteY13" fmla="*/ 187605 h 190534"/>
                  <a:gd name="connsiteX14" fmla="*/ 59814 w 204970"/>
                  <a:gd name="connsiteY14" fmla="*/ 183153 h 190534"/>
                  <a:gd name="connsiteX15" fmla="*/ 66790 w 204970"/>
                  <a:gd name="connsiteY15" fmla="*/ 187160 h 190534"/>
                  <a:gd name="connsiteX16" fmla="*/ 84304 w 204970"/>
                  <a:gd name="connsiteY16" fmla="*/ 173951 h 190534"/>
                  <a:gd name="connsiteX17" fmla="*/ 111465 w 204970"/>
                  <a:gd name="connsiteY17" fmla="*/ 168014 h 190534"/>
                  <a:gd name="connsiteX18" fmla="*/ 127198 w 204970"/>
                  <a:gd name="connsiteY18" fmla="*/ 162077 h 190534"/>
                  <a:gd name="connsiteX19" fmla="*/ 100778 w 204970"/>
                  <a:gd name="connsiteY19" fmla="*/ 137290 h 190534"/>
                  <a:gd name="connsiteX20" fmla="*/ 109090 w 204970"/>
                  <a:gd name="connsiteY20" fmla="*/ 110871 h 190534"/>
                  <a:gd name="connsiteX21" fmla="*/ 161186 w 204970"/>
                  <a:gd name="connsiteY21" fmla="*/ 79109 h 190534"/>
                  <a:gd name="connsiteX22" fmla="*/ 171724 w 204970"/>
                  <a:gd name="connsiteY22" fmla="*/ 42894 h 190534"/>
                  <a:gd name="connsiteX23" fmla="*/ 204971 w 204970"/>
                  <a:gd name="connsiteY23" fmla="*/ 10686 h 190534"/>
                  <a:gd name="connsiteX24" fmla="*/ 196808 w 204970"/>
                  <a:gd name="connsiteY24" fmla="*/ 9499 h 190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04970" h="190534">
                    <a:moveTo>
                      <a:pt x="196808" y="9648"/>
                    </a:moveTo>
                    <a:cubicBezTo>
                      <a:pt x="185230" y="13506"/>
                      <a:pt x="181371" y="0"/>
                      <a:pt x="171724" y="0"/>
                    </a:cubicBezTo>
                    <a:cubicBezTo>
                      <a:pt x="162077" y="0"/>
                      <a:pt x="164006" y="23154"/>
                      <a:pt x="154507" y="23154"/>
                    </a:cubicBezTo>
                    <a:cubicBezTo>
                      <a:pt x="145009" y="23154"/>
                      <a:pt x="146790" y="36660"/>
                      <a:pt x="133283" y="38441"/>
                    </a:cubicBezTo>
                    <a:cubicBezTo>
                      <a:pt x="119777" y="40371"/>
                      <a:pt x="115918" y="40371"/>
                      <a:pt x="121706" y="50018"/>
                    </a:cubicBezTo>
                    <a:cubicBezTo>
                      <a:pt x="127494" y="59666"/>
                      <a:pt x="113988" y="55807"/>
                      <a:pt x="102559" y="55807"/>
                    </a:cubicBezTo>
                    <a:cubicBezTo>
                      <a:pt x="91131" y="55807"/>
                      <a:pt x="90983" y="48089"/>
                      <a:pt x="83413" y="48089"/>
                    </a:cubicBezTo>
                    <a:cubicBezTo>
                      <a:pt x="75843" y="48089"/>
                      <a:pt x="69906" y="61595"/>
                      <a:pt x="64267" y="69165"/>
                    </a:cubicBezTo>
                    <a:cubicBezTo>
                      <a:pt x="58478" y="76883"/>
                      <a:pt x="20037" y="94100"/>
                      <a:pt x="8460" y="99888"/>
                    </a:cubicBezTo>
                    <a:cubicBezTo>
                      <a:pt x="5194" y="101521"/>
                      <a:pt x="2374" y="106567"/>
                      <a:pt x="0" y="112949"/>
                    </a:cubicBezTo>
                    <a:cubicBezTo>
                      <a:pt x="13803" y="114137"/>
                      <a:pt x="27903" y="122003"/>
                      <a:pt x="34137" y="129721"/>
                    </a:cubicBezTo>
                    <a:cubicBezTo>
                      <a:pt x="42597" y="140259"/>
                      <a:pt x="24489" y="152281"/>
                      <a:pt x="16475" y="161929"/>
                    </a:cubicBezTo>
                    <a:cubicBezTo>
                      <a:pt x="8460" y="171724"/>
                      <a:pt x="21373" y="172021"/>
                      <a:pt x="21818" y="180036"/>
                    </a:cubicBezTo>
                    <a:cubicBezTo>
                      <a:pt x="22263" y="187902"/>
                      <a:pt x="32949" y="194581"/>
                      <a:pt x="36808" y="187605"/>
                    </a:cubicBezTo>
                    <a:cubicBezTo>
                      <a:pt x="40816" y="180630"/>
                      <a:pt x="47347" y="183153"/>
                      <a:pt x="59814" y="183153"/>
                    </a:cubicBezTo>
                    <a:cubicBezTo>
                      <a:pt x="63377" y="183153"/>
                      <a:pt x="65454" y="184934"/>
                      <a:pt x="66790" y="187160"/>
                    </a:cubicBezTo>
                    <a:cubicBezTo>
                      <a:pt x="73617" y="181669"/>
                      <a:pt x="81632" y="176622"/>
                      <a:pt x="84304" y="173951"/>
                    </a:cubicBezTo>
                    <a:cubicBezTo>
                      <a:pt x="89053" y="169201"/>
                      <a:pt x="100778" y="168014"/>
                      <a:pt x="111465" y="168014"/>
                    </a:cubicBezTo>
                    <a:cubicBezTo>
                      <a:pt x="117996" y="168014"/>
                      <a:pt x="122448" y="165936"/>
                      <a:pt x="127198" y="162077"/>
                    </a:cubicBezTo>
                    <a:cubicBezTo>
                      <a:pt x="115918" y="149758"/>
                      <a:pt x="104934" y="139814"/>
                      <a:pt x="100778" y="137290"/>
                    </a:cubicBezTo>
                    <a:cubicBezTo>
                      <a:pt x="90686" y="131057"/>
                      <a:pt x="96771" y="113840"/>
                      <a:pt x="109090" y="110871"/>
                    </a:cubicBezTo>
                    <a:cubicBezTo>
                      <a:pt x="121409" y="107754"/>
                      <a:pt x="151835" y="84452"/>
                      <a:pt x="161186" y="79109"/>
                    </a:cubicBezTo>
                    <a:cubicBezTo>
                      <a:pt x="170388" y="73766"/>
                      <a:pt x="164303" y="56549"/>
                      <a:pt x="171724" y="42894"/>
                    </a:cubicBezTo>
                    <a:cubicBezTo>
                      <a:pt x="175584" y="35770"/>
                      <a:pt x="190277" y="22115"/>
                      <a:pt x="204971" y="10686"/>
                    </a:cubicBezTo>
                    <a:cubicBezTo>
                      <a:pt x="201854" y="9351"/>
                      <a:pt x="198885" y="8757"/>
                      <a:pt x="196808" y="949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9" name="Freeform: Shape 2868">
                <a:extLst>
                  <a:ext uri="{FF2B5EF4-FFF2-40B4-BE49-F238E27FC236}">
                    <a16:creationId xmlns:a16="http://schemas.microsoft.com/office/drawing/2014/main" id="{BAECBCE8-5F28-2951-3E0C-56063D0314C8}"/>
                  </a:ext>
                </a:extLst>
              </p:cNvPr>
              <p:cNvSpPr/>
              <p:nvPr/>
            </p:nvSpPr>
            <p:spPr>
              <a:xfrm>
                <a:off x="8402326" y="4353823"/>
                <a:ext cx="246661" cy="139726"/>
              </a:xfrm>
              <a:custGeom>
                <a:avLst/>
                <a:gdLst>
                  <a:gd name="connsiteX0" fmla="*/ 224711 w 224951"/>
                  <a:gd name="connsiteY0" fmla="*/ 82576 h 127428"/>
                  <a:gd name="connsiteX1" fmla="*/ 217883 w 224951"/>
                  <a:gd name="connsiteY1" fmla="*/ 82428 h 127428"/>
                  <a:gd name="connsiteX2" fmla="*/ 178848 w 224951"/>
                  <a:gd name="connsiteY2" fmla="*/ 75155 h 127428"/>
                  <a:gd name="connsiteX3" fmla="*/ 121261 w 224951"/>
                  <a:gd name="connsiteY3" fmla="*/ 52001 h 127428"/>
                  <a:gd name="connsiteX4" fmla="*/ 60407 w 224951"/>
                  <a:gd name="connsiteY4" fmla="*/ 7623 h 127428"/>
                  <a:gd name="connsiteX5" fmla="*/ 36512 w 224951"/>
                  <a:gd name="connsiteY5" fmla="*/ 3022 h 127428"/>
                  <a:gd name="connsiteX6" fmla="*/ 18256 w 224951"/>
                  <a:gd name="connsiteY6" fmla="*/ 8662 h 127428"/>
                  <a:gd name="connsiteX7" fmla="*/ 4749 w 224951"/>
                  <a:gd name="connsiteY7" fmla="*/ 25731 h 127428"/>
                  <a:gd name="connsiteX8" fmla="*/ 0 w 224951"/>
                  <a:gd name="connsiteY8" fmla="*/ 48143 h 127428"/>
                  <a:gd name="connsiteX9" fmla="*/ 15287 w 224951"/>
                  <a:gd name="connsiteY9" fmla="*/ 59868 h 127428"/>
                  <a:gd name="connsiteX10" fmla="*/ 38887 w 224951"/>
                  <a:gd name="connsiteY10" fmla="*/ 71593 h 127428"/>
                  <a:gd name="connsiteX11" fmla="*/ 61298 w 224951"/>
                  <a:gd name="connsiteY11" fmla="*/ 83319 h 127428"/>
                  <a:gd name="connsiteX12" fmla="*/ 86085 w 224951"/>
                  <a:gd name="connsiteY12" fmla="*/ 97419 h 127428"/>
                  <a:gd name="connsiteX13" fmla="*/ 114285 w 224951"/>
                  <a:gd name="connsiteY13" fmla="*/ 92669 h 127428"/>
                  <a:gd name="connsiteX14" fmla="*/ 130760 w 224951"/>
                  <a:gd name="connsiteY14" fmla="*/ 109144 h 127428"/>
                  <a:gd name="connsiteX15" fmla="*/ 169646 w 224951"/>
                  <a:gd name="connsiteY15" fmla="*/ 124432 h 127428"/>
                  <a:gd name="connsiteX16" fmla="*/ 221445 w 224951"/>
                  <a:gd name="connsiteY16" fmla="*/ 119682 h 127428"/>
                  <a:gd name="connsiteX17" fmla="*/ 222633 w 224951"/>
                  <a:gd name="connsiteY17" fmla="*/ 89107 h 127428"/>
                  <a:gd name="connsiteX18" fmla="*/ 224711 w 224951"/>
                  <a:gd name="connsiteY18" fmla="*/ 82280 h 12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951" h="127428">
                    <a:moveTo>
                      <a:pt x="224711" y="82576"/>
                    </a:moveTo>
                    <a:cubicBezTo>
                      <a:pt x="222633" y="82428"/>
                      <a:pt x="220406" y="82280"/>
                      <a:pt x="217883" y="82428"/>
                    </a:cubicBezTo>
                    <a:cubicBezTo>
                      <a:pt x="200666" y="83170"/>
                      <a:pt x="190129" y="74413"/>
                      <a:pt x="178848" y="75155"/>
                    </a:cubicBezTo>
                    <a:cubicBezTo>
                      <a:pt x="167568" y="75749"/>
                      <a:pt x="135212" y="63282"/>
                      <a:pt x="121261" y="52001"/>
                    </a:cubicBezTo>
                    <a:cubicBezTo>
                      <a:pt x="107309" y="40721"/>
                      <a:pt x="69610" y="16974"/>
                      <a:pt x="60407" y="7623"/>
                    </a:cubicBezTo>
                    <a:cubicBezTo>
                      <a:pt x="51205" y="-1579"/>
                      <a:pt x="37847" y="-1579"/>
                      <a:pt x="36512" y="3022"/>
                    </a:cubicBezTo>
                    <a:cubicBezTo>
                      <a:pt x="35324" y="7327"/>
                      <a:pt x="28497" y="7623"/>
                      <a:pt x="18256" y="8662"/>
                    </a:cubicBezTo>
                    <a:cubicBezTo>
                      <a:pt x="15584" y="13263"/>
                      <a:pt x="4749" y="19497"/>
                      <a:pt x="4749" y="25731"/>
                    </a:cubicBezTo>
                    <a:cubicBezTo>
                      <a:pt x="4749" y="32855"/>
                      <a:pt x="0" y="42206"/>
                      <a:pt x="0" y="48143"/>
                    </a:cubicBezTo>
                    <a:cubicBezTo>
                      <a:pt x="0" y="54079"/>
                      <a:pt x="11725" y="55118"/>
                      <a:pt x="15287" y="59868"/>
                    </a:cubicBezTo>
                    <a:cubicBezTo>
                      <a:pt x="18849" y="64617"/>
                      <a:pt x="37699" y="66992"/>
                      <a:pt x="38887" y="71593"/>
                    </a:cubicBezTo>
                    <a:cubicBezTo>
                      <a:pt x="40074" y="76343"/>
                      <a:pt x="52986" y="82131"/>
                      <a:pt x="61298" y="83319"/>
                    </a:cubicBezTo>
                    <a:cubicBezTo>
                      <a:pt x="69610" y="84506"/>
                      <a:pt x="81335" y="93857"/>
                      <a:pt x="86085" y="97419"/>
                    </a:cubicBezTo>
                    <a:cubicBezTo>
                      <a:pt x="90834" y="100981"/>
                      <a:pt x="108496" y="92669"/>
                      <a:pt x="114285" y="92669"/>
                    </a:cubicBezTo>
                    <a:cubicBezTo>
                      <a:pt x="120073" y="92669"/>
                      <a:pt x="129572" y="103207"/>
                      <a:pt x="130760" y="109144"/>
                    </a:cubicBezTo>
                    <a:cubicBezTo>
                      <a:pt x="131947" y="115081"/>
                      <a:pt x="162522" y="118643"/>
                      <a:pt x="169646" y="124432"/>
                    </a:cubicBezTo>
                    <a:cubicBezTo>
                      <a:pt x="176770" y="130368"/>
                      <a:pt x="214470" y="126806"/>
                      <a:pt x="221445" y="119682"/>
                    </a:cubicBezTo>
                    <a:cubicBezTo>
                      <a:pt x="228569" y="112558"/>
                      <a:pt x="222633" y="99645"/>
                      <a:pt x="222633" y="89107"/>
                    </a:cubicBezTo>
                    <a:cubicBezTo>
                      <a:pt x="222633" y="85545"/>
                      <a:pt x="223375" y="83615"/>
                      <a:pt x="224711" y="822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0" name="Freeform: Shape 2869">
                <a:extLst>
                  <a:ext uri="{FF2B5EF4-FFF2-40B4-BE49-F238E27FC236}">
                    <a16:creationId xmlns:a16="http://schemas.microsoft.com/office/drawing/2014/main" id="{587D6B6F-B279-AEA8-0D74-EB1DBAE0F842}"/>
                  </a:ext>
                </a:extLst>
              </p:cNvPr>
              <p:cNvSpPr/>
              <p:nvPr/>
            </p:nvSpPr>
            <p:spPr>
              <a:xfrm>
                <a:off x="8766226" y="4421486"/>
                <a:ext cx="280249" cy="612263"/>
              </a:xfrm>
              <a:custGeom>
                <a:avLst/>
                <a:gdLst>
                  <a:gd name="connsiteX0" fmla="*/ 206455 w 255583"/>
                  <a:gd name="connsiteY0" fmla="*/ 509475 h 558375"/>
                  <a:gd name="connsiteX1" fmla="*/ 197105 w 255583"/>
                  <a:gd name="connsiteY1" fmla="*/ 487063 h 558375"/>
                  <a:gd name="connsiteX2" fmla="*/ 185379 w 255583"/>
                  <a:gd name="connsiteY2" fmla="*/ 450551 h 558375"/>
                  <a:gd name="connsiteX3" fmla="*/ 174842 w 255583"/>
                  <a:gd name="connsiteY3" fmla="*/ 418789 h 558375"/>
                  <a:gd name="connsiteX4" fmla="*/ 179590 w 255583"/>
                  <a:gd name="connsiteY4" fmla="*/ 397565 h 558375"/>
                  <a:gd name="connsiteX5" fmla="*/ 180778 w 255583"/>
                  <a:gd name="connsiteY5" fmla="*/ 383464 h 558375"/>
                  <a:gd name="connsiteX6" fmla="*/ 174842 w 255583"/>
                  <a:gd name="connsiteY6" fmla="*/ 363427 h 558375"/>
                  <a:gd name="connsiteX7" fmla="*/ 152430 w 255583"/>
                  <a:gd name="connsiteY7" fmla="*/ 336415 h 558375"/>
                  <a:gd name="connsiteX8" fmla="*/ 158366 w 255583"/>
                  <a:gd name="connsiteY8" fmla="*/ 289216 h 558375"/>
                  <a:gd name="connsiteX9" fmla="*/ 174842 w 255583"/>
                  <a:gd name="connsiteY9" fmla="*/ 279717 h 558375"/>
                  <a:gd name="connsiteX10" fmla="*/ 197253 w 255583"/>
                  <a:gd name="connsiteY10" fmla="*/ 272593 h 558375"/>
                  <a:gd name="connsiteX11" fmla="*/ 224414 w 255583"/>
                  <a:gd name="connsiteY11" fmla="*/ 257306 h 558375"/>
                  <a:gd name="connsiteX12" fmla="*/ 239702 w 255583"/>
                  <a:gd name="connsiteY12" fmla="*/ 244393 h 558375"/>
                  <a:gd name="connsiteX13" fmla="*/ 254989 w 255583"/>
                  <a:gd name="connsiteY13" fmla="*/ 219607 h 558375"/>
                  <a:gd name="connsiteX14" fmla="*/ 255583 w 255583"/>
                  <a:gd name="connsiteY14" fmla="*/ 219607 h 558375"/>
                  <a:gd name="connsiteX15" fmla="*/ 242076 w 255583"/>
                  <a:gd name="connsiteY15" fmla="*/ 222426 h 558375"/>
                  <a:gd name="connsiteX16" fmla="*/ 223524 w 255583"/>
                  <a:gd name="connsiteY16" fmla="*/ 212482 h 558375"/>
                  <a:gd name="connsiteX17" fmla="*/ 206900 w 255583"/>
                  <a:gd name="connsiteY17" fmla="*/ 204467 h 558375"/>
                  <a:gd name="connsiteX18" fmla="*/ 206900 w 255583"/>
                  <a:gd name="connsiteY18" fmla="*/ 184579 h 558375"/>
                  <a:gd name="connsiteX19" fmla="*/ 195620 w 255583"/>
                  <a:gd name="connsiteY19" fmla="*/ 171369 h 558375"/>
                  <a:gd name="connsiteX20" fmla="*/ 186418 w 255583"/>
                  <a:gd name="connsiteY20" fmla="*/ 146880 h 558375"/>
                  <a:gd name="connsiteX21" fmla="*/ 159257 w 255583"/>
                  <a:gd name="connsiteY21" fmla="*/ 141536 h 558375"/>
                  <a:gd name="connsiteX22" fmla="*/ 153914 w 255583"/>
                  <a:gd name="connsiteY22" fmla="*/ 126991 h 558375"/>
                  <a:gd name="connsiteX23" fmla="*/ 178404 w 255583"/>
                  <a:gd name="connsiteY23" fmla="*/ 85285 h 558375"/>
                  <a:gd name="connsiteX24" fmla="*/ 185676 w 255583"/>
                  <a:gd name="connsiteY24" fmla="*/ 41648 h 558375"/>
                  <a:gd name="connsiteX25" fmla="*/ 173803 w 255583"/>
                  <a:gd name="connsiteY25" fmla="*/ 27103 h 558375"/>
                  <a:gd name="connsiteX26" fmla="*/ 167123 w 255583"/>
                  <a:gd name="connsiteY26" fmla="*/ 10628 h 558375"/>
                  <a:gd name="connsiteX27" fmla="*/ 147234 w 255583"/>
                  <a:gd name="connsiteY27" fmla="*/ 2020 h 558375"/>
                  <a:gd name="connsiteX28" fmla="*/ 142189 w 255583"/>
                  <a:gd name="connsiteY28" fmla="*/ 4988 h 558375"/>
                  <a:gd name="connsiteX29" fmla="*/ 142782 w 255583"/>
                  <a:gd name="connsiteY29" fmla="*/ 4988 h 558375"/>
                  <a:gd name="connsiteX30" fmla="*/ 135658 w 255583"/>
                  <a:gd name="connsiteY30" fmla="*/ 19088 h 558375"/>
                  <a:gd name="connsiteX31" fmla="*/ 138032 w 255583"/>
                  <a:gd name="connsiteY31" fmla="*/ 39125 h 558375"/>
                  <a:gd name="connsiteX32" fmla="*/ 125120 w 255583"/>
                  <a:gd name="connsiteY32" fmla="*/ 39125 h 558375"/>
                  <a:gd name="connsiteX33" fmla="*/ 100333 w 255583"/>
                  <a:gd name="connsiteY33" fmla="*/ 49663 h 558375"/>
                  <a:gd name="connsiteX34" fmla="*/ 80296 w 255583"/>
                  <a:gd name="connsiteY34" fmla="*/ 73262 h 558375"/>
                  <a:gd name="connsiteX35" fmla="*/ 71984 w 255583"/>
                  <a:gd name="connsiteY35" fmla="*/ 109774 h 558375"/>
                  <a:gd name="connsiteX36" fmla="*/ 61447 w 255583"/>
                  <a:gd name="connsiteY36" fmla="*/ 146286 h 558375"/>
                  <a:gd name="connsiteX37" fmla="*/ 37847 w 255583"/>
                  <a:gd name="connsiteY37" fmla="*/ 145099 h 558375"/>
                  <a:gd name="connsiteX38" fmla="*/ 31911 w 255583"/>
                  <a:gd name="connsiteY38" fmla="*/ 174486 h 558375"/>
                  <a:gd name="connsiteX39" fmla="*/ 23600 w 255583"/>
                  <a:gd name="connsiteY39" fmla="*/ 206248 h 558375"/>
                  <a:gd name="connsiteX40" fmla="*/ 10687 w 255583"/>
                  <a:gd name="connsiteY40" fmla="*/ 228660 h 558375"/>
                  <a:gd name="connsiteX41" fmla="*/ 0 w 255583"/>
                  <a:gd name="connsiteY41" fmla="*/ 237417 h 558375"/>
                  <a:gd name="connsiteX42" fmla="*/ 28052 w 255583"/>
                  <a:gd name="connsiteY42" fmla="*/ 266953 h 558375"/>
                  <a:gd name="connsiteX43" fmla="*/ 62040 w 255583"/>
                  <a:gd name="connsiteY43" fmla="*/ 327361 h 558375"/>
                  <a:gd name="connsiteX44" fmla="*/ 57588 w 255583"/>
                  <a:gd name="connsiteY44" fmla="*/ 375450 h 558375"/>
                  <a:gd name="connsiteX45" fmla="*/ 69907 w 255583"/>
                  <a:gd name="connsiteY45" fmla="*/ 391776 h 558375"/>
                  <a:gd name="connsiteX46" fmla="*/ 98997 w 255583"/>
                  <a:gd name="connsiteY46" fmla="*/ 388214 h 558375"/>
                  <a:gd name="connsiteX47" fmla="*/ 124229 w 255583"/>
                  <a:gd name="connsiteY47" fmla="*/ 358233 h 558375"/>
                  <a:gd name="connsiteX48" fmla="*/ 139665 w 255583"/>
                  <a:gd name="connsiteY48" fmla="*/ 370107 h 558375"/>
                  <a:gd name="connsiteX49" fmla="*/ 151539 w 255583"/>
                  <a:gd name="connsiteY49" fmla="*/ 403205 h 558375"/>
                  <a:gd name="connsiteX50" fmla="*/ 166975 w 255583"/>
                  <a:gd name="connsiteY50" fmla="*/ 467620 h 558375"/>
                  <a:gd name="connsiteX51" fmla="*/ 178404 w 255583"/>
                  <a:gd name="connsiteY51" fmla="*/ 514818 h 558375"/>
                  <a:gd name="connsiteX52" fmla="*/ 182410 w 255583"/>
                  <a:gd name="connsiteY52" fmla="*/ 550142 h 558375"/>
                  <a:gd name="connsiteX53" fmla="*/ 180629 w 255583"/>
                  <a:gd name="connsiteY53" fmla="*/ 558306 h 558375"/>
                  <a:gd name="connsiteX54" fmla="*/ 206158 w 255583"/>
                  <a:gd name="connsiteY54" fmla="*/ 509178 h 5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55583" h="558375">
                    <a:moveTo>
                      <a:pt x="206455" y="509475"/>
                    </a:moveTo>
                    <a:cubicBezTo>
                      <a:pt x="206455" y="497749"/>
                      <a:pt x="197105" y="496562"/>
                      <a:pt x="197105" y="487063"/>
                    </a:cubicBezTo>
                    <a:cubicBezTo>
                      <a:pt x="197105" y="477564"/>
                      <a:pt x="197105" y="461089"/>
                      <a:pt x="185379" y="450551"/>
                    </a:cubicBezTo>
                    <a:cubicBezTo>
                      <a:pt x="173505" y="440013"/>
                      <a:pt x="167717" y="424577"/>
                      <a:pt x="174842" y="418789"/>
                    </a:cubicBezTo>
                    <a:cubicBezTo>
                      <a:pt x="181966" y="412852"/>
                      <a:pt x="176028" y="396377"/>
                      <a:pt x="179590" y="397565"/>
                    </a:cubicBezTo>
                    <a:cubicBezTo>
                      <a:pt x="183153" y="398752"/>
                      <a:pt x="187902" y="387027"/>
                      <a:pt x="180778" y="383464"/>
                    </a:cubicBezTo>
                    <a:cubicBezTo>
                      <a:pt x="173654" y="379902"/>
                      <a:pt x="180778" y="365802"/>
                      <a:pt x="174842" y="363427"/>
                    </a:cubicBezTo>
                    <a:cubicBezTo>
                      <a:pt x="168904" y="361053"/>
                      <a:pt x="152430" y="342203"/>
                      <a:pt x="152430" y="336415"/>
                    </a:cubicBezTo>
                    <a:cubicBezTo>
                      <a:pt x="152430" y="330626"/>
                      <a:pt x="157179" y="297528"/>
                      <a:pt x="158366" y="289216"/>
                    </a:cubicBezTo>
                    <a:cubicBezTo>
                      <a:pt x="159554" y="280905"/>
                      <a:pt x="171279" y="279717"/>
                      <a:pt x="174842" y="279717"/>
                    </a:cubicBezTo>
                    <a:cubicBezTo>
                      <a:pt x="178404" y="279717"/>
                      <a:pt x="192504" y="280905"/>
                      <a:pt x="197253" y="272593"/>
                    </a:cubicBezTo>
                    <a:cubicBezTo>
                      <a:pt x="202002" y="264282"/>
                      <a:pt x="222040" y="263243"/>
                      <a:pt x="224414" y="257306"/>
                    </a:cubicBezTo>
                    <a:cubicBezTo>
                      <a:pt x="226789" y="251369"/>
                      <a:pt x="239702" y="251369"/>
                      <a:pt x="239702" y="244393"/>
                    </a:cubicBezTo>
                    <a:cubicBezTo>
                      <a:pt x="239702" y="237417"/>
                      <a:pt x="254989" y="219607"/>
                      <a:pt x="254989" y="219607"/>
                    </a:cubicBezTo>
                    <a:cubicBezTo>
                      <a:pt x="255286" y="219607"/>
                      <a:pt x="255435" y="219607"/>
                      <a:pt x="255583" y="219607"/>
                    </a:cubicBezTo>
                    <a:cubicBezTo>
                      <a:pt x="253801" y="216490"/>
                      <a:pt x="249943" y="219310"/>
                      <a:pt x="242076" y="222426"/>
                    </a:cubicBezTo>
                    <a:cubicBezTo>
                      <a:pt x="228867" y="227770"/>
                      <a:pt x="222188" y="220497"/>
                      <a:pt x="223524" y="212482"/>
                    </a:cubicBezTo>
                    <a:cubicBezTo>
                      <a:pt x="224860" y="204467"/>
                      <a:pt x="214321" y="204467"/>
                      <a:pt x="206900" y="204467"/>
                    </a:cubicBezTo>
                    <a:cubicBezTo>
                      <a:pt x="199479" y="204467"/>
                      <a:pt x="204229" y="192594"/>
                      <a:pt x="206900" y="184579"/>
                    </a:cubicBezTo>
                    <a:cubicBezTo>
                      <a:pt x="209572" y="176564"/>
                      <a:pt x="204229" y="171963"/>
                      <a:pt x="195620" y="171369"/>
                    </a:cubicBezTo>
                    <a:cubicBezTo>
                      <a:pt x="187011" y="170776"/>
                      <a:pt x="183005" y="152223"/>
                      <a:pt x="186418" y="146880"/>
                    </a:cubicBezTo>
                    <a:cubicBezTo>
                      <a:pt x="189684" y="141536"/>
                      <a:pt x="168607" y="136935"/>
                      <a:pt x="159257" y="141536"/>
                    </a:cubicBezTo>
                    <a:cubicBezTo>
                      <a:pt x="150054" y="146137"/>
                      <a:pt x="156585" y="133522"/>
                      <a:pt x="153914" y="126991"/>
                    </a:cubicBezTo>
                    <a:cubicBezTo>
                      <a:pt x="151242" y="120312"/>
                      <a:pt x="165787" y="97900"/>
                      <a:pt x="178404" y="85285"/>
                    </a:cubicBezTo>
                    <a:cubicBezTo>
                      <a:pt x="191019" y="72669"/>
                      <a:pt x="185676" y="56194"/>
                      <a:pt x="185676" y="41648"/>
                    </a:cubicBezTo>
                    <a:cubicBezTo>
                      <a:pt x="185676" y="27103"/>
                      <a:pt x="179739" y="27103"/>
                      <a:pt x="173803" y="27103"/>
                    </a:cubicBezTo>
                    <a:cubicBezTo>
                      <a:pt x="167865" y="27103"/>
                      <a:pt x="167123" y="18495"/>
                      <a:pt x="167123" y="10628"/>
                    </a:cubicBezTo>
                    <a:cubicBezTo>
                      <a:pt x="167123" y="2762"/>
                      <a:pt x="154507" y="-3323"/>
                      <a:pt x="147234" y="2020"/>
                    </a:cubicBezTo>
                    <a:cubicBezTo>
                      <a:pt x="146195" y="2762"/>
                      <a:pt x="144414" y="3801"/>
                      <a:pt x="142189" y="4988"/>
                    </a:cubicBezTo>
                    <a:cubicBezTo>
                      <a:pt x="142485" y="4988"/>
                      <a:pt x="142782" y="4988"/>
                      <a:pt x="142782" y="4988"/>
                    </a:cubicBezTo>
                    <a:cubicBezTo>
                      <a:pt x="142782" y="4988"/>
                      <a:pt x="140408" y="16713"/>
                      <a:pt x="135658" y="19088"/>
                    </a:cubicBezTo>
                    <a:cubicBezTo>
                      <a:pt x="130908" y="21463"/>
                      <a:pt x="130908" y="28439"/>
                      <a:pt x="138032" y="39125"/>
                    </a:cubicBezTo>
                    <a:cubicBezTo>
                      <a:pt x="145157" y="49663"/>
                      <a:pt x="127495" y="45062"/>
                      <a:pt x="125120" y="39125"/>
                    </a:cubicBezTo>
                    <a:cubicBezTo>
                      <a:pt x="122745" y="33188"/>
                      <a:pt x="108645" y="42687"/>
                      <a:pt x="100333" y="49663"/>
                    </a:cubicBezTo>
                    <a:cubicBezTo>
                      <a:pt x="92022" y="56788"/>
                      <a:pt x="80296" y="60201"/>
                      <a:pt x="80296" y="73262"/>
                    </a:cubicBezTo>
                    <a:cubicBezTo>
                      <a:pt x="80296" y="86323"/>
                      <a:pt x="69759" y="99236"/>
                      <a:pt x="71984" y="109774"/>
                    </a:cubicBezTo>
                    <a:cubicBezTo>
                      <a:pt x="74360" y="120312"/>
                      <a:pt x="60259" y="140349"/>
                      <a:pt x="61447" y="146286"/>
                    </a:cubicBezTo>
                    <a:cubicBezTo>
                      <a:pt x="62635" y="152223"/>
                      <a:pt x="41409" y="145099"/>
                      <a:pt x="37847" y="145099"/>
                    </a:cubicBezTo>
                    <a:cubicBezTo>
                      <a:pt x="34285" y="145099"/>
                      <a:pt x="36661" y="167510"/>
                      <a:pt x="31911" y="174486"/>
                    </a:cubicBezTo>
                    <a:cubicBezTo>
                      <a:pt x="27161" y="181610"/>
                      <a:pt x="30723" y="206248"/>
                      <a:pt x="23600" y="206248"/>
                    </a:cubicBezTo>
                    <a:cubicBezTo>
                      <a:pt x="16475" y="206248"/>
                      <a:pt x="10687" y="228660"/>
                      <a:pt x="10687" y="228660"/>
                    </a:cubicBezTo>
                    <a:cubicBezTo>
                      <a:pt x="10687" y="228660"/>
                      <a:pt x="4898" y="232519"/>
                      <a:pt x="0" y="237417"/>
                    </a:cubicBezTo>
                    <a:cubicBezTo>
                      <a:pt x="5789" y="249291"/>
                      <a:pt x="16326" y="262055"/>
                      <a:pt x="28052" y="266953"/>
                    </a:cubicBezTo>
                    <a:cubicBezTo>
                      <a:pt x="45269" y="273929"/>
                      <a:pt x="56697" y="308808"/>
                      <a:pt x="62040" y="327361"/>
                    </a:cubicBezTo>
                    <a:cubicBezTo>
                      <a:pt x="67383" y="345914"/>
                      <a:pt x="63821" y="364912"/>
                      <a:pt x="57588" y="375450"/>
                    </a:cubicBezTo>
                    <a:cubicBezTo>
                      <a:pt x="51354" y="385988"/>
                      <a:pt x="59815" y="386433"/>
                      <a:pt x="69907" y="391776"/>
                    </a:cubicBezTo>
                    <a:cubicBezTo>
                      <a:pt x="80000" y="397119"/>
                      <a:pt x="91576" y="398900"/>
                      <a:pt x="98997" y="388214"/>
                    </a:cubicBezTo>
                    <a:cubicBezTo>
                      <a:pt x="106567" y="377676"/>
                      <a:pt x="122003" y="370107"/>
                      <a:pt x="124229" y="358233"/>
                    </a:cubicBezTo>
                    <a:cubicBezTo>
                      <a:pt x="126456" y="346359"/>
                      <a:pt x="133431" y="364021"/>
                      <a:pt x="139665" y="370107"/>
                    </a:cubicBezTo>
                    <a:cubicBezTo>
                      <a:pt x="145899" y="376340"/>
                      <a:pt x="150203" y="388214"/>
                      <a:pt x="151539" y="403205"/>
                    </a:cubicBezTo>
                    <a:cubicBezTo>
                      <a:pt x="152875" y="418195"/>
                      <a:pt x="154211" y="455746"/>
                      <a:pt x="166975" y="467620"/>
                    </a:cubicBezTo>
                    <a:cubicBezTo>
                      <a:pt x="179739" y="479494"/>
                      <a:pt x="181966" y="505616"/>
                      <a:pt x="178404" y="514818"/>
                    </a:cubicBezTo>
                    <a:cubicBezTo>
                      <a:pt x="174842" y="524020"/>
                      <a:pt x="185083" y="539901"/>
                      <a:pt x="182410" y="550142"/>
                    </a:cubicBezTo>
                    <a:cubicBezTo>
                      <a:pt x="181817" y="552220"/>
                      <a:pt x="181372" y="555040"/>
                      <a:pt x="180629" y="558306"/>
                    </a:cubicBezTo>
                    <a:cubicBezTo>
                      <a:pt x="192207" y="560532"/>
                      <a:pt x="206158" y="509178"/>
                      <a:pt x="206158" y="5091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1" name="Freeform: Shape 2870">
                <a:extLst>
                  <a:ext uri="{FF2B5EF4-FFF2-40B4-BE49-F238E27FC236}">
                    <a16:creationId xmlns:a16="http://schemas.microsoft.com/office/drawing/2014/main" id="{2873CE3A-C5FB-F9CF-DC1C-13A94BA69AC4}"/>
                  </a:ext>
                </a:extLst>
              </p:cNvPr>
              <p:cNvSpPr/>
              <p:nvPr/>
            </p:nvSpPr>
            <p:spPr>
              <a:xfrm>
                <a:off x="8671508" y="4430545"/>
                <a:ext cx="95349" cy="53384"/>
              </a:xfrm>
              <a:custGeom>
                <a:avLst/>
                <a:gdLst>
                  <a:gd name="connsiteX0" fmla="*/ 86827 w 86957"/>
                  <a:gd name="connsiteY0" fmla="*/ 15873 h 48685"/>
                  <a:gd name="connsiteX1" fmla="*/ 52393 w 86957"/>
                  <a:gd name="connsiteY1" fmla="*/ 6523 h 48685"/>
                  <a:gd name="connsiteX2" fmla="*/ 27903 w 86957"/>
                  <a:gd name="connsiteY2" fmla="*/ 2515 h 48685"/>
                  <a:gd name="connsiteX3" fmla="*/ 6679 w 86957"/>
                  <a:gd name="connsiteY3" fmla="*/ 21068 h 48685"/>
                  <a:gd name="connsiteX4" fmla="*/ 0 w 86957"/>
                  <a:gd name="connsiteY4" fmla="*/ 33684 h 48685"/>
                  <a:gd name="connsiteX5" fmla="*/ 7718 w 86957"/>
                  <a:gd name="connsiteY5" fmla="*/ 40660 h 48685"/>
                  <a:gd name="connsiteX6" fmla="*/ 27755 w 86957"/>
                  <a:gd name="connsiteY6" fmla="*/ 45409 h 48685"/>
                  <a:gd name="connsiteX7" fmla="*/ 56104 w 86957"/>
                  <a:gd name="connsiteY7" fmla="*/ 47784 h 48685"/>
                  <a:gd name="connsiteX8" fmla="*/ 85491 w 86957"/>
                  <a:gd name="connsiteY8" fmla="*/ 44222 h 48685"/>
                  <a:gd name="connsiteX9" fmla="*/ 81929 w 86957"/>
                  <a:gd name="connsiteY9" fmla="*/ 18248 h 48685"/>
                  <a:gd name="connsiteX10" fmla="*/ 86827 w 86957"/>
                  <a:gd name="connsiteY10" fmla="*/ 15873 h 4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6957" h="48685">
                    <a:moveTo>
                      <a:pt x="86827" y="15873"/>
                    </a:moveTo>
                    <a:cubicBezTo>
                      <a:pt x="69017" y="-453"/>
                      <a:pt x="64267" y="12756"/>
                      <a:pt x="52393" y="6523"/>
                    </a:cubicBezTo>
                    <a:cubicBezTo>
                      <a:pt x="39777" y="-156"/>
                      <a:pt x="33841" y="-2086"/>
                      <a:pt x="27903" y="2515"/>
                    </a:cubicBezTo>
                    <a:cubicBezTo>
                      <a:pt x="21966" y="7116"/>
                      <a:pt x="12616" y="6523"/>
                      <a:pt x="6679" y="21068"/>
                    </a:cubicBezTo>
                    <a:cubicBezTo>
                      <a:pt x="4750" y="25818"/>
                      <a:pt x="2227" y="30270"/>
                      <a:pt x="0" y="33684"/>
                    </a:cubicBezTo>
                    <a:cubicBezTo>
                      <a:pt x="2078" y="38136"/>
                      <a:pt x="5195" y="41253"/>
                      <a:pt x="7718" y="40660"/>
                    </a:cubicBezTo>
                    <a:cubicBezTo>
                      <a:pt x="12468" y="39472"/>
                      <a:pt x="18256" y="47784"/>
                      <a:pt x="27755" y="45409"/>
                    </a:cubicBezTo>
                    <a:cubicBezTo>
                      <a:pt x="37254" y="43034"/>
                      <a:pt x="43043" y="51346"/>
                      <a:pt x="56104" y="47784"/>
                    </a:cubicBezTo>
                    <a:cubicBezTo>
                      <a:pt x="69017" y="44222"/>
                      <a:pt x="80890" y="52533"/>
                      <a:pt x="85491" y="44222"/>
                    </a:cubicBezTo>
                    <a:cubicBezTo>
                      <a:pt x="90241" y="35910"/>
                      <a:pt x="81929" y="18248"/>
                      <a:pt x="81929" y="18248"/>
                    </a:cubicBezTo>
                    <a:cubicBezTo>
                      <a:pt x="81929" y="18248"/>
                      <a:pt x="84155" y="17209"/>
                      <a:pt x="86827" y="1587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2" name="Freeform: Shape 2871">
                <a:extLst>
                  <a:ext uri="{FF2B5EF4-FFF2-40B4-BE49-F238E27FC236}">
                    <a16:creationId xmlns:a16="http://schemas.microsoft.com/office/drawing/2014/main" id="{7AD74C3D-E1EE-3526-0DD0-D767B06D8832}"/>
                  </a:ext>
                </a:extLst>
              </p:cNvPr>
              <p:cNvSpPr/>
              <p:nvPr/>
            </p:nvSpPr>
            <p:spPr>
              <a:xfrm>
                <a:off x="9081791" y="4603576"/>
                <a:ext cx="236684" cy="496640"/>
              </a:xfrm>
              <a:custGeom>
                <a:avLst/>
                <a:gdLst>
                  <a:gd name="connsiteX0" fmla="*/ 162670 w 215852"/>
                  <a:gd name="connsiteY0" fmla="*/ 53692 h 452928"/>
                  <a:gd name="connsiteX1" fmla="*/ 133283 w 215852"/>
                  <a:gd name="connsiteY1" fmla="*/ 31280 h 452928"/>
                  <a:gd name="connsiteX2" fmla="*/ 124971 w 215852"/>
                  <a:gd name="connsiteY2" fmla="*/ 13618 h 452928"/>
                  <a:gd name="connsiteX3" fmla="*/ 100185 w 215852"/>
                  <a:gd name="connsiteY3" fmla="*/ 705 h 452928"/>
                  <a:gd name="connsiteX4" fmla="*/ 76585 w 215852"/>
                  <a:gd name="connsiteY4" fmla="*/ 15992 h 452928"/>
                  <a:gd name="connsiteX5" fmla="*/ 56549 w 215852"/>
                  <a:gd name="connsiteY5" fmla="*/ 19555 h 452928"/>
                  <a:gd name="connsiteX6" fmla="*/ 30575 w 215852"/>
                  <a:gd name="connsiteY6" fmla="*/ 19555 h 452928"/>
                  <a:gd name="connsiteX7" fmla="*/ 8163 w 215852"/>
                  <a:gd name="connsiteY7" fmla="*/ 21929 h 452928"/>
                  <a:gd name="connsiteX8" fmla="*/ 0 w 215852"/>
                  <a:gd name="connsiteY8" fmla="*/ 28311 h 452928"/>
                  <a:gd name="connsiteX9" fmla="*/ 10835 w 215852"/>
                  <a:gd name="connsiteY9" fmla="*/ 44044 h 452928"/>
                  <a:gd name="connsiteX10" fmla="*/ 25974 w 215852"/>
                  <a:gd name="connsiteY10" fmla="*/ 66753 h 452928"/>
                  <a:gd name="connsiteX11" fmla="*/ 50612 w 215852"/>
                  <a:gd name="connsiteY11" fmla="*/ 79962 h 452928"/>
                  <a:gd name="connsiteX12" fmla="*/ 71391 w 215852"/>
                  <a:gd name="connsiteY12" fmla="*/ 85602 h 452928"/>
                  <a:gd name="connsiteX13" fmla="*/ 80890 w 215852"/>
                  <a:gd name="connsiteY13" fmla="*/ 108311 h 452928"/>
                  <a:gd name="connsiteX14" fmla="*/ 58181 w 215852"/>
                  <a:gd name="connsiteY14" fmla="*/ 121520 h 452928"/>
                  <a:gd name="connsiteX15" fmla="*/ 90241 w 215852"/>
                  <a:gd name="connsiteY15" fmla="*/ 149869 h 452928"/>
                  <a:gd name="connsiteX16" fmla="*/ 105379 w 215852"/>
                  <a:gd name="connsiteY16" fmla="*/ 176288 h 452928"/>
                  <a:gd name="connsiteX17" fmla="*/ 130018 w 215852"/>
                  <a:gd name="connsiteY17" fmla="*/ 208496 h 452928"/>
                  <a:gd name="connsiteX18" fmla="*/ 154656 w 215852"/>
                  <a:gd name="connsiteY18" fmla="*/ 231204 h 452928"/>
                  <a:gd name="connsiteX19" fmla="*/ 160296 w 215852"/>
                  <a:gd name="connsiteY19" fmla="*/ 261483 h 452928"/>
                  <a:gd name="connsiteX20" fmla="*/ 169795 w 215852"/>
                  <a:gd name="connsiteY20" fmla="*/ 310610 h 452928"/>
                  <a:gd name="connsiteX21" fmla="*/ 149015 w 215852"/>
                  <a:gd name="connsiteY21" fmla="*/ 344599 h 452928"/>
                  <a:gd name="connsiteX22" fmla="*/ 122597 w 215852"/>
                  <a:gd name="connsiteY22" fmla="*/ 361667 h 452928"/>
                  <a:gd name="connsiteX23" fmla="*/ 122597 w 215852"/>
                  <a:gd name="connsiteY23" fmla="*/ 388087 h 452928"/>
                  <a:gd name="connsiteX24" fmla="*/ 88608 w 215852"/>
                  <a:gd name="connsiteY24" fmla="*/ 388087 h 452928"/>
                  <a:gd name="connsiteX25" fmla="*/ 70203 w 215852"/>
                  <a:gd name="connsiteY25" fmla="*/ 402484 h 452928"/>
                  <a:gd name="connsiteX26" fmla="*/ 83413 w 215852"/>
                  <a:gd name="connsiteY26" fmla="*/ 412428 h 452928"/>
                  <a:gd name="connsiteX27" fmla="*/ 75102 w 215852"/>
                  <a:gd name="connsiteY27" fmla="*/ 438402 h 452928"/>
                  <a:gd name="connsiteX28" fmla="*/ 90092 w 215852"/>
                  <a:gd name="connsiteY28" fmla="*/ 450275 h 452928"/>
                  <a:gd name="connsiteX29" fmla="*/ 116957 w 215852"/>
                  <a:gd name="connsiteY29" fmla="*/ 429496 h 452928"/>
                  <a:gd name="connsiteX30" fmla="*/ 123932 w 215852"/>
                  <a:gd name="connsiteY30" fmla="*/ 418068 h 452928"/>
                  <a:gd name="connsiteX31" fmla="*/ 131947 w 215852"/>
                  <a:gd name="connsiteY31" fmla="*/ 402187 h 452928"/>
                  <a:gd name="connsiteX32" fmla="*/ 150500 w 215852"/>
                  <a:gd name="connsiteY32" fmla="*/ 399070 h 452928"/>
                  <a:gd name="connsiteX33" fmla="*/ 191019 w 215852"/>
                  <a:gd name="connsiteY33" fmla="*/ 379626 h 452928"/>
                  <a:gd name="connsiteX34" fmla="*/ 214321 w 215852"/>
                  <a:gd name="connsiteY34" fmla="*/ 339998 h 452928"/>
                  <a:gd name="connsiteX35" fmla="*/ 207345 w 215852"/>
                  <a:gd name="connsiteY35" fmla="*/ 270685 h 452928"/>
                  <a:gd name="connsiteX36" fmla="*/ 179146 w 215852"/>
                  <a:gd name="connsiteY36" fmla="*/ 223932 h 452928"/>
                  <a:gd name="connsiteX37" fmla="*/ 131057 w 215852"/>
                  <a:gd name="connsiteY37" fmla="*/ 183413 h 452928"/>
                  <a:gd name="connsiteX38" fmla="*/ 117847 w 215852"/>
                  <a:gd name="connsiteY38" fmla="*/ 160407 h 452928"/>
                  <a:gd name="connsiteX39" fmla="*/ 110426 w 215852"/>
                  <a:gd name="connsiteY39" fmla="*/ 119888 h 452928"/>
                  <a:gd name="connsiteX40" fmla="*/ 131650 w 215852"/>
                  <a:gd name="connsiteY40" fmla="*/ 93914 h 452928"/>
                  <a:gd name="connsiteX41" fmla="*/ 143079 w 215852"/>
                  <a:gd name="connsiteY41" fmla="*/ 76252 h 452928"/>
                  <a:gd name="connsiteX42" fmla="*/ 166529 w 215852"/>
                  <a:gd name="connsiteY42" fmla="*/ 60816 h 452928"/>
                  <a:gd name="connsiteX43" fmla="*/ 169053 w 215852"/>
                  <a:gd name="connsiteY43" fmla="*/ 58590 h 452928"/>
                  <a:gd name="connsiteX44" fmla="*/ 162967 w 215852"/>
                  <a:gd name="connsiteY44" fmla="*/ 53692 h 452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15852" h="452928">
                    <a:moveTo>
                      <a:pt x="162670" y="53692"/>
                    </a:moveTo>
                    <a:cubicBezTo>
                      <a:pt x="154507" y="52504"/>
                      <a:pt x="133283" y="37217"/>
                      <a:pt x="133283" y="31280"/>
                    </a:cubicBezTo>
                    <a:cubicBezTo>
                      <a:pt x="133283" y="25343"/>
                      <a:pt x="143970" y="15992"/>
                      <a:pt x="124971" y="13618"/>
                    </a:cubicBezTo>
                    <a:cubicBezTo>
                      <a:pt x="106121" y="11243"/>
                      <a:pt x="103747" y="4119"/>
                      <a:pt x="100185" y="705"/>
                    </a:cubicBezTo>
                    <a:cubicBezTo>
                      <a:pt x="96623" y="-2857"/>
                      <a:pt x="81335" y="7829"/>
                      <a:pt x="76585" y="15992"/>
                    </a:cubicBezTo>
                    <a:cubicBezTo>
                      <a:pt x="71836" y="24304"/>
                      <a:pt x="67235" y="13618"/>
                      <a:pt x="56549" y="19555"/>
                    </a:cubicBezTo>
                    <a:cubicBezTo>
                      <a:pt x="46010" y="25491"/>
                      <a:pt x="35325" y="11243"/>
                      <a:pt x="30575" y="19555"/>
                    </a:cubicBezTo>
                    <a:cubicBezTo>
                      <a:pt x="25825" y="27866"/>
                      <a:pt x="14100" y="14805"/>
                      <a:pt x="8163" y="21929"/>
                    </a:cubicBezTo>
                    <a:cubicBezTo>
                      <a:pt x="5936" y="24601"/>
                      <a:pt x="2969" y="26827"/>
                      <a:pt x="0" y="28311"/>
                    </a:cubicBezTo>
                    <a:cubicBezTo>
                      <a:pt x="5194" y="34100"/>
                      <a:pt x="10835" y="39740"/>
                      <a:pt x="10835" y="44044"/>
                    </a:cubicBezTo>
                    <a:cubicBezTo>
                      <a:pt x="10835" y="51614"/>
                      <a:pt x="25974" y="57254"/>
                      <a:pt x="25974" y="66753"/>
                    </a:cubicBezTo>
                    <a:cubicBezTo>
                      <a:pt x="25974" y="76252"/>
                      <a:pt x="44823" y="83821"/>
                      <a:pt x="50612" y="79962"/>
                    </a:cubicBezTo>
                    <a:cubicBezTo>
                      <a:pt x="56252" y="76252"/>
                      <a:pt x="69461" y="72393"/>
                      <a:pt x="71391" y="85602"/>
                    </a:cubicBezTo>
                    <a:cubicBezTo>
                      <a:pt x="73321" y="98812"/>
                      <a:pt x="80890" y="98812"/>
                      <a:pt x="80890" y="108311"/>
                    </a:cubicBezTo>
                    <a:cubicBezTo>
                      <a:pt x="80890" y="117810"/>
                      <a:pt x="62040" y="112170"/>
                      <a:pt x="58181" y="121520"/>
                    </a:cubicBezTo>
                    <a:cubicBezTo>
                      <a:pt x="54471" y="131019"/>
                      <a:pt x="90241" y="142300"/>
                      <a:pt x="90241" y="149869"/>
                    </a:cubicBezTo>
                    <a:cubicBezTo>
                      <a:pt x="90241" y="157439"/>
                      <a:pt x="101520" y="166938"/>
                      <a:pt x="105379" y="176288"/>
                    </a:cubicBezTo>
                    <a:cubicBezTo>
                      <a:pt x="109238" y="185787"/>
                      <a:pt x="126159" y="197067"/>
                      <a:pt x="130018" y="208496"/>
                    </a:cubicBezTo>
                    <a:cubicBezTo>
                      <a:pt x="133728" y="219776"/>
                      <a:pt x="148867" y="225564"/>
                      <a:pt x="154656" y="231204"/>
                    </a:cubicBezTo>
                    <a:cubicBezTo>
                      <a:pt x="160296" y="236844"/>
                      <a:pt x="162225" y="250054"/>
                      <a:pt x="160296" y="261483"/>
                    </a:cubicBezTo>
                    <a:cubicBezTo>
                      <a:pt x="158366" y="272763"/>
                      <a:pt x="158366" y="293690"/>
                      <a:pt x="169795" y="310610"/>
                    </a:cubicBezTo>
                    <a:cubicBezTo>
                      <a:pt x="181075" y="327679"/>
                      <a:pt x="156585" y="335248"/>
                      <a:pt x="149015" y="344599"/>
                    </a:cubicBezTo>
                    <a:cubicBezTo>
                      <a:pt x="141446" y="353949"/>
                      <a:pt x="145305" y="367308"/>
                      <a:pt x="122597" y="361667"/>
                    </a:cubicBezTo>
                    <a:cubicBezTo>
                      <a:pt x="99888" y="356027"/>
                      <a:pt x="126455" y="380517"/>
                      <a:pt x="122597" y="388087"/>
                    </a:cubicBezTo>
                    <a:cubicBezTo>
                      <a:pt x="118886" y="395656"/>
                      <a:pt x="88608" y="380517"/>
                      <a:pt x="88608" y="388087"/>
                    </a:cubicBezTo>
                    <a:cubicBezTo>
                      <a:pt x="88608" y="392688"/>
                      <a:pt x="78366" y="398476"/>
                      <a:pt x="70203" y="402484"/>
                    </a:cubicBezTo>
                    <a:cubicBezTo>
                      <a:pt x="73469" y="406788"/>
                      <a:pt x="78070" y="409162"/>
                      <a:pt x="83413" y="412428"/>
                    </a:cubicBezTo>
                    <a:cubicBezTo>
                      <a:pt x="90537" y="416880"/>
                      <a:pt x="74656" y="424302"/>
                      <a:pt x="75102" y="438402"/>
                    </a:cubicBezTo>
                    <a:cubicBezTo>
                      <a:pt x="75546" y="452502"/>
                      <a:pt x="86085" y="456064"/>
                      <a:pt x="90092" y="450275"/>
                    </a:cubicBezTo>
                    <a:cubicBezTo>
                      <a:pt x="94099" y="444487"/>
                      <a:pt x="110426" y="431723"/>
                      <a:pt x="116957" y="429496"/>
                    </a:cubicBezTo>
                    <a:cubicBezTo>
                      <a:pt x="123636" y="427270"/>
                      <a:pt x="116957" y="417623"/>
                      <a:pt x="123932" y="418068"/>
                    </a:cubicBezTo>
                    <a:cubicBezTo>
                      <a:pt x="131057" y="418513"/>
                      <a:pt x="128830" y="407975"/>
                      <a:pt x="131947" y="402187"/>
                    </a:cubicBezTo>
                    <a:cubicBezTo>
                      <a:pt x="135064" y="396398"/>
                      <a:pt x="139813" y="398625"/>
                      <a:pt x="150500" y="399070"/>
                    </a:cubicBezTo>
                    <a:cubicBezTo>
                      <a:pt x="161038" y="399515"/>
                      <a:pt x="176028" y="389274"/>
                      <a:pt x="191019" y="379626"/>
                    </a:cubicBezTo>
                    <a:cubicBezTo>
                      <a:pt x="206010" y="369979"/>
                      <a:pt x="208681" y="367753"/>
                      <a:pt x="214321" y="339998"/>
                    </a:cubicBezTo>
                    <a:cubicBezTo>
                      <a:pt x="220110" y="312243"/>
                      <a:pt x="207642" y="279145"/>
                      <a:pt x="207345" y="270685"/>
                    </a:cubicBezTo>
                    <a:cubicBezTo>
                      <a:pt x="206900" y="262373"/>
                      <a:pt x="186567" y="223487"/>
                      <a:pt x="179146" y="223932"/>
                    </a:cubicBezTo>
                    <a:cubicBezTo>
                      <a:pt x="171576" y="224377"/>
                      <a:pt x="137290" y="189053"/>
                      <a:pt x="131057" y="183413"/>
                    </a:cubicBezTo>
                    <a:cubicBezTo>
                      <a:pt x="124823" y="177624"/>
                      <a:pt x="126604" y="167977"/>
                      <a:pt x="117847" y="160407"/>
                    </a:cubicBezTo>
                    <a:cubicBezTo>
                      <a:pt x="109090" y="152986"/>
                      <a:pt x="108199" y="133543"/>
                      <a:pt x="110426" y="119888"/>
                    </a:cubicBezTo>
                    <a:cubicBezTo>
                      <a:pt x="112652" y="106233"/>
                      <a:pt x="132095" y="103116"/>
                      <a:pt x="131650" y="93914"/>
                    </a:cubicBezTo>
                    <a:cubicBezTo>
                      <a:pt x="131205" y="84712"/>
                      <a:pt x="133431" y="76697"/>
                      <a:pt x="143079" y="76252"/>
                    </a:cubicBezTo>
                    <a:cubicBezTo>
                      <a:pt x="152875" y="75807"/>
                      <a:pt x="162077" y="67792"/>
                      <a:pt x="166529" y="60816"/>
                    </a:cubicBezTo>
                    <a:cubicBezTo>
                      <a:pt x="167123" y="59777"/>
                      <a:pt x="168014" y="59183"/>
                      <a:pt x="169053" y="58590"/>
                    </a:cubicBezTo>
                    <a:cubicBezTo>
                      <a:pt x="166529" y="55770"/>
                      <a:pt x="164452" y="53989"/>
                      <a:pt x="162967" y="5369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3" name="Freeform: Shape 2872">
                <a:extLst>
                  <a:ext uri="{FF2B5EF4-FFF2-40B4-BE49-F238E27FC236}">
                    <a16:creationId xmlns:a16="http://schemas.microsoft.com/office/drawing/2014/main" id="{1B02FA70-CB4A-6E7B-772B-739D1AD4CFE1}"/>
                  </a:ext>
                </a:extLst>
              </p:cNvPr>
              <p:cNvSpPr/>
              <p:nvPr/>
            </p:nvSpPr>
            <p:spPr>
              <a:xfrm>
                <a:off x="9088258" y="4903313"/>
                <a:ext cx="182815" cy="141263"/>
              </a:xfrm>
              <a:custGeom>
                <a:avLst/>
                <a:gdLst>
                  <a:gd name="connsiteX0" fmla="*/ 82561 w 166725"/>
                  <a:gd name="connsiteY0" fmla="*/ 114582 h 128830"/>
                  <a:gd name="connsiteX1" fmla="*/ 116551 w 166725"/>
                  <a:gd name="connsiteY1" fmla="*/ 114582 h 128830"/>
                  <a:gd name="connsiteX2" fmla="*/ 116551 w 166725"/>
                  <a:gd name="connsiteY2" fmla="*/ 88163 h 128830"/>
                  <a:gd name="connsiteX3" fmla="*/ 142969 w 166725"/>
                  <a:gd name="connsiteY3" fmla="*/ 71094 h 128830"/>
                  <a:gd name="connsiteX4" fmla="*/ 163749 w 166725"/>
                  <a:gd name="connsiteY4" fmla="*/ 37106 h 128830"/>
                  <a:gd name="connsiteX5" fmla="*/ 153359 w 166725"/>
                  <a:gd name="connsiteY5" fmla="*/ 0 h 128830"/>
                  <a:gd name="connsiteX6" fmla="*/ 132135 w 166725"/>
                  <a:gd name="connsiteY6" fmla="*/ 4156 h 128830"/>
                  <a:gd name="connsiteX7" fmla="*/ 111801 w 166725"/>
                  <a:gd name="connsiteY7" fmla="*/ 10538 h 128830"/>
                  <a:gd name="connsiteX8" fmla="*/ 102896 w 166725"/>
                  <a:gd name="connsiteY8" fmla="*/ 18108 h 128830"/>
                  <a:gd name="connsiteX9" fmla="*/ 86272 w 166725"/>
                  <a:gd name="connsiteY9" fmla="*/ 6679 h 128830"/>
                  <a:gd name="connsiteX10" fmla="*/ 45456 w 166725"/>
                  <a:gd name="connsiteY10" fmla="*/ 5343 h 128830"/>
                  <a:gd name="connsiteX11" fmla="*/ 4788 w 166725"/>
                  <a:gd name="connsiteY11" fmla="*/ 25677 h 128830"/>
                  <a:gd name="connsiteX12" fmla="*/ 5976 w 166725"/>
                  <a:gd name="connsiteY12" fmla="*/ 52393 h 128830"/>
                  <a:gd name="connsiteX13" fmla="*/ 9835 w 166725"/>
                  <a:gd name="connsiteY13" fmla="*/ 75250 h 128830"/>
                  <a:gd name="connsiteX14" fmla="*/ 9538 w 166725"/>
                  <a:gd name="connsiteY14" fmla="*/ 76140 h 128830"/>
                  <a:gd name="connsiteX15" fmla="*/ 17553 w 166725"/>
                  <a:gd name="connsiteY15" fmla="*/ 103005 h 128830"/>
                  <a:gd name="connsiteX16" fmla="*/ 36106 w 166725"/>
                  <a:gd name="connsiteY16" fmla="*/ 106122 h 128830"/>
                  <a:gd name="connsiteX17" fmla="*/ 37441 w 166725"/>
                  <a:gd name="connsiteY17" fmla="*/ 122003 h 128830"/>
                  <a:gd name="connsiteX18" fmla="*/ 61337 w 166725"/>
                  <a:gd name="connsiteY18" fmla="*/ 124229 h 128830"/>
                  <a:gd name="connsiteX19" fmla="*/ 64009 w 166725"/>
                  <a:gd name="connsiteY19" fmla="*/ 128830 h 128830"/>
                  <a:gd name="connsiteX20" fmla="*/ 82414 w 166725"/>
                  <a:gd name="connsiteY20" fmla="*/ 114433 h 128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6725" h="128830">
                    <a:moveTo>
                      <a:pt x="82561" y="114582"/>
                    </a:moveTo>
                    <a:cubicBezTo>
                      <a:pt x="82561" y="107012"/>
                      <a:pt x="112840" y="122151"/>
                      <a:pt x="116551" y="114582"/>
                    </a:cubicBezTo>
                    <a:cubicBezTo>
                      <a:pt x="120410" y="107012"/>
                      <a:pt x="93842" y="82523"/>
                      <a:pt x="116551" y="88163"/>
                    </a:cubicBezTo>
                    <a:cubicBezTo>
                      <a:pt x="139259" y="93803"/>
                      <a:pt x="135400" y="80593"/>
                      <a:pt x="142969" y="71094"/>
                    </a:cubicBezTo>
                    <a:cubicBezTo>
                      <a:pt x="150539" y="61595"/>
                      <a:pt x="175178" y="54174"/>
                      <a:pt x="163749" y="37106"/>
                    </a:cubicBezTo>
                    <a:cubicBezTo>
                      <a:pt x="155734" y="25083"/>
                      <a:pt x="153359" y="11132"/>
                      <a:pt x="153359" y="0"/>
                    </a:cubicBezTo>
                    <a:cubicBezTo>
                      <a:pt x="146087" y="5788"/>
                      <a:pt x="137182" y="6234"/>
                      <a:pt x="132135" y="4156"/>
                    </a:cubicBezTo>
                    <a:cubicBezTo>
                      <a:pt x="125753" y="1633"/>
                      <a:pt x="111801" y="297"/>
                      <a:pt x="111801" y="10538"/>
                    </a:cubicBezTo>
                    <a:cubicBezTo>
                      <a:pt x="111801" y="20779"/>
                      <a:pt x="101560" y="23302"/>
                      <a:pt x="102896" y="18108"/>
                    </a:cubicBezTo>
                    <a:cubicBezTo>
                      <a:pt x="104231" y="13061"/>
                      <a:pt x="92655" y="14248"/>
                      <a:pt x="86272" y="6679"/>
                    </a:cubicBezTo>
                    <a:cubicBezTo>
                      <a:pt x="79890" y="-890"/>
                      <a:pt x="57033" y="9202"/>
                      <a:pt x="45456" y="5343"/>
                    </a:cubicBezTo>
                    <a:cubicBezTo>
                      <a:pt x="34028" y="1484"/>
                      <a:pt x="16217" y="11725"/>
                      <a:pt x="4788" y="25677"/>
                    </a:cubicBezTo>
                    <a:cubicBezTo>
                      <a:pt x="-6639" y="39629"/>
                      <a:pt x="5976" y="39629"/>
                      <a:pt x="5976" y="52393"/>
                    </a:cubicBezTo>
                    <a:cubicBezTo>
                      <a:pt x="5976" y="65157"/>
                      <a:pt x="13694" y="65157"/>
                      <a:pt x="9835" y="75250"/>
                    </a:cubicBezTo>
                    <a:cubicBezTo>
                      <a:pt x="9835" y="75547"/>
                      <a:pt x="9687" y="75844"/>
                      <a:pt x="9538" y="76140"/>
                    </a:cubicBezTo>
                    <a:cubicBezTo>
                      <a:pt x="20818" y="81038"/>
                      <a:pt x="16366" y="95138"/>
                      <a:pt x="17553" y="103005"/>
                    </a:cubicBezTo>
                    <a:cubicBezTo>
                      <a:pt x="18889" y="111317"/>
                      <a:pt x="29872" y="106567"/>
                      <a:pt x="36106" y="106122"/>
                    </a:cubicBezTo>
                    <a:cubicBezTo>
                      <a:pt x="42340" y="105676"/>
                      <a:pt x="32098" y="115769"/>
                      <a:pt x="37441" y="122003"/>
                    </a:cubicBezTo>
                    <a:cubicBezTo>
                      <a:pt x="42784" y="128237"/>
                      <a:pt x="58221" y="116660"/>
                      <a:pt x="61337" y="124229"/>
                    </a:cubicBezTo>
                    <a:cubicBezTo>
                      <a:pt x="62080" y="126010"/>
                      <a:pt x="62971" y="127495"/>
                      <a:pt x="64009" y="128830"/>
                    </a:cubicBezTo>
                    <a:cubicBezTo>
                      <a:pt x="72173" y="124823"/>
                      <a:pt x="82414" y="118886"/>
                      <a:pt x="82414" y="11443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4" name="Freeform: Shape 2873">
                <a:extLst>
                  <a:ext uri="{FF2B5EF4-FFF2-40B4-BE49-F238E27FC236}">
                    <a16:creationId xmlns:a16="http://schemas.microsoft.com/office/drawing/2014/main" id="{03D8900E-3CF7-F351-7D62-AF547A821E7C}"/>
                  </a:ext>
                </a:extLst>
              </p:cNvPr>
              <p:cNvSpPr/>
              <p:nvPr/>
            </p:nvSpPr>
            <p:spPr>
              <a:xfrm>
                <a:off x="9017344" y="4634457"/>
                <a:ext cx="240846" cy="291803"/>
              </a:xfrm>
              <a:custGeom>
                <a:avLst/>
                <a:gdLst>
                  <a:gd name="connsiteX0" fmla="*/ 149016 w 219648"/>
                  <a:gd name="connsiteY0" fmla="*/ 121558 h 266120"/>
                  <a:gd name="connsiteX1" fmla="*/ 116957 w 219648"/>
                  <a:gd name="connsiteY1" fmla="*/ 93209 h 266120"/>
                  <a:gd name="connsiteX2" fmla="*/ 139666 w 219648"/>
                  <a:gd name="connsiteY2" fmla="*/ 79999 h 266120"/>
                  <a:gd name="connsiteX3" fmla="*/ 130166 w 219648"/>
                  <a:gd name="connsiteY3" fmla="*/ 57291 h 266120"/>
                  <a:gd name="connsiteX4" fmla="*/ 109387 w 219648"/>
                  <a:gd name="connsiteY4" fmla="*/ 51651 h 266120"/>
                  <a:gd name="connsiteX5" fmla="*/ 84749 w 219648"/>
                  <a:gd name="connsiteY5" fmla="*/ 38441 h 266120"/>
                  <a:gd name="connsiteX6" fmla="*/ 69610 w 219648"/>
                  <a:gd name="connsiteY6" fmla="*/ 15733 h 266120"/>
                  <a:gd name="connsiteX7" fmla="*/ 58775 w 219648"/>
                  <a:gd name="connsiteY7" fmla="*/ 0 h 266120"/>
                  <a:gd name="connsiteX8" fmla="*/ 46902 w 219648"/>
                  <a:gd name="connsiteY8" fmla="*/ 742 h 266120"/>
                  <a:gd name="connsiteX9" fmla="*/ 42152 w 219648"/>
                  <a:gd name="connsiteY9" fmla="*/ 16030 h 266120"/>
                  <a:gd name="connsiteX10" fmla="*/ 40965 w 219648"/>
                  <a:gd name="connsiteY10" fmla="*/ 39629 h 266120"/>
                  <a:gd name="connsiteX11" fmla="*/ 25677 w 219648"/>
                  <a:gd name="connsiteY11" fmla="*/ 25529 h 266120"/>
                  <a:gd name="connsiteX12" fmla="*/ 10390 w 219648"/>
                  <a:gd name="connsiteY12" fmla="*/ 50315 h 266120"/>
                  <a:gd name="connsiteX13" fmla="*/ 0 w 219648"/>
                  <a:gd name="connsiteY13" fmla="*/ 58924 h 266120"/>
                  <a:gd name="connsiteX14" fmla="*/ 5789 w 219648"/>
                  <a:gd name="connsiteY14" fmla="*/ 64712 h 266120"/>
                  <a:gd name="connsiteX15" fmla="*/ 8312 w 219648"/>
                  <a:gd name="connsiteY15" fmla="*/ 87569 h 266120"/>
                  <a:gd name="connsiteX16" fmla="*/ 28645 w 219648"/>
                  <a:gd name="connsiteY16" fmla="*/ 95287 h 266120"/>
                  <a:gd name="connsiteX17" fmla="*/ 26122 w 219648"/>
                  <a:gd name="connsiteY17" fmla="*/ 127049 h 266120"/>
                  <a:gd name="connsiteX18" fmla="*/ 18553 w 219648"/>
                  <a:gd name="connsiteY18" fmla="*/ 150055 h 266120"/>
                  <a:gd name="connsiteX19" fmla="*/ 45269 w 219648"/>
                  <a:gd name="connsiteY19" fmla="*/ 139814 h 266120"/>
                  <a:gd name="connsiteX20" fmla="*/ 66938 w 219648"/>
                  <a:gd name="connsiteY20" fmla="*/ 138626 h 266120"/>
                  <a:gd name="connsiteX21" fmla="*/ 86085 w 219648"/>
                  <a:gd name="connsiteY21" fmla="*/ 133580 h 266120"/>
                  <a:gd name="connsiteX22" fmla="*/ 114137 w 219648"/>
                  <a:gd name="connsiteY22" fmla="*/ 132392 h 266120"/>
                  <a:gd name="connsiteX23" fmla="*/ 135807 w 219648"/>
                  <a:gd name="connsiteY23" fmla="*/ 154062 h 266120"/>
                  <a:gd name="connsiteX24" fmla="*/ 138329 w 219648"/>
                  <a:gd name="connsiteY24" fmla="*/ 189683 h 266120"/>
                  <a:gd name="connsiteX25" fmla="*/ 158663 w 219648"/>
                  <a:gd name="connsiteY25" fmla="*/ 221594 h 266120"/>
                  <a:gd name="connsiteX26" fmla="*/ 154804 w 219648"/>
                  <a:gd name="connsiteY26" fmla="*/ 255434 h 266120"/>
                  <a:gd name="connsiteX27" fmla="*/ 167569 w 219648"/>
                  <a:gd name="connsiteY27" fmla="*/ 263598 h 266120"/>
                  <a:gd name="connsiteX28" fmla="*/ 176474 w 219648"/>
                  <a:gd name="connsiteY28" fmla="*/ 256028 h 266120"/>
                  <a:gd name="connsiteX29" fmla="*/ 196808 w 219648"/>
                  <a:gd name="connsiteY29" fmla="*/ 249646 h 266120"/>
                  <a:gd name="connsiteX30" fmla="*/ 218032 w 219648"/>
                  <a:gd name="connsiteY30" fmla="*/ 245490 h 266120"/>
                  <a:gd name="connsiteX31" fmla="*/ 218923 w 219648"/>
                  <a:gd name="connsiteY31" fmla="*/ 233468 h 266120"/>
                  <a:gd name="connsiteX32" fmla="*/ 213282 w 219648"/>
                  <a:gd name="connsiteY32" fmla="*/ 203190 h 266120"/>
                  <a:gd name="connsiteX33" fmla="*/ 188645 w 219648"/>
                  <a:gd name="connsiteY33" fmla="*/ 180481 h 266120"/>
                  <a:gd name="connsiteX34" fmla="*/ 164006 w 219648"/>
                  <a:gd name="connsiteY34" fmla="*/ 148274 h 266120"/>
                  <a:gd name="connsiteX35" fmla="*/ 148868 w 219648"/>
                  <a:gd name="connsiteY35" fmla="*/ 121855 h 26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19648" h="266120">
                    <a:moveTo>
                      <a:pt x="149016" y="121558"/>
                    </a:moveTo>
                    <a:cubicBezTo>
                      <a:pt x="149016" y="113988"/>
                      <a:pt x="113098" y="102708"/>
                      <a:pt x="116957" y="93209"/>
                    </a:cubicBezTo>
                    <a:cubicBezTo>
                      <a:pt x="120667" y="83710"/>
                      <a:pt x="139666" y="89498"/>
                      <a:pt x="139666" y="79999"/>
                    </a:cubicBezTo>
                    <a:cubicBezTo>
                      <a:pt x="139666" y="70500"/>
                      <a:pt x="132096" y="70500"/>
                      <a:pt x="130166" y="57291"/>
                    </a:cubicBezTo>
                    <a:cubicBezTo>
                      <a:pt x="128237" y="44081"/>
                      <a:pt x="115027" y="47792"/>
                      <a:pt x="109387" y="51651"/>
                    </a:cubicBezTo>
                    <a:cubicBezTo>
                      <a:pt x="103747" y="55510"/>
                      <a:pt x="84749" y="47940"/>
                      <a:pt x="84749" y="38441"/>
                    </a:cubicBezTo>
                    <a:cubicBezTo>
                      <a:pt x="84749" y="28942"/>
                      <a:pt x="69610" y="23302"/>
                      <a:pt x="69610" y="15733"/>
                    </a:cubicBezTo>
                    <a:cubicBezTo>
                      <a:pt x="69610" y="11429"/>
                      <a:pt x="63970" y="5788"/>
                      <a:pt x="58775" y="0"/>
                    </a:cubicBezTo>
                    <a:cubicBezTo>
                      <a:pt x="54026" y="2375"/>
                      <a:pt x="49128" y="2968"/>
                      <a:pt x="46902" y="742"/>
                    </a:cubicBezTo>
                    <a:cubicBezTo>
                      <a:pt x="43339" y="-2820"/>
                      <a:pt x="38590" y="12467"/>
                      <a:pt x="42152" y="16030"/>
                    </a:cubicBezTo>
                    <a:cubicBezTo>
                      <a:pt x="45714" y="19592"/>
                      <a:pt x="50464" y="42003"/>
                      <a:pt x="40965" y="39629"/>
                    </a:cubicBezTo>
                    <a:cubicBezTo>
                      <a:pt x="31465" y="37254"/>
                      <a:pt x="31465" y="24341"/>
                      <a:pt x="25677" y="25529"/>
                    </a:cubicBezTo>
                    <a:cubicBezTo>
                      <a:pt x="25677" y="25529"/>
                      <a:pt x="10390" y="43191"/>
                      <a:pt x="10390" y="50315"/>
                    </a:cubicBezTo>
                    <a:cubicBezTo>
                      <a:pt x="10390" y="55065"/>
                      <a:pt x="4452" y="56697"/>
                      <a:pt x="0" y="58924"/>
                    </a:cubicBezTo>
                    <a:cubicBezTo>
                      <a:pt x="2671" y="61298"/>
                      <a:pt x="5047" y="63525"/>
                      <a:pt x="5789" y="64712"/>
                    </a:cubicBezTo>
                    <a:cubicBezTo>
                      <a:pt x="8312" y="68571"/>
                      <a:pt x="4601" y="78664"/>
                      <a:pt x="8312" y="87569"/>
                    </a:cubicBezTo>
                    <a:cubicBezTo>
                      <a:pt x="12171" y="96474"/>
                      <a:pt x="24935" y="82523"/>
                      <a:pt x="28645" y="95287"/>
                    </a:cubicBezTo>
                    <a:cubicBezTo>
                      <a:pt x="32504" y="108051"/>
                      <a:pt x="26122" y="114434"/>
                      <a:pt x="26122" y="127049"/>
                    </a:cubicBezTo>
                    <a:cubicBezTo>
                      <a:pt x="26122" y="139665"/>
                      <a:pt x="15881" y="138478"/>
                      <a:pt x="18553" y="150055"/>
                    </a:cubicBezTo>
                    <a:cubicBezTo>
                      <a:pt x="21076" y="161483"/>
                      <a:pt x="35176" y="147532"/>
                      <a:pt x="45269" y="139814"/>
                    </a:cubicBezTo>
                    <a:cubicBezTo>
                      <a:pt x="55510" y="132096"/>
                      <a:pt x="63079" y="133432"/>
                      <a:pt x="66938" y="138626"/>
                    </a:cubicBezTo>
                    <a:cubicBezTo>
                      <a:pt x="70798" y="143672"/>
                      <a:pt x="83562" y="139814"/>
                      <a:pt x="86085" y="133580"/>
                    </a:cubicBezTo>
                    <a:cubicBezTo>
                      <a:pt x="88608" y="127198"/>
                      <a:pt x="107755" y="124674"/>
                      <a:pt x="114137" y="132392"/>
                    </a:cubicBezTo>
                    <a:cubicBezTo>
                      <a:pt x="120519" y="139962"/>
                      <a:pt x="126901" y="149016"/>
                      <a:pt x="135807" y="154062"/>
                    </a:cubicBezTo>
                    <a:cubicBezTo>
                      <a:pt x="144711" y="159108"/>
                      <a:pt x="129424" y="187160"/>
                      <a:pt x="138329" y="189683"/>
                    </a:cubicBezTo>
                    <a:cubicBezTo>
                      <a:pt x="147234" y="192207"/>
                      <a:pt x="159999" y="206307"/>
                      <a:pt x="158663" y="221594"/>
                    </a:cubicBezTo>
                    <a:cubicBezTo>
                      <a:pt x="157624" y="234655"/>
                      <a:pt x="164897" y="244154"/>
                      <a:pt x="154804" y="255434"/>
                    </a:cubicBezTo>
                    <a:cubicBezTo>
                      <a:pt x="161038" y="259442"/>
                      <a:pt x="168607" y="259442"/>
                      <a:pt x="167569" y="263598"/>
                    </a:cubicBezTo>
                    <a:cubicBezTo>
                      <a:pt x="166381" y="268644"/>
                      <a:pt x="176474" y="266121"/>
                      <a:pt x="176474" y="256028"/>
                    </a:cubicBezTo>
                    <a:cubicBezTo>
                      <a:pt x="176474" y="245935"/>
                      <a:pt x="190426" y="247123"/>
                      <a:pt x="196808" y="249646"/>
                    </a:cubicBezTo>
                    <a:cubicBezTo>
                      <a:pt x="201855" y="251575"/>
                      <a:pt x="210611" y="251130"/>
                      <a:pt x="218032" y="245490"/>
                    </a:cubicBezTo>
                    <a:cubicBezTo>
                      <a:pt x="218032" y="240889"/>
                      <a:pt x="218329" y="236733"/>
                      <a:pt x="218923" y="233468"/>
                    </a:cubicBezTo>
                    <a:cubicBezTo>
                      <a:pt x="220852" y="222188"/>
                      <a:pt x="218923" y="208830"/>
                      <a:pt x="213282" y="203190"/>
                    </a:cubicBezTo>
                    <a:cubicBezTo>
                      <a:pt x="207642" y="197550"/>
                      <a:pt x="192504" y="191910"/>
                      <a:pt x="188645" y="180481"/>
                    </a:cubicBezTo>
                    <a:cubicBezTo>
                      <a:pt x="184934" y="169201"/>
                      <a:pt x="167865" y="157773"/>
                      <a:pt x="164006" y="148274"/>
                    </a:cubicBezTo>
                    <a:cubicBezTo>
                      <a:pt x="160296" y="138775"/>
                      <a:pt x="148868" y="129424"/>
                      <a:pt x="148868" y="1218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5" name="Freeform: Shape 2874">
                <a:extLst>
                  <a:ext uri="{FF2B5EF4-FFF2-40B4-BE49-F238E27FC236}">
                    <a16:creationId xmlns:a16="http://schemas.microsoft.com/office/drawing/2014/main" id="{03A27EAD-0A59-066E-67C0-66D0968DEB47}"/>
                  </a:ext>
                </a:extLst>
              </p:cNvPr>
              <p:cNvSpPr/>
              <p:nvPr/>
            </p:nvSpPr>
            <p:spPr>
              <a:xfrm>
                <a:off x="8933204" y="4698904"/>
                <a:ext cx="260000" cy="495712"/>
              </a:xfrm>
              <a:custGeom>
                <a:avLst/>
                <a:gdLst>
                  <a:gd name="connsiteX0" fmla="*/ 147532 w 237116"/>
                  <a:gd name="connsiteY0" fmla="*/ 238959 h 452082"/>
                  <a:gd name="connsiteX1" fmla="*/ 146344 w 237116"/>
                  <a:gd name="connsiteY1" fmla="*/ 212243 h 452082"/>
                  <a:gd name="connsiteX2" fmla="*/ 187011 w 237116"/>
                  <a:gd name="connsiteY2" fmla="*/ 191910 h 452082"/>
                  <a:gd name="connsiteX3" fmla="*/ 227827 w 237116"/>
                  <a:gd name="connsiteY3" fmla="*/ 193245 h 452082"/>
                  <a:gd name="connsiteX4" fmla="*/ 231687 w 237116"/>
                  <a:gd name="connsiteY4" fmla="*/ 196511 h 452082"/>
                  <a:gd name="connsiteX5" fmla="*/ 235546 w 237116"/>
                  <a:gd name="connsiteY5" fmla="*/ 162670 h 452082"/>
                  <a:gd name="connsiteX6" fmla="*/ 215212 w 237116"/>
                  <a:gd name="connsiteY6" fmla="*/ 130760 h 452082"/>
                  <a:gd name="connsiteX7" fmla="*/ 212689 w 237116"/>
                  <a:gd name="connsiteY7" fmla="*/ 95138 h 452082"/>
                  <a:gd name="connsiteX8" fmla="*/ 191019 w 237116"/>
                  <a:gd name="connsiteY8" fmla="*/ 73469 h 452082"/>
                  <a:gd name="connsiteX9" fmla="*/ 162967 w 237116"/>
                  <a:gd name="connsiteY9" fmla="*/ 74656 h 452082"/>
                  <a:gd name="connsiteX10" fmla="*/ 143821 w 237116"/>
                  <a:gd name="connsiteY10" fmla="*/ 79703 h 452082"/>
                  <a:gd name="connsiteX11" fmla="*/ 122151 w 237116"/>
                  <a:gd name="connsiteY11" fmla="*/ 80890 h 452082"/>
                  <a:gd name="connsiteX12" fmla="*/ 95435 w 237116"/>
                  <a:gd name="connsiteY12" fmla="*/ 91131 h 452082"/>
                  <a:gd name="connsiteX13" fmla="*/ 103005 w 237116"/>
                  <a:gd name="connsiteY13" fmla="*/ 68126 h 452082"/>
                  <a:gd name="connsiteX14" fmla="*/ 105528 w 237116"/>
                  <a:gd name="connsiteY14" fmla="*/ 36363 h 452082"/>
                  <a:gd name="connsiteX15" fmla="*/ 85194 w 237116"/>
                  <a:gd name="connsiteY15" fmla="*/ 28645 h 452082"/>
                  <a:gd name="connsiteX16" fmla="*/ 82671 w 237116"/>
                  <a:gd name="connsiteY16" fmla="*/ 5788 h 452082"/>
                  <a:gd name="connsiteX17" fmla="*/ 76883 w 237116"/>
                  <a:gd name="connsiteY17" fmla="*/ 0 h 452082"/>
                  <a:gd name="connsiteX18" fmla="*/ 71984 w 237116"/>
                  <a:gd name="connsiteY18" fmla="*/ 4304 h 452082"/>
                  <a:gd name="connsiteX19" fmla="*/ 44824 w 237116"/>
                  <a:gd name="connsiteY19" fmla="*/ 19592 h 452082"/>
                  <a:gd name="connsiteX20" fmla="*/ 22412 w 237116"/>
                  <a:gd name="connsiteY20" fmla="*/ 26716 h 452082"/>
                  <a:gd name="connsiteX21" fmla="*/ 5936 w 237116"/>
                  <a:gd name="connsiteY21" fmla="*/ 36215 h 452082"/>
                  <a:gd name="connsiteX22" fmla="*/ 0 w 237116"/>
                  <a:gd name="connsiteY22" fmla="*/ 83413 h 452082"/>
                  <a:gd name="connsiteX23" fmla="*/ 22412 w 237116"/>
                  <a:gd name="connsiteY23" fmla="*/ 110426 h 452082"/>
                  <a:gd name="connsiteX24" fmla="*/ 28348 w 237116"/>
                  <a:gd name="connsiteY24" fmla="*/ 130463 h 452082"/>
                  <a:gd name="connsiteX25" fmla="*/ 27161 w 237116"/>
                  <a:gd name="connsiteY25" fmla="*/ 144563 h 452082"/>
                  <a:gd name="connsiteX26" fmla="*/ 22412 w 237116"/>
                  <a:gd name="connsiteY26" fmla="*/ 165787 h 452082"/>
                  <a:gd name="connsiteX27" fmla="*/ 32949 w 237116"/>
                  <a:gd name="connsiteY27" fmla="*/ 197550 h 452082"/>
                  <a:gd name="connsiteX28" fmla="*/ 44675 w 237116"/>
                  <a:gd name="connsiteY28" fmla="*/ 234061 h 452082"/>
                  <a:gd name="connsiteX29" fmla="*/ 54026 w 237116"/>
                  <a:gd name="connsiteY29" fmla="*/ 256473 h 452082"/>
                  <a:gd name="connsiteX30" fmla="*/ 28497 w 237116"/>
                  <a:gd name="connsiteY30" fmla="*/ 305601 h 452082"/>
                  <a:gd name="connsiteX31" fmla="*/ 20037 w 237116"/>
                  <a:gd name="connsiteY31" fmla="*/ 349534 h 452082"/>
                  <a:gd name="connsiteX32" fmla="*/ 21818 w 237116"/>
                  <a:gd name="connsiteY32" fmla="*/ 375953 h 452082"/>
                  <a:gd name="connsiteX33" fmla="*/ 61001 w 237116"/>
                  <a:gd name="connsiteY33" fmla="*/ 414394 h 452082"/>
                  <a:gd name="connsiteX34" fmla="*/ 69907 w 237116"/>
                  <a:gd name="connsiteY34" fmla="*/ 429237 h 452082"/>
                  <a:gd name="connsiteX35" fmla="*/ 87272 w 237116"/>
                  <a:gd name="connsiteY35" fmla="*/ 430424 h 452082"/>
                  <a:gd name="connsiteX36" fmla="*/ 101966 w 237116"/>
                  <a:gd name="connsiteY36" fmla="*/ 448086 h 452082"/>
                  <a:gd name="connsiteX37" fmla="*/ 125417 w 237116"/>
                  <a:gd name="connsiteY37" fmla="*/ 451055 h 452082"/>
                  <a:gd name="connsiteX38" fmla="*/ 134619 w 237116"/>
                  <a:gd name="connsiteY38" fmla="*/ 439032 h 452082"/>
                  <a:gd name="connsiteX39" fmla="*/ 100333 w 237116"/>
                  <a:gd name="connsiteY39" fmla="*/ 418995 h 452082"/>
                  <a:gd name="connsiteX40" fmla="*/ 79554 w 237116"/>
                  <a:gd name="connsiteY40" fmla="*/ 385007 h 452082"/>
                  <a:gd name="connsiteX41" fmla="*/ 68571 w 237116"/>
                  <a:gd name="connsiteY41" fmla="*/ 357252 h 452082"/>
                  <a:gd name="connsiteX42" fmla="*/ 49572 w 237116"/>
                  <a:gd name="connsiteY42" fmla="*/ 343152 h 452082"/>
                  <a:gd name="connsiteX43" fmla="*/ 53135 w 237116"/>
                  <a:gd name="connsiteY43" fmla="*/ 295508 h 452082"/>
                  <a:gd name="connsiteX44" fmla="*/ 69461 w 237116"/>
                  <a:gd name="connsiteY44" fmla="*/ 234655 h 452082"/>
                  <a:gd name="connsiteX45" fmla="*/ 94545 w 237116"/>
                  <a:gd name="connsiteY45" fmla="*/ 227086 h 452082"/>
                  <a:gd name="connsiteX46" fmla="*/ 117105 w 237116"/>
                  <a:gd name="connsiteY46" fmla="*/ 245193 h 452082"/>
                  <a:gd name="connsiteX47" fmla="*/ 148867 w 237116"/>
                  <a:gd name="connsiteY47" fmla="*/ 261965 h 452082"/>
                  <a:gd name="connsiteX48" fmla="*/ 150945 w 237116"/>
                  <a:gd name="connsiteY48" fmla="*/ 262855 h 452082"/>
                  <a:gd name="connsiteX49" fmla="*/ 151242 w 237116"/>
                  <a:gd name="connsiteY49" fmla="*/ 261965 h 452082"/>
                  <a:gd name="connsiteX50" fmla="*/ 147383 w 237116"/>
                  <a:gd name="connsiteY50" fmla="*/ 239108 h 45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37116" h="452082">
                    <a:moveTo>
                      <a:pt x="147532" y="238959"/>
                    </a:moveTo>
                    <a:cubicBezTo>
                      <a:pt x="147532" y="226195"/>
                      <a:pt x="134767" y="226195"/>
                      <a:pt x="146344" y="212243"/>
                    </a:cubicBezTo>
                    <a:cubicBezTo>
                      <a:pt x="157773" y="198143"/>
                      <a:pt x="175584" y="188051"/>
                      <a:pt x="187011" y="191910"/>
                    </a:cubicBezTo>
                    <a:cubicBezTo>
                      <a:pt x="198440" y="195769"/>
                      <a:pt x="221445" y="185528"/>
                      <a:pt x="227827" y="193245"/>
                    </a:cubicBezTo>
                    <a:cubicBezTo>
                      <a:pt x="229015" y="194581"/>
                      <a:pt x="230351" y="195620"/>
                      <a:pt x="231687" y="196511"/>
                    </a:cubicBezTo>
                    <a:cubicBezTo>
                      <a:pt x="241779" y="185231"/>
                      <a:pt x="234507" y="175880"/>
                      <a:pt x="235546" y="162670"/>
                    </a:cubicBezTo>
                    <a:cubicBezTo>
                      <a:pt x="236733" y="147383"/>
                      <a:pt x="224117" y="133431"/>
                      <a:pt x="215212" y="130760"/>
                    </a:cubicBezTo>
                    <a:cubicBezTo>
                      <a:pt x="206306" y="128237"/>
                      <a:pt x="221594" y="100185"/>
                      <a:pt x="212689" y="95138"/>
                    </a:cubicBezTo>
                    <a:cubicBezTo>
                      <a:pt x="203783" y="90092"/>
                      <a:pt x="197401" y="81187"/>
                      <a:pt x="191019" y="73469"/>
                    </a:cubicBezTo>
                    <a:cubicBezTo>
                      <a:pt x="184637" y="65751"/>
                      <a:pt x="165490" y="68422"/>
                      <a:pt x="162967" y="74656"/>
                    </a:cubicBezTo>
                    <a:cubicBezTo>
                      <a:pt x="160444" y="81038"/>
                      <a:pt x="147680" y="84897"/>
                      <a:pt x="143821" y="79703"/>
                    </a:cubicBezTo>
                    <a:cubicBezTo>
                      <a:pt x="139962" y="74656"/>
                      <a:pt x="132392" y="73320"/>
                      <a:pt x="122151" y="80890"/>
                    </a:cubicBezTo>
                    <a:cubicBezTo>
                      <a:pt x="111910" y="88608"/>
                      <a:pt x="97958" y="102559"/>
                      <a:pt x="95435" y="91131"/>
                    </a:cubicBezTo>
                    <a:cubicBezTo>
                      <a:pt x="92912" y="79703"/>
                      <a:pt x="103005" y="80890"/>
                      <a:pt x="103005" y="68126"/>
                    </a:cubicBezTo>
                    <a:cubicBezTo>
                      <a:pt x="103005" y="55361"/>
                      <a:pt x="109387" y="48979"/>
                      <a:pt x="105528" y="36363"/>
                    </a:cubicBezTo>
                    <a:cubicBezTo>
                      <a:pt x="101669" y="23599"/>
                      <a:pt x="88905" y="37551"/>
                      <a:pt x="85194" y="28645"/>
                    </a:cubicBezTo>
                    <a:cubicBezTo>
                      <a:pt x="81335" y="19740"/>
                      <a:pt x="85194" y="9499"/>
                      <a:pt x="82671" y="5788"/>
                    </a:cubicBezTo>
                    <a:cubicBezTo>
                      <a:pt x="81929" y="4601"/>
                      <a:pt x="79554" y="2375"/>
                      <a:pt x="76883" y="0"/>
                    </a:cubicBezTo>
                    <a:cubicBezTo>
                      <a:pt x="74656" y="1187"/>
                      <a:pt x="72726" y="2375"/>
                      <a:pt x="71984" y="4304"/>
                    </a:cubicBezTo>
                    <a:cubicBezTo>
                      <a:pt x="69610" y="10241"/>
                      <a:pt x="49572" y="11428"/>
                      <a:pt x="44824" y="19592"/>
                    </a:cubicBezTo>
                    <a:cubicBezTo>
                      <a:pt x="40074" y="27903"/>
                      <a:pt x="25974" y="26716"/>
                      <a:pt x="22412" y="26716"/>
                    </a:cubicBezTo>
                    <a:cubicBezTo>
                      <a:pt x="18850" y="26716"/>
                      <a:pt x="7124" y="27903"/>
                      <a:pt x="5936" y="36215"/>
                    </a:cubicBezTo>
                    <a:cubicBezTo>
                      <a:pt x="4750" y="44378"/>
                      <a:pt x="0" y="77476"/>
                      <a:pt x="0" y="83413"/>
                    </a:cubicBezTo>
                    <a:cubicBezTo>
                      <a:pt x="0" y="89350"/>
                      <a:pt x="16475" y="108200"/>
                      <a:pt x="22412" y="110426"/>
                    </a:cubicBezTo>
                    <a:cubicBezTo>
                      <a:pt x="28348" y="112801"/>
                      <a:pt x="21224" y="126901"/>
                      <a:pt x="28348" y="130463"/>
                    </a:cubicBezTo>
                    <a:cubicBezTo>
                      <a:pt x="35473" y="134025"/>
                      <a:pt x="30723" y="145750"/>
                      <a:pt x="27161" y="144563"/>
                    </a:cubicBezTo>
                    <a:cubicBezTo>
                      <a:pt x="23599" y="143376"/>
                      <a:pt x="29536" y="159850"/>
                      <a:pt x="22412" y="165787"/>
                    </a:cubicBezTo>
                    <a:cubicBezTo>
                      <a:pt x="15287" y="171724"/>
                      <a:pt x="21224" y="187012"/>
                      <a:pt x="32949" y="197550"/>
                    </a:cubicBezTo>
                    <a:cubicBezTo>
                      <a:pt x="44675" y="208088"/>
                      <a:pt x="44675" y="224711"/>
                      <a:pt x="44675" y="234061"/>
                    </a:cubicBezTo>
                    <a:cubicBezTo>
                      <a:pt x="44675" y="243412"/>
                      <a:pt x="54026" y="244600"/>
                      <a:pt x="54026" y="256473"/>
                    </a:cubicBezTo>
                    <a:cubicBezTo>
                      <a:pt x="54026" y="256473"/>
                      <a:pt x="39926" y="307827"/>
                      <a:pt x="28497" y="305601"/>
                    </a:cubicBezTo>
                    <a:cubicBezTo>
                      <a:pt x="25974" y="318514"/>
                      <a:pt x="22857" y="338551"/>
                      <a:pt x="20037" y="349534"/>
                    </a:cubicBezTo>
                    <a:cubicBezTo>
                      <a:pt x="16475" y="363189"/>
                      <a:pt x="13952" y="375062"/>
                      <a:pt x="21818" y="375953"/>
                    </a:cubicBezTo>
                    <a:cubicBezTo>
                      <a:pt x="29833" y="376844"/>
                      <a:pt x="45714" y="394951"/>
                      <a:pt x="61001" y="414394"/>
                    </a:cubicBezTo>
                    <a:cubicBezTo>
                      <a:pt x="64712" y="419144"/>
                      <a:pt x="67680" y="424042"/>
                      <a:pt x="69907" y="429237"/>
                    </a:cubicBezTo>
                    <a:cubicBezTo>
                      <a:pt x="75250" y="428940"/>
                      <a:pt x="81186" y="429237"/>
                      <a:pt x="87272" y="430424"/>
                    </a:cubicBezTo>
                    <a:cubicBezTo>
                      <a:pt x="98997" y="432650"/>
                      <a:pt x="101966" y="442149"/>
                      <a:pt x="101966" y="448086"/>
                    </a:cubicBezTo>
                    <a:cubicBezTo>
                      <a:pt x="101966" y="454023"/>
                      <a:pt x="121855" y="451797"/>
                      <a:pt x="125417" y="451055"/>
                    </a:cubicBezTo>
                    <a:cubicBezTo>
                      <a:pt x="128237" y="450461"/>
                      <a:pt x="124674" y="442298"/>
                      <a:pt x="134619" y="439032"/>
                    </a:cubicBezTo>
                    <a:cubicBezTo>
                      <a:pt x="128682" y="430572"/>
                      <a:pt x="113098" y="420183"/>
                      <a:pt x="100333" y="418995"/>
                    </a:cubicBezTo>
                    <a:cubicBezTo>
                      <a:pt x="85343" y="417660"/>
                      <a:pt x="78219" y="395100"/>
                      <a:pt x="79554" y="385007"/>
                    </a:cubicBezTo>
                    <a:cubicBezTo>
                      <a:pt x="80890" y="374914"/>
                      <a:pt x="68571" y="366009"/>
                      <a:pt x="68571" y="357252"/>
                    </a:cubicBezTo>
                    <a:cubicBezTo>
                      <a:pt x="68571" y="348495"/>
                      <a:pt x="59814" y="348050"/>
                      <a:pt x="49572" y="343152"/>
                    </a:cubicBezTo>
                    <a:cubicBezTo>
                      <a:pt x="39480" y="338254"/>
                      <a:pt x="51799" y="308272"/>
                      <a:pt x="53135" y="295508"/>
                    </a:cubicBezTo>
                    <a:cubicBezTo>
                      <a:pt x="54471" y="282744"/>
                      <a:pt x="75695" y="246084"/>
                      <a:pt x="69461" y="234655"/>
                    </a:cubicBezTo>
                    <a:cubicBezTo>
                      <a:pt x="63228" y="223227"/>
                      <a:pt x="91131" y="214321"/>
                      <a:pt x="94545" y="227086"/>
                    </a:cubicBezTo>
                    <a:cubicBezTo>
                      <a:pt x="98107" y="239850"/>
                      <a:pt x="99443" y="246084"/>
                      <a:pt x="117105" y="245193"/>
                    </a:cubicBezTo>
                    <a:cubicBezTo>
                      <a:pt x="134767" y="244303"/>
                      <a:pt x="134767" y="257957"/>
                      <a:pt x="148867" y="261965"/>
                    </a:cubicBezTo>
                    <a:cubicBezTo>
                      <a:pt x="149757" y="262113"/>
                      <a:pt x="150203" y="262558"/>
                      <a:pt x="150945" y="262855"/>
                    </a:cubicBezTo>
                    <a:cubicBezTo>
                      <a:pt x="150945" y="262558"/>
                      <a:pt x="151094" y="262262"/>
                      <a:pt x="151242" y="261965"/>
                    </a:cubicBezTo>
                    <a:cubicBezTo>
                      <a:pt x="155101" y="251872"/>
                      <a:pt x="147383" y="251872"/>
                      <a:pt x="147383" y="2391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6" name="Freeform: Shape 2875">
                <a:extLst>
                  <a:ext uri="{FF2B5EF4-FFF2-40B4-BE49-F238E27FC236}">
                    <a16:creationId xmlns:a16="http://schemas.microsoft.com/office/drawing/2014/main" id="{4C269017-3438-94D5-758B-1D82EFC39BBA}"/>
                  </a:ext>
                </a:extLst>
              </p:cNvPr>
              <p:cNvSpPr/>
              <p:nvPr/>
            </p:nvSpPr>
            <p:spPr>
              <a:xfrm>
                <a:off x="6245330" y="3359531"/>
                <a:ext cx="311396" cy="253531"/>
              </a:xfrm>
              <a:custGeom>
                <a:avLst/>
                <a:gdLst>
                  <a:gd name="connsiteX0" fmla="*/ 3227 w 283989"/>
                  <a:gd name="connsiteY0" fmla="*/ 46283 h 231216"/>
                  <a:gd name="connsiteX1" fmla="*/ 2634 w 283989"/>
                  <a:gd name="connsiteY1" fmla="*/ 77452 h 231216"/>
                  <a:gd name="connsiteX2" fmla="*/ 4563 w 283989"/>
                  <a:gd name="connsiteY2" fmla="*/ 89325 h 231216"/>
                  <a:gd name="connsiteX3" fmla="*/ 11242 w 283989"/>
                  <a:gd name="connsiteY3" fmla="*/ 103871 h 231216"/>
                  <a:gd name="connsiteX4" fmla="*/ 15250 w 283989"/>
                  <a:gd name="connsiteY4" fmla="*/ 119752 h 231216"/>
                  <a:gd name="connsiteX5" fmla="*/ 22522 w 283989"/>
                  <a:gd name="connsiteY5" fmla="*/ 143499 h 231216"/>
                  <a:gd name="connsiteX6" fmla="*/ 23413 w 283989"/>
                  <a:gd name="connsiteY6" fmla="*/ 156857 h 231216"/>
                  <a:gd name="connsiteX7" fmla="*/ 40630 w 283989"/>
                  <a:gd name="connsiteY7" fmla="*/ 166802 h 231216"/>
                  <a:gd name="connsiteX8" fmla="*/ 60370 w 283989"/>
                  <a:gd name="connsiteY8" fmla="*/ 180605 h 231216"/>
                  <a:gd name="connsiteX9" fmla="*/ 76103 w 283989"/>
                  <a:gd name="connsiteY9" fmla="*/ 187432 h 231216"/>
                  <a:gd name="connsiteX10" fmla="*/ 92874 w 283989"/>
                  <a:gd name="connsiteY10" fmla="*/ 184464 h 231216"/>
                  <a:gd name="connsiteX11" fmla="*/ 100741 w 283989"/>
                  <a:gd name="connsiteY11" fmla="*/ 195299 h 231216"/>
                  <a:gd name="connsiteX12" fmla="*/ 120481 w 283989"/>
                  <a:gd name="connsiteY12" fmla="*/ 200197 h 231216"/>
                  <a:gd name="connsiteX13" fmla="*/ 134284 w 283989"/>
                  <a:gd name="connsiteY13" fmla="*/ 218007 h 231216"/>
                  <a:gd name="connsiteX14" fmla="*/ 152095 w 283989"/>
                  <a:gd name="connsiteY14" fmla="*/ 216078 h 231216"/>
                  <a:gd name="connsiteX15" fmla="*/ 177772 w 283989"/>
                  <a:gd name="connsiteY15" fmla="*/ 219046 h 231216"/>
                  <a:gd name="connsiteX16" fmla="*/ 200480 w 283989"/>
                  <a:gd name="connsiteY16" fmla="*/ 220976 h 231216"/>
                  <a:gd name="connsiteX17" fmla="*/ 226157 w 283989"/>
                  <a:gd name="connsiteY17" fmla="*/ 226913 h 231216"/>
                  <a:gd name="connsiteX18" fmla="*/ 243671 w 283989"/>
                  <a:gd name="connsiteY18" fmla="*/ 231217 h 231216"/>
                  <a:gd name="connsiteX19" fmla="*/ 242484 w 283989"/>
                  <a:gd name="connsiteY19" fmla="*/ 211625 h 231216"/>
                  <a:gd name="connsiteX20" fmla="*/ 270238 w 283989"/>
                  <a:gd name="connsiteY20" fmla="*/ 183128 h 231216"/>
                  <a:gd name="connsiteX21" fmla="*/ 283448 w 283989"/>
                  <a:gd name="connsiteY21" fmla="*/ 172590 h 231216"/>
                  <a:gd name="connsiteX22" fmla="*/ 271574 w 283989"/>
                  <a:gd name="connsiteY22" fmla="*/ 143499 h 231216"/>
                  <a:gd name="connsiteX23" fmla="*/ 269645 w 283989"/>
                  <a:gd name="connsiteY23" fmla="*/ 117080 h 231216"/>
                  <a:gd name="connsiteX24" fmla="*/ 259701 w 283989"/>
                  <a:gd name="connsiteY24" fmla="*/ 101941 h 231216"/>
                  <a:gd name="connsiteX25" fmla="*/ 276918 w 283989"/>
                  <a:gd name="connsiteY25" fmla="*/ 86654 h 231216"/>
                  <a:gd name="connsiteX26" fmla="*/ 275582 w 283989"/>
                  <a:gd name="connsiteY26" fmla="*/ 60828 h 231216"/>
                  <a:gd name="connsiteX27" fmla="*/ 270981 w 283989"/>
                  <a:gd name="connsiteY27" fmla="*/ 38268 h 231216"/>
                  <a:gd name="connsiteX28" fmla="*/ 247827 w 283989"/>
                  <a:gd name="connsiteY28" fmla="*/ 21793 h 231216"/>
                  <a:gd name="connsiteX29" fmla="*/ 246788 w 283989"/>
                  <a:gd name="connsiteY29" fmla="*/ 20458 h 231216"/>
                  <a:gd name="connsiteX30" fmla="*/ 169163 w 283989"/>
                  <a:gd name="connsiteY30" fmla="*/ 17192 h 231216"/>
                  <a:gd name="connsiteX31" fmla="*/ 154024 w 283989"/>
                  <a:gd name="connsiteY31" fmla="*/ 11701 h 231216"/>
                  <a:gd name="connsiteX32" fmla="*/ 137698 w 283989"/>
                  <a:gd name="connsiteY32" fmla="*/ 20161 h 231216"/>
                  <a:gd name="connsiteX33" fmla="*/ 123597 w 283989"/>
                  <a:gd name="connsiteY33" fmla="*/ 1608 h 231216"/>
                  <a:gd name="connsiteX34" fmla="*/ 58292 w 283989"/>
                  <a:gd name="connsiteY34" fmla="*/ 20161 h 231216"/>
                  <a:gd name="connsiteX35" fmla="*/ 11984 w 283989"/>
                  <a:gd name="connsiteY35" fmla="*/ 36042 h 231216"/>
                  <a:gd name="connsiteX36" fmla="*/ 3524 w 283989"/>
                  <a:gd name="connsiteY36" fmla="*/ 42721 h 231216"/>
                  <a:gd name="connsiteX37" fmla="*/ 3524 w 283989"/>
                  <a:gd name="connsiteY37" fmla="*/ 46283 h 23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83989" h="231216">
                    <a:moveTo>
                      <a:pt x="3227" y="46283"/>
                    </a:moveTo>
                    <a:cubicBezTo>
                      <a:pt x="5157" y="51626"/>
                      <a:pt x="7235" y="70030"/>
                      <a:pt x="2634" y="77452"/>
                    </a:cubicBezTo>
                    <a:cubicBezTo>
                      <a:pt x="-1967" y="84724"/>
                      <a:pt x="-38" y="86654"/>
                      <a:pt x="4563" y="89325"/>
                    </a:cubicBezTo>
                    <a:cubicBezTo>
                      <a:pt x="9164" y="91997"/>
                      <a:pt x="11242" y="98528"/>
                      <a:pt x="11242" y="103871"/>
                    </a:cubicBezTo>
                    <a:cubicBezTo>
                      <a:pt x="11242" y="109214"/>
                      <a:pt x="14508" y="108472"/>
                      <a:pt x="15250" y="119752"/>
                    </a:cubicBezTo>
                    <a:cubicBezTo>
                      <a:pt x="15843" y="131032"/>
                      <a:pt x="18515" y="138898"/>
                      <a:pt x="22522" y="143499"/>
                    </a:cubicBezTo>
                    <a:cubicBezTo>
                      <a:pt x="25639" y="147062"/>
                      <a:pt x="25045" y="152702"/>
                      <a:pt x="23413" y="156857"/>
                    </a:cubicBezTo>
                    <a:cubicBezTo>
                      <a:pt x="28904" y="161013"/>
                      <a:pt x="35138" y="164872"/>
                      <a:pt x="40630" y="166802"/>
                    </a:cubicBezTo>
                    <a:cubicBezTo>
                      <a:pt x="54433" y="171700"/>
                      <a:pt x="59331" y="175707"/>
                      <a:pt x="60370" y="180605"/>
                    </a:cubicBezTo>
                    <a:cubicBezTo>
                      <a:pt x="61409" y="185503"/>
                      <a:pt x="73134" y="194408"/>
                      <a:pt x="76103" y="187432"/>
                    </a:cubicBezTo>
                    <a:cubicBezTo>
                      <a:pt x="79071" y="180605"/>
                      <a:pt x="86937" y="184464"/>
                      <a:pt x="92874" y="184464"/>
                    </a:cubicBezTo>
                    <a:cubicBezTo>
                      <a:pt x="98811" y="184464"/>
                      <a:pt x="99850" y="191291"/>
                      <a:pt x="100741" y="195299"/>
                    </a:cubicBezTo>
                    <a:cubicBezTo>
                      <a:pt x="101779" y="199306"/>
                      <a:pt x="115583" y="197228"/>
                      <a:pt x="120481" y="200197"/>
                    </a:cubicBezTo>
                    <a:cubicBezTo>
                      <a:pt x="125378" y="203165"/>
                      <a:pt x="127308" y="214000"/>
                      <a:pt x="134284" y="218007"/>
                    </a:cubicBezTo>
                    <a:cubicBezTo>
                      <a:pt x="141260" y="221866"/>
                      <a:pt x="147048" y="213109"/>
                      <a:pt x="152095" y="216078"/>
                    </a:cubicBezTo>
                    <a:cubicBezTo>
                      <a:pt x="156992" y="219046"/>
                      <a:pt x="169905" y="222015"/>
                      <a:pt x="177772" y="219046"/>
                    </a:cubicBezTo>
                    <a:cubicBezTo>
                      <a:pt x="185638" y="216078"/>
                      <a:pt x="190536" y="222015"/>
                      <a:pt x="200480" y="220976"/>
                    </a:cubicBezTo>
                    <a:cubicBezTo>
                      <a:pt x="210276" y="219937"/>
                      <a:pt x="223189" y="223944"/>
                      <a:pt x="226157" y="226913"/>
                    </a:cubicBezTo>
                    <a:cubicBezTo>
                      <a:pt x="227790" y="228397"/>
                      <a:pt x="236102" y="230029"/>
                      <a:pt x="243671" y="231217"/>
                    </a:cubicBezTo>
                    <a:cubicBezTo>
                      <a:pt x="245600" y="227209"/>
                      <a:pt x="241890" y="214742"/>
                      <a:pt x="242484" y="211625"/>
                    </a:cubicBezTo>
                    <a:cubicBezTo>
                      <a:pt x="243077" y="208360"/>
                      <a:pt x="266231" y="187878"/>
                      <a:pt x="270238" y="183128"/>
                    </a:cubicBezTo>
                    <a:cubicBezTo>
                      <a:pt x="274246" y="178527"/>
                      <a:pt x="280183" y="178527"/>
                      <a:pt x="283448" y="172590"/>
                    </a:cubicBezTo>
                    <a:cubicBezTo>
                      <a:pt x="286714" y="166653"/>
                      <a:pt x="274246" y="147507"/>
                      <a:pt x="271574" y="143499"/>
                    </a:cubicBezTo>
                    <a:cubicBezTo>
                      <a:pt x="268903" y="139492"/>
                      <a:pt x="267567" y="123611"/>
                      <a:pt x="269645" y="117080"/>
                    </a:cubicBezTo>
                    <a:cubicBezTo>
                      <a:pt x="271574" y="110401"/>
                      <a:pt x="259701" y="106542"/>
                      <a:pt x="259701" y="101941"/>
                    </a:cubicBezTo>
                    <a:cubicBezTo>
                      <a:pt x="259701" y="97340"/>
                      <a:pt x="270981" y="89325"/>
                      <a:pt x="276918" y="86654"/>
                    </a:cubicBezTo>
                    <a:cubicBezTo>
                      <a:pt x="282854" y="83982"/>
                      <a:pt x="280925" y="65429"/>
                      <a:pt x="275582" y="60828"/>
                    </a:cubicBezTo>
                    <a:cubicBezTo>
                      <a:pt x="270238" y="56227"/>
                      <a:pt x="267567" y="47619"/>
                      <a:pt x="270981" y="38268"/>
                    </a:cubicBezTo>
                    <a:cubicBezTo>
                      <a:pt x="274246" y="29066"/>
                      <a:pt x="251092" y="21793"/>
                      <a:pt x="247827" y="21793"/>
                    </a:cubicBezTo>
                    <a:cubicBezTo>
                      <a:pt x="247233" y="21793"/>
                      <a:pt x="246936" y="21200"/>
                      <a:pt x="246788" y="20458"/>
                    </a:cubicBezTo>
                    <a:cubicBezTo>
                      <a:pt x="226157" y="24317"/>
                      <a:pt x="173170" y="18825"/>
                      <a:pt x="169163" y="17192"/>
                    </a:cubicBezTo>
                    <a:cubicBezTo>
                      <a:pt x="166492" y="16153"/>
                      <a:pt x="159812" y="13778"/>
                      <a:pt x="154024" y="11701"/>
                    </a:cubicBezTo>
                    <a:cubicBezTo>
                      <a:pt x="151352" y="16005"/>
                      <a:pt x="146009" y="20161"/>
                      <a:pt x="137698" y="20161"/>
                    </a:cubicBezTo>
                    <a:cubicBezTo>
                      <a:pt x="124933" y="20161"/>
                      <a:pt x="124043" y="7396"/>
                      <a:pt x="123597" y="1608"/>
                    </a:cubicBezTo>
                    <a:cubicBezTo>
                      <a:pt x="123152" y="-4181"/>
                      <a:pt x="71947" y="6506"/>
                      <a:pt x="58292" y="20161"/>
                    </a:cubicBezTo>
                    <a:cubicBezTo>
                      <a:pt x="44637" y="33816"/>
                      <a:pt x="12875" y="28472"/>
                      <a:pt x="11984" y="36042"/>
                    </a:cubicBezTo>
                    <a:cubicBezTo>
                      <a:pt x="11390" y="41533"/>
                      <a:pt x="6493" y="44353"/>
                      <a:pt x="3524" y="42721"/>
                    </a:cubicBezTo>
                    <a:cubicBezTo>
                      <a:pt x="3376" y="44057"/>
                      <a:pt x="3227" y="45244"/>
                      <a:pt x="3524" y="4628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7" name="Freeform: Shape 2876">
                <a:extLst>
                  <a:ext uri="{FF2B5EF4-FFF2-40B4-BE49-F238E27FC236}">
                    <a16:creationId xmlns:a16="http://schemas.microsoft.com/office/drawing/2014/main" id="{5C8B4972-73AA-8BD4-9FDF-AFC326FB664F}"/>
                  </a:ext>
                </a:extLst>
              </p:cNvPr>
              <p:cNvSpPr/>
              <p:nvPr/>
            </p:nvSpPr>
            <p:spPr>
              <a:xfrm>
                <a:off x="6290055" y="3776492"/>
                <a:ext cx="116517" cy="110797"/>
              </a:xfrm>
              <a:custGeom>
                <a:avLst/>
                <a:gdLst>
                  <a:gd name="connsiteX0" fmla="*/ 79247 w 106262"/>
                  <a:gd name="connsiteY0" fmla="*/ 91695 h 101045"/>
                  <a:gd name="connsiteX1" fmla="*/ 101807 w 106262"/>
                  <a:gd name="connsiteY1" fmla="*/ 58448 h 101045"/>
                  <a:gd name="connsiteX2" fmla="*/ 105518 w 106262"/>
                  <a:gd name="connsiteY2" fmla="*/ 18671 h 101045"/>
                  <a:gd name="connsiteX3" fmla="*/ 78654 w 106262"/>
                  <a:gd name="connsiteY3" fmla="*/ 5016 h 101045"/>
                  <a:gd name="connsiteX4" fmla="*/ 32495 w 106262"/>
                  <a:gd name="connsiteY4" fmla="*/ 415 h 101045"/>
                  <a:gd name="connsiteX5" fmla="*/ 13348 w 106262"/>
                  <a:gd name="connsiteY5" fmla="*/ 4422 h 101045"/>
                  <a:gd name="connsiteX6" fmla="*/ 139 w 106262"/>
                  <a:gd name="connsiteY6" fmla="*/ 12289 h 101045"/>
                  <a:gd name="connsiteX7" fmla="*/ 13942 w 106262"/>
                  <a:gd name="connsiteY7" fmla="*/ 32771 h 101045"/>
                  <a:gd name="connsiteX8" fmla="*/ 38283 w 106262"/>
                  <a:gd name="connsiteY8" fmla="*/ 62456 h 101045"/>
                  <a:gd name="connsiteX9" fmla="*/ 62476 w 106262"/>
                  <a:gd name="connsiteY9" fmla="*/ 89765 h 101045"/>
                  <a:gd name="connsiteX10" fmla="*/ 77763 w 106262"/>
                  <a:gd name="connsiteY10" fmla="*/ 101045 h 101045"/>
                  <a:gd name="connsiteX11" fmla="*/ 78951 w 106262"/>
                  <a:gd name="connsiteY11" fmla="*/ 91843 h 10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262" h="101045">
                    <a:moveTo>
                      <a:pt x="79247" y="91695"/>
                    </a:moveTo>
                    <a:cubicBezTo>
                      <a:pt x="78060" y="85758"/>
                      <a:pt x="97058" y="58448"/>
                      <a:pt x="101807" y="58448"/>
                    </a:cubicBezTo>
                    <a:cubicBezTo>
                      <a:pt x="105815" y="58448"/>
                      <a:pt x="107299" y="32177"/>
                      <a:pt x="105518" y="18671"/>
                    </a:cubicBezTo>
                    <a:cubicBezTo>
                      <a:pt x="90824" y="8578"/>
                      <a:pt x="78654" y="5016"/>
                      <a:pt x="78654" y="5016"/>
                    </a:cubicBezTo>
                    <a:cubicBezTo>
                      <a:pt x="78654" y="5016"/>
                      <a:pt x="39173" y="3087"/>
                      <a:pt x="32495" y="415"/>
                    </a:cubicBezTo>
                    <a:cubicBezTo>
                      <a:pt x="25964" y="-2257"/>
                      <a:pt x="19285" y="9023"/>
                      <a:pt x="13348" y="4422"/>
                    </a:cubicBezTo>
                    <a:cubicBezTo>
                      <a:pt x="7411" y="-179"/>
                      <a:pt x="-1197" y="5758"/>
                      <a:pt x="139" y="12289"/>
                    </a:cubicBezTo>
                    <a:cubicBezTo>
                      <a:pt x="1474" y="18819"/>
                      <a:pt x="13942" y="22827"/>
                      <a:pt x="13942" y="32771"/>
                    </a:cubicBezTo>
                    <a:cubicBezTo>
                      <a:pt x="13942" y="42715"/>
                      <a:pt x="39025" y="57112"/>
                      <a:pt x="38283" y="62456"/>
                    </a:cubicBezTo>
                    <a:cubicBezTo>
                      <a:pt x="37838" y="66166"/>
                      <a:pt x="53274" y="76259"/>
                      <a:pt x="62476" y="89765"/>
                    </a:cubicBezTo>
                    <a:cubicBezTo>
                      <a:pt x="67374" y="92882"/>
                      <a:pt x="72568" y="96889"/>
                      <a:pt x="77763" y="101045"/>
                    </a:cubicBezTo>
                    <a:cubicBezTo>
                      <a:pt x="78802" y="96741"/>
                      <a:pt x="79247" y="93327"/>
                      <a:pt x="78951" y="9184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8" name="Freeform: Shape 2877">
                <a:extLst>
                  <a:ext uri="{FF2B5EF4-FFF2-40B4-BE49-F238E27FC236}">
                    <a16:creationId xmlns:a16="http://schemas.microsoft.com/office/drawing/2014/main" id="{EF47A7D8-362A-1A12-1F83-310E66DE54CC}"/>
                  </a:ext>
                </a:extLst>
              </p:cNvPr>
              <p:cNvSpPr/>
              <p:nvPr/>
            </p:nvSpPr>
            <p:spPr>
              <a:xfrm>
                <a:off x="6231131" y="3721777"/>
                <a:ext cx="174789" cy="152167"/>
              </a:xfrm>
              <a:custGeom>
                <a:avLst/>
                <a:gdLst>
                  <a:gd name="connsiteX0" fmla="*/ 92170 w 159405"/>
                  <a:gd name="connsiteY0" fmla="*/ 112207 h 138774"/>
                  <a:gd name="connsiteX1" fmla="*/ 67829 w 159405"/>
                  <a:gd name="connsiteY1" fmla="*/ 82523 h 138774"/>
                  <a:gd name="connsiteX2" fmla="*/ 54025 w 159405"/>
                  <a:gd name="connsiteY2" fmla="*/ 62041 h 138774"/>
                  <a:gd name="connsiteX3" fmla="*/ 67235 w 159405"/>
                  <a:gd name="connsiteY3" fmla="*/ 54174 h 138774"/>
                  <a:gd name="connsiteX4" fmla="*/ 86381 w 159405"/>
                  <a:gd name="connsiteY4" fmla="*/ 50167 h 138774"/>
                  <a:gd name="connsiteX5" fmla="*/ 132541 w 159405"/>
                  <a:gd name="connsiteY5" fmla="*/ 54768 h 138774"/>
                  <a:gd name="connsiteX6" fmla="*/ 159405 w 159405"/>
                  <a:gd name="connsiteY6" fmla="*/ 68423 h 138774"/>
                  <a:gd name="connsiteX7" fmla="*/ 158069 w 159405"/>
                  <a:gd name="connsiteY7" fmla="*/ 62041 h 138774"/>
                  <a:gd name="connsiteX8" fmla="*/ 148570 w 159405"/>
                  <a:gd name="connsiteY8" fmla="*/ 40668 h 138774"/>
                  <a:gd name="connsiteX9" fmla="*/ 140852 w 159405"/>
                  <a:gd name="connsiteY9" fmla="*/ 22560 h 138774"/>
                  <a:gd name="connsiteX10" fmla="*/ 130611 w 159405"/>
                  <a:gd name="connsiteY10" fmla="*/ 25529 h 138774"/>
                  <a:gd name="connsiteX11" fmla="*/ 100036 w 159405"/>
                  <a:gd name="connsiteY11" fmla="*/ 18553 h 138774"/>
                  <a:gd name="connsiteX12" fmla="*/ 75250 w 159405"/>
                  <a:gd name="connsiteY12" fmla="*/ 0 h 138774"/>
                  <a:gd name="connsiteX13" fmla="*/ 57439 w 159405"/>
                  <a:gd name="connsiteY13" fmla="*/ 11874 h 138774"/>
                  <a:gd name="connsiteX14" fmla="*/ 50167 w 159405"/>
                  <a:gd name="connsiteY14" fmla="*/ 26419 h 138774"/>
                  <a:gd name="connsiteX15" fmla="*/ 39628 w 159405"/>
                  <a:gd name="connsiteY15" fmla="*/ 39629 h 138774"/>
                  <a:gd name="connsiteX16" fmla="*/ 21076 w 159405"/>
                  <a:gd name="connsiteY16" fmla="*/ 38887 h 138774"/>
                  <a:gd name="connsiteX17" fmla="*/ 0 w 159405"/>
                  <a:gd name="connsiteY17" fmla="*/ 42894 h 138774"/>
                  <a:gd name="connsiteX18" fmla="*/ 5343 w 159405"/>
                  <a:gd name="connsiteY18" fmla="*/ 55658 h 138774"/>
                  <a:gd name="connsiteX19" fmla="*/ 28349 w 159405"/>
                  <a:gd name="connsiteY19" fmla="*/ 65306 h 138774"/>
                  <a:gd name="connsiteX20" fmla="*/ 54768 w 159405"/>
                  <a:gd name="connsiteY20" fmla="*/ 107161 h 138774"/>
                  <a:gd name="connsiteX21" fmla="*/ 78664 w 159405"/>
                  <a:gd name="connsiteY21" fmla="*/ 119925 h 138774"/>
                  <a:gd name="connsiteX22" fmla="*/ 104341 w 159405"/>
                  <a:gd name="connsiteY22" fmla="*/ 133580 h 138774"/>
                  <a:gd name="connsiteX23" fmla="*/ 116957 w 159405"/>
                  <a:gd name="connsiteY23" fmla="*/ 138775 h 138774"/>
                  <a:gd name="connsiteX24" fmla="*/ 92764 w 159405"/>
                  <a:gd name="connsiteY24" fmla="*/ 111465 h 138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9405" h="138774">
                    <a:moveTo>
                      <a:pt x="92170" y="112207"/>
                    </a:moveTo>
                    <a:cubicBezTo>
                      <a:pt x="92764" y="107012"/>
                      <a:pt x="67829" y="92467"/>
                      <a:pt x="67829" y="82523"/>
                    </a:cubicBezTo>
                    <a:cubicBezTo>
                      <a:pt x="67829" y="72578"/>
                      <a:pt x="55361" y="68719"/>
                      <a:pt x="54025" y="62041"/>
                    </a:cubicBezTo>
                    <a:cubicBezTo>
                      <a:pt x="52690" y="55510"/>
                      <a:pt x="61298" y="49573"/>
                      <a:pt x="67235" y="54174"/>
                    </a:cubicBezTo>
                    <a:cubicBezTo>
                      <a:pt x="73172" y="58775"/>
                      <a:pt x="79703" y="47644"/>
                      <a:pt x="86381" y="50167"/>
                    </a:cubicBezTo>
                    <a:cubicBezTo>
                      <a:pt x="92912" y="52838"/>
                      <a:pt x="132541" y="54768"/>
                      <a:pt x="132541" y="54768"/>
                    </a:cubicBezTo>
                    <a:cubicBezTo>
                      <a:pt x="132541" y="54768"/>
                      <a:pt x="144711" y="58181"/>
                      <a:pt x="159405" y="68423"/>
                    </a:cubicBezTo>
                    <a:cubicBezTo>
                      <a:pt x="159108" y="65751"/>
                      <a:pt x="158663" y="63376"/>
                      <a:pt x="158069" y="62041"/>
                    </a:cubicBezTo>
                    <a:cubicBezTo>
                      <a:pt x="154507" y="53729"/>
                      <a:pt x="158069" y="44230"/>
                      <a:pt x="148570" y="40668"/>
                    </a:cubicBezTo>
                    <a:cubicBezTo>
                      <a:pt x="143672" y="38887"/>
                      <a:pt x="141594" y="30427"/>
                      <a:pt x="140852" y="22560"/>
                    </a:cubicBezTo>
                    <a:cubicBezTo>
                      <a:pt x="136400" y="23896"/>
                      <a:pt x="132541" y="25083"/>
                      <a:pt x="130611" y="25529"/>
                    </a:cubicBezTo>
                    <a:cubicBezTo>
                      <a:pt x="122745" y="27458"/>
                      <a:pt x="105973" y="26568"/>
                      <a:pt x="100036" y="18553"/>
                    </a:cubicBezTo>
                    <a:cubicBezTo>
                      <a:pt x="95584" y="12616"/>
                      <a:pt x="81929" y="4007"/>
                      <a:pt x="75250" y="0"/>
                    </a:cubicBezTo>
                    <a:cubicBezTo>
                      <a:pt x="72430" y="2375"/>
                      <a:pt x="62040" y="11429"/>
                      <a:pt x="57439" y="11874"/>
                    </a:cubicBezTo>
                    <a:cubicBezTo>
                      <a:pt x="52096" y="12467"/>
                      <a:pt x="55510" y="26419"/>
                      <a:pt x="50167" y="26419"/>
                    </a:cubicBezTo>
                    <a:cubicBezTo>
                      <a:pt x="44823" y="26419"/>
                      <a:pt x="40964" y="35621"/>
                      <a:pt x="39628" y="39629"/>
                    </a:cubicBezTo>
                    <a:cubicBezTo>
                      <a:pt x="38293" y="43636"/>
                      <a:pt x="26419" y="36957"/>
                      <a:pt x="21076" y="38887"/>
                    </a:cubicBezTo>
                    <a:cubicBezTo>
                      <a:pt x="17365" y="40371"/>
                      <a:pt x="6085" y="42003"/>
                      <a:pt x="0" y="42894"/>
                    </a:cubicBezTo>
                    <a:cubicBezTo>
                      <a:pt x="890" y="48979"/>
                      <a:pt x="593" y="55658"/>
                      <a:pt x="5343" y="55658"/>
                    </a:cubicBezTo>
                    <a:cubicBezTo>
                      <a:pt x="13358" y="55658"/>
                      <a:pt x="27903" y="54768"/>
                      <a:pt x="28349" y="65306"/>
                    </a:cubicBezTo>
                    <a:cubicBezTo>
                      <a:pt x="28794" y="75844"/>
                      <a:pt x="47792" y="99294"/>
                      <a:pt x="54768" y="107161"/>
                    </a:cubicBezTo>
                    <a:cubicBezTo>
                      <a:pt x="61892" y="115175"/>
                      <a:pt x="77773" y="113394"/>
                      <a:pt x="78664" y="119925"/>
                    </a:cubicBezTo>
                    <a:cubicBezTo>
                      <a:pt x="79554" y="126604"/>
                      <a:pt x="90983" y="132689"/>
                      <a:pt x="104341" y="133580"/>
                    </a:cubicBezTo>
                    <a:cubicBezTo>
                      <a:pt x="107903" y="133877"/>
                      <a:pt x="112207" y="135955"/>
                      <a:pt x="116957" y="138775"/>
                    </a:cubicBezTo>
                    <a:cubicBezTo>
                      <a:pt x="107754" y="125268"/>
                      <a:pt x="92319" y="115175"/>
                      <a:pt x="92764" y="1114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9" name="Freeform: Shape 2878">
                <a:extLst>
                  <a:ext uri="{FF2B5EF4-FFF2-40B4-BE49-F238E27FC236}">
                    <a16:creationId xmlns:a16="http://schemas.microsoft.com/office/drawing/2014/main" id="{0BCB44A0-FADE-5805-0946-F16F7AD06063}"/>
                  </a:ext>
                </a:extLst>
              </p:cNvPr>
              <p:cNvSpPr/>
              <p:nvPr/>
            </p:nvSpPr>
            <p:spPr>
              <a:xfrm>
                <a:off x="6400549" y="3881594"/>
                <a:ext cx="59239" cy="119943"/>
              </a:xfrm>
              <a:custGeom>
                <a:avLst/>
                <a:gdLst>
                  <a:gd name="connsiteX0" fmla="*/ 35621 w 54025"/>
                  <a:gd name="connsiteY0" fmla="*/ 93506 h 109386"/>
                  <a:gd name="connsiteX1" fmla="*/ 42894 w 54025"/>
                  <a:gd name="connsiteY1" fmla="*/ 82226 h 109386"/>
                  <a:gd name="connsiteX2" fmla="*/ 53432 w 54025"/>
                  <a:gd name="connsiteY2" fmla="*/ 65009 h 109386"/>
                  <a:gd name="connsiteX3" fmla="*/ 54025 w 54025"/>
                  <a:gd name="connsiteY3" fmla="*/ 64118 h 109386"/>
                  <a:gd name="connsiteX4" fmla="*/ 36808 w 54025"/>
                  <a:gd name="connsiteY4" fmla="*/ 45565 h 109386"/>
                  <a:gd name="connsiteX5" fmla="*/ 40074 w 54025"/>
                  <a:gd name="connsiteY5" fmla="*/ 14545 h 109386"/>
                  <a:gd name="connsiteX6" fmla="*/ 14248 w 54025"/>
                  <a:gd name="connsiteY6" fmla="*/ 0 h 109386"/>
                  <a:gd name="connsiteX7" fmla="*/ 0 w 54025"/>
                  <a:gd name="connsiteY7" fmla="*/ 21373 h 109386"/>
                  <a:gd name="connsiteX8" fmla="*/ 8163 w 54025"/>
                  <a:gd name="connsiteY8" fmla="*/ 39925 h 109386"/>
                  <a:gd name="connsiteX9" fmla="*/ 7273 w 54025"/>
                  <a:gd name="connsiteY9" fmla="*/ 84007 h 109386"/>
                  <a:gd name="connsiteX10" fmla="*/ 27161 w 54025"/>
                  <a:gd name="connsiteY10" fmla="*/ 109387 h 109386"/>
                  <a:gd name="connsiteX11" fmla="*/ 35769 w 54025"/>
                  <a:gd name="connsiteY11" fmla="*/ 93209 h 1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025" h="109386">
                    <a:moveTo>
                      <a:pt x="35621" y="93506"/>
                    </a:moveTo>
                    <a:cubicBezTo>
                      <a:pt x="42300" y="92170"/>
                      <a:pt x="38293" y="86827"/>
                      <a:pt x="42894" y="82226"/>
                    </a:cubicBezTo>
                    <a:cubicBezTo>
                      <a:pt x="47495" y="77625"/>
                      <a:pt x="52838" y="68274"/>
                      <a:pt x="53432" y="65009"/>
                    </a:cubicBezTo>
                    <a:cubicBezTo>
                      <a:pt x="53432" y="64712"/>
                      <a:pt x="53729" y="64415"/>
                      <a:pt x="54025" y="64118"/>
                    </a:cubicBezTo>
                    <a:cubicBezTo>
                      <a:pt x="44972" y="57291"/>
                      <a:pt x="38738" y="52541"/>
                      <a:pt x="36808" y="45565"/>
                    </a:cubicBezTo>
                    <a:cubicBezTo>
                      <a:pt x="34731" y="38441"/>
                      <a:pt x="36808" y="24638"/>
                      <a:pt x="40074" y="14545"/>
                    </a:cubicBezTo>
                    <a:cubicBezTo>
                      <a:pt x="34879" y="10835"/>
                      <a:pt x="19146" y="0"/>
                      <a:pt x="14248" y="0"/>
                    </a:cubicBezTo>
                    <a:cubicBezTo>
                      <a:pt x="9350" y="0"/>
                      <a:pt x="1781" y="10835"/>
                      <a:pt x="0" y="21373"/>
                    </a:cubicBezTo>
                    <a:cubicBezTo>
                      <a:pt x="11577" y="27607"/>
                      <a:pt x="16178" y="31911"/>
                      <a:pt x="8163" y="39925"/>
                    </a:cubicBezTo>
                    <a:cubicBezTo>
                      <a:pt x="-149" y="48237"/>
                      <a:pt x="-1930" y="76586"/>
                      <a:pt x="7273" y="84007"/>
                    </a:cubicBezTo>
                    <a:cubicBezTo>
                      <a:pt x="16029" y="91131"/>
                      <a:pt x="18553" y="105380"/>
                      <a:pt x="27161" y="109387"/>
                    </a:cubicBezTo>
                    <a:cubicBezTo>
                      <a:pt x="29536" y="102263"/>
                      <a:pt x="31317" y="94100"/>
                      <a:pt x="35769" y="9320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2" name="Freeform: Shape 1151">
                <a:extLst>
                  <a:ext uri="{FF2B5EF4-FFF2-40B4-BE49-F238E27FC236}">
                    <a16:creationId xmlns:a16="http://schemas.microsoft.com/office/drawing/2014/main" id="{C2AED357-9308-0AD9-998A-C1706E2B02F5}"/>
                  </a:ext>
                </a:extLst>
              </p:cNvPr>
              <p:cNvSpPr/>
              <p:nvPr/>
            </p:nvSpPr>
            <p:spPr>
              <a:xfrm>
                <a:off x="6098812" y="3617131"/>
                <a:ext cx="240869" cy="109854"/>
              </a:xfrm>
              <a:custGeom>
                <a:avLst/>
                <a:gdLst>
                  <a:gd name="connsiteX0" fmla="*/ 184939 w 219670"/>
                  <a:gd name="connsiteY0" fmla="*/ 8905 h 100185"/>
                  <a:gd name="connsiteX1" fmla="*/ 157333 w 219670"/>
                  <a:gd name="connsiteY1" fmla="*/ 0 h 100185"/>
                  <a:gd name="connsiteX2" fmla="*/ 152435 w 219670"/>
                  <a:gd name="connsiteY2" fmla="*/ 13803 h 100185"/>
                  <a:gd name="connsiteX3" fmla="*/ 126461 w 219670"/>
                  <a:gd name="connsiteY3" fmla="*/ 15436 h 100185"/>
                  <a:gd name="connsiteX4" fmla="*/ 110283 w 219670"/>
                  <a:gd name="connsiteY4" fmla="*/ 26419 h 100185"/>
                  <a:gd name="connsiteX5" fmla="*/ 98410 w 219670"/>
                  <a:gd name="connsiteY5" fmla="*/ 44972 h 100185"/>
                  <a:gd name="connsiteX6" fmla="*/ 86536 w 219670"/>
                  <a:gd name="connsiteY6" fmla="*/ 53580 h 100185"/>
                  <a:gd name="connsiteX7" fmla="*/ 56109 w 219670"/>
                  <a:gd name="connsiteY7" fmla="*/ 59517 h 100185"/>
                  <a:gd name="connsiteX8" fmla="*/ 38892 w 219670"/>
                  <a:gd name="connsiteY8" fmla="*/ 60853 h 100185"/>
                  <a:gd name="connsiteX9" fmla="*/ 21081 w 219670"/>
                  <a:gd name="connsiteY9" fmla="*/ 63525 h 100185"/>
                  <a:gd name="connsiteX10" fmla="*/ 3865 w 219670"/>
                  <a:gd name="connsiteY10" fmla="*/ 58924 h 100185"/>
                  <a:gd name="connsiteX11" fmla="*/ 600 w 219670"/>
                  <a:gd name="connsiteY11" fmla="*/ 74805 h 100185"/>
                  <a:gd name="connsiteX12" fmla="*/ 15887 w 219670"/>
                  <a:gd name="connsiteY12" fmla="*/ 82820 h 100185"/>
                  <a:gd name="connsiteX13" fmla="*/ 34440 w 219670"/>
                  <a:gd name="connsiteY13" fmla="*/ 86827 h 100185"/>
                  <a:gd name="connsiteX14" fmla="*/ 52993 w 219670"/>
                  <a:gd name="connsiteY14" fmla="*/ 80890 h 100185"/>
                  <a:gd name="connsiteX15" fmla="*/ 76888 w 219670"/>
                  <a:gd name="connsiteY15" fmla="*/ 77625 h 100185"/>
                  <a:gd name="connsiteX16" fmla="*/ 82825 w 219670"/>
                  <a:gd name="connsiteY16" fmla="*/ 90241 h 100185"/>
                  <a:gd name="connsiteX17" fmla="*/ 109987 w 219670"/>
                  <a:gd name="connsiteY17" fmla="*/ 94248 h 100185"/>
                  <a:gd name="connsiteX18" fmla="*/ 143084 w 219670"/>
                  <a:gd name="connsiteY18" fmla="*/ 100185 h 100185"/>
                  <a:gd name="connsiteX19" fmla="*/ 168910 w 219670"/>
                  <a:gd name="connsiteY19" fmla="*/ 90983 h 100185"/>
                  <a:gd name="connsiteX20" fmla="*/ 189392 w 219670"/>
                  <a:gd name="connsiteY20" fmla="*/ 84304 h 100185"/>
                  <a:gd name="connsiteX21" fmla="*/ 189392 w 219670"/>
                  <a:gd name="connsiteY21" fmla="*/ 84304 h 100185"/>
                  <a:gd name="connsiteX22" fmla="*/ 194290 w 219670"/>
                  <a:gd name="connsiteY22" fmla="*/ 77328 h 100185"/>
                  <a:gd name="connsiteX23" fmla="*/ 199188 w 219670"/>
                  <a:gd name="connsiteY23" fmla="*/ 64267 h 100185"/>
                  <a:gd name="connsiteX24" fmla="*/ 202602 w 219670"/>
                  <a:gd name="connsiteY24" fmla="*/ 52541 h 100185"/>
                  <a:gd name="connsiteX25" fmla="*/ 215663 w 219670"/>
                  <a:gd name="connsiteY25" fmla="*/ 44972 h 100185"/>
                  <a:gd name="connsiteX26" fmla="*/ 219670 w 219670"/>
                  <a:gd name="connsiteY26" fmla="*/ 37106 h 100185"/>
                  <a:gd name="connsiteX27" fmla="*/ 207945 w 219670"/>
                  <a:gd name="connsiteY27" fmla="*/ 12319 h 100185"/>
                  <a:gd name="connsiteX28" fmla="*/ 185237 w 219670"/>
                  <a:gd name="connsiteY28" fmla="*/ 9351 h 100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19670" h="100185">
                    <a:moveTo>
                      <a:pt x="184939" y="8905"/>
                    </a:moveTo>
                    <a:cubicBezTo>
                      <a:pt x="177073" y="0"/>
                      <a:pt x="157333" y="0"/>
                      <a:pt x="157333" y="0"/>
                    </a:cubicBezTo>
                    <a:cubicBezTo>
                      <a:pt x="157333" y="0"/>
                      <a:pt x="155404" y="8905"/>
                      <a:pt x="152435" y="13803"/>
                    </a:cubicBezTo>
                    <a:cubicBezTo>
                      <a:pt x="149912" y="17959"/>
                      <a:pt x="135663" y="17811"/>
                      <a:pt x="126461" y="15436"/>
                    </a:cubicBezTo>
                    <a:cubicBezTo>
                      <a:pt x="123790" y="18850"/>
                      <a:pt x="111916" y="21521"/>
                      <a:pt x="110283" y="26419"/>
                    </a:cubicBezTo>
                    <a:cubicBezTo>
                      <a:pt x="108354" y="32356"/>
                      <a:pt x="93809" y="29091"/>
                      <a:pt x="98410" y="44972"/>
                    </a:cubicBezTo>
                    <a:cubicBezTo>
                      <a:pt x="103011" y="60853"/>
                      <a:pt x="91137" y="55510"/>
                      <a:pt x="86536" y="53580"/>
                    </a:cubicBezTo>
                    <a:cubicBezTo>
                      <a:pt x="81935" y="51651"/>
                      <a:pt x="61452" y="54174"/>
                      <a:pt x="56109" y="59517"/>
                    </a:cubicBezTo>
                    <a:cubicBezTo>
                      <a:pt x="50766" y="64860"/>
                      <a:pt x="43493" y="63525"/>
                      <a:pt x="38892" y="60853"/>
                    </a:cubicBezTo>
                    <a:cubicBezTo>
                      <a:pt x="34291" y="58181"/>
                      <a:pt x="24941" y="56846"/>
                      <a:pt x="21081" y="63525"/>
                    </a:cubicBezTo>
                    <a:cubicBezTo>
                      <a:pt x="17074" y="70204"/>
                      <a:pt x="9802" y="58181"/>
                      <a:pt x="3865" y="58924"/>
                    </a:cubicBezTo>
                    <a:cubicBezTo>
                      <a:pt x="-2072" y="59517"/>
                      <a:pt x="600" y="72133"/>
                      <a:pt x="600" y="74805"/>
                    </a:cubicBezTo>
                    <a:cubicBezTo>
                      <a:pt x="600" y="77476"/>
                      <a:pt x="9802" y="85343"/>
                      <a:pt x="15887" y="82820"/>
                    </a:cubicBezTo>
                    <a:cubicBezTo>
                      <a:pt x="21824" y="80148"/>
                      <a:pt x="29096" y="83413"/>
                      <a:pt x="34440" y="86827"/>
                    </a:cubicBezTo>
                    <a:cubicBezTo>
                      <a:pt x="39783" y="90092"/>
                      <a:pt x="49727" y="84155"/>
                      <a:pt x="52993" y="80890"/>
                    </a:cubicBezTo>
                    <a:cubicBezTo>
                      <a:pt x="56258" y="77625"/>
                      <a:pt x="74811" y="77625"/>
                      <a:pt x="76888" y="77625"/>
                    </a:cubicBezTo>
                    <a:cubicBezTo>
                      <a:pt x="78966" y="77625"/>
                      <a:pt x="79560" y="88163"/>
                      <a:pt x="82825" y="90241"/>
                    </a:cubicBezTo>
                    <a:cubicBezTo>
                      <a:pt x="86090" y="92170"/>
                      <a:pt x="98706" y="93506"/>
                      <a:pt x="109987" y="94248"/>
                    </a:cubicBezTo>
                    <a:cubicBezTo>
                      <a:pt x="121266" y="94842"/>
                      <a:pt x="137741" y="100185"/>
                      <a:pt x="143084" y="100185"/>
                    </a:cubicBezTo>
                    <a:cubicBezTo>
                      <a:pt x="148428" y="100185"/>
                      <a:pt x="157036" y="90983"/>
                      <a:pt x="168910" y="90983"/>
                    </a:cubicBezTo>
                    <a:cubicBezTo>
                      <a:pt x="180784" y="90983"/>
                      <a:pt x="187463" y="83710"/>
                      <a:pt x="189392" y="84304"/>
                    </a:cubicBezTo>
                    <a:cubicBezTo>
                      <a:pt x="189392" y="84304"/>
                      <a:pt x="189392" y="84304"/>
                      <a:pt x="189392" y="84304"/>
                    </a:cubicBezTo>
                    <a:cubicBezTo>
                      <a:pt x="190283" y="80593"/>
                      <a:pt x="191619" y="77625"/>
                      <a:pt x="194290" y="77328"/>
                    </a:cubicBezTo>
                    <a:cubicBezTo>
                      <a:pt x="199188" y="76586"/>
                      <a:pt x="195626" y="68274"/>
                      <a:pt x="199188" y="64267"/>
                    </a:cubicBezTo>
                    <a:cubicBezTo>
                      <a:pt x="202602" y="60111"/>
                      <a:pt x="196368" y="51799"/>
                      <a:pt x="202602" y="52541"/>
                    </a:cubicBezTo>
                    <a:cubicBezTo>
                      <a:pt x="208836" y="53284"/>
                      <a:pt x="215663" y="53877"/>
                      <a:pt x="215663" y="44972"/>
                    </a:cubicBezTo>
                    <a:cubicBezTo>
                      <a:pt x="215663" y="42003"/>
                      <a:pt x="217295" y="39332"/>
                      <a:pt x="219670" y="37106"/>
                    </a:cubicBezTo>
                    <a:cubicBezTo>
                      <a:pt x="212843" y="27607"/>
                      <a:pt x="207945" y="12319"/>
                      <a:pt x="207945" y="12319"/>
                    </a:cubicBezTo>
                    <a:cubicBezTo>
                      <a:pt x="207945" y="12319"/>
                      <a:pt x="193103" y="18256"/>
                      <a:pt x="185237" y="935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3" name="Freeform: Shape 1152">
                <a:extLst>
                  <a:ext uri="{FF2B5EF4-FFF2-40B4-BE49-F238E27FC236}">
                    <a16:creationId xmlns:a16="http://schemas.microsoft.com/office/drawing/2014/main" id="{C331E213-CD74-070D-1E2A-BF31DEAE4F25}"/>
                  </a:ext>
                </a:extLst>
              </p:cNvPr>
              <p:cNvSpPr/>
              <p:nvPr/>
            </p:nvSpPr>
            <p:spPr>
              <a:xfrm>
                <a:off x="6306482" y="3632220"/>
                <a:ext cx="211014" cy="118629"/>
              </a:xfrm>
              <a:custGeom>
                <a:avLst/>
                <a:gdLst>
                  <a:gd name="connsiteX0" fmla="*/ 187011 w 192442"/>
                  <a:gd name="connsiteY0" fmla="*/ 19930 h 108188"/>
                  <a:gd name="connsiteX1" fmla="*/ 180036 w 192442"/>
                  <a:gd name="connsiteY1" fmla="*/ 15626 h 108188"/>
                  <a:gd name="connsiteX2" fmla="*/ 161335 w 192442"/>
                  <a:gd name="connsiteY2" fmla="*/ 8947 h 108188"/>
                  <a:gd name="connsiteX3" fmla="*/ 133728 w 192442"/>
                  <a:gd name="connsiteY3" fmla="*/ 41 h 108188"/>
                  <a:gd name="connsiteX4" fmla="*/ 106122 w 192442"/>
                  <a:gd name="connsiteY4" fmla="*/ 17852 h 108188"/>
                  <a:gd name="connsiteX5" fmla="*/ 74656 w 192442"/>
                  <a:gd name="connsiteY5" fmla="*/ 27648 h 108188"/>
                  <a:gd name="connsiteX6" fmla="*/ 34285 w 192442"/>
                  <a:gd name="connsiteY6" fmla="*/ 27648 h 108188"/>
                  <a:gd name="connsiteX7" fmla="*/ 30278 w 192442"/>
                  <a:gd name="connsiteY7" fmla="*/ 22898 h 108188"/>
                  <a:gd name="connsiteX8" fmla="*/ 26271 w 192442"/>
                  <a:gd name="connsiteY8" fmla="*/ 30765 h 108188"/>
                  <a:gd name="connsiteX9" fmla="*/ 13209 w 192442"/>
                  <a:gd name="connsiteY9" fmla="*/ 38334 h 108188"/>
                  <a:gd name="connsiteX10" fmla="*/ 9795 w 192442"/>
                  <a:gd name="connsiteY10" fmla="*/ 50060 h 108188"/>
                  <a:gd name="connsiteX11" fmla="*/ 4898 w 192442"/>
                  <a:gd name="connsiteY11" fmla="*/ 63121 h 108188"/>
                  <a:gd name="connsiteX12" fmla="*/ 0 w 192442"/>
                  <a:gd name="connsiteY12" fmla="*/ 70097 h 108188"/>
                  <a:gd name="connsiteX13" fmla="*/ 7124 w 192442"/>
                  <a:gd name="connsiteY13" fmla="*/ 81228 h 108188"/>
                  <a:gd name="connsiteX14" fmla="*/ 6382 w 192442"/>
                  <a:gd name="connsiteY14" fmla="*/ 81822 h 108188"/>
                  <a:gd name="connsiteX15" fmla="*/ 31168 w 192442"/>
                  <a:gd name="connsiteY15" fmla="*/ 100375 h 108188"/>
                  <a:gd name="connsiteX16" fmla="*/ 61743 w 192442"/>
                  <a:gd name="connsiteY16" fmla="*/ 107351 h 108188"/>
                  <a:gd name="connsiteX17" fmla="*/ 103153 w 192442"/>
                  <a:gd name="connsiteY17" fmla="*/ 94586 h 108188"/>
                  <a:gd name="connsiteX18" fmla="*/ 115918 w 192442"/>
                  <a:gd name="connsiteY18" fmla="*/ 98445 h 108188"/>
                  <a:gd name="connsiteX19" fmla="*/ 124377 w 192442"/>
                  <a:gd name="connsiteY19" fmla="*/ 99781 h 108188"/>
                  <a:gd name="connsiteX20" fmla="*/ 142040 w 192442"/>
                  <a:gd name="connsiteY20" fmla="*/ 87165 h 108188"/>
                  <a:gd name="connsiteX21" fmla="*/ 169201 w 192442"/>
                  <a:gd name="connsiteY21" fmla="*/ 42193 h 108188"/>
                  <a:gd name="connsiteX22" fmla="*/ 189090 w 192442"/>
                  <a:gd name="connsiteY22" fmla="*/ 29577 h 108188"/>
                  <a:gd name="connsiteX23" fmla="*/ 187160 w 192442"/>
                  <a:gd name="connsiteY23" fmla="*/ 19633 h 108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2442" h="108188">
                    <a:moveTo>
                      <a:pt x="187011" y="19930"/>
                    </a:moveTo>
                    <a:cubicBezTo>
                      <a:pt x="184785" y="19188"/>
                      <a:pt x="182262" y="17555"/>
                      <a:pt x="180036" y="15626"/>
                    </a:cubicBezTo>
                    <a:cubicBezTo>
                      <a:pt x="171724" y="13845"/>
                      <a:pt x="163710" y="11322"/>
                      <a:pt x="161335" y="8947"/>
                    </a:cubicBezTo>
                    <a:cubicBezTo>
                      <a:pt x="156437" y="4049"/>
                      <a:pt x="136697" y="1080"/>
                      <a:pt x="133728" y="41"/>
                    </a:cubicBezTo>
                    <a:cubicBezTo>
                      <a:pt x="130760" y="-998"/>
                      <a:pt x="112058" y="17852"/>
                      <a:pt x="106122" y="17852"/>
                    </a:cubicBezTo>
                    <a:cubicBezTo>
                      <a:pt x="100185" y="17852"/>
                      <a:pt x="74656" y="20821"/>
                      <a:pt x="74656" y="27648"/>
                    </a:cubicBezTo>
                    <a:cubicBezTo>
                      <a:pt x="74656" y="34475"/>
                      <a:pt x="43190" y="35514"/>
                      <a:pt x="34285" y="27648"/>
                    </a:cubicBezTo>
                    <a:cubicBezTo>
                      <a:pt x="32950" y="26461"/>
                      <a:pt x="31614" y="24680"/>
                      <a:pt x="30278" y="22898"/>
                    </a:cubicBezTo>
                    <a:cubicBezTo>
                      <a:pt x="27903" y="25125"/>
                      <a:pt x="26271" y="27796"/>
                      <a:pt x="26271" y="30765"/>
                    </a:cubicBezTo>
                    <a:cubicBezTo>
                      <a:pt x="26271" y="39670"/>
                      <a:pt x="19443" y="39077"/>
                      <a:pt x="13209" y="38334"/>
                    </a:cubicBezTo>
                    <a:cubicBezTo>
                      <a:pt x="6976" y="37592"/>
                      <a:pt x="13209" y="45904"/>
                      <a:pt x="9795" y="50060"/>
                    </a:cubicBezTo>
                    <a:cubicBezTo>
                      <a:pt x="6382" y="54216"/>
                      <a:pt x="9795" y="62527"/>
                      <a:pt x="4898" y="63121"/>
                    </a:cubicBezTo>
                    <a:cubicBezTo>
                      <a:pt x="2374" y="63418"/>
                      <a:pt x="890" y="66386"/>
                      <a:pt x="0" y="70097"/>
                    </a:cubicBezTo>
                    <a:cubicBezTo>
                      <a:pt x="2078" y="71136"/>
                      <a:pt x="7124" y="81228"/>
                      <a:pt x="7124" y="81228"/>
                    </a:cubicBezTo>
                    <a:cubicBezTo>
                      <a:pt x="7124" y="81228"/>
                      <a:pt x="6827" y="81525"/>
                      <a:pt x="6382" y="81822"/>
                    </a:cubicBezTo>
                    <a:cubicBezTo>
                      <a:pt x="13061" y="85829"/>
                      <a:pt x="26716" y="94438"/>
                      <a:pt x="31168" y="100375"/>
                    </a:cubicBezTo>
                    <a:cubicBezTo>
                      <a:pt x="37106" y="108241"/>
                      <a:pt x="53877" y="109280"/>
                      <a:pt x="61743" y="107351"/>
                    </a:cubicBezTo>
                    <a:cubicBezTo>
                      <a:pt x="69610" y="105421"/>
                      <a:pt x="103153" y="94586"/>
                      <a:pt x="103153" y="94586"/>
                    </a:cubicBezTo>
                    <a:cubicBezTo>
                      <a:pt x="103153" y="94586"/>
                      <a:pt x="111019" y="97555"/>
                      <a:pt x="115918" y="98445"/>
                    </a:cubicBezTo>
                    <a:cubicBezTo>
                      <a:pt x="117105" y="98742"/>
                      <a:pt x="120221" y="99187"/>
                      <a:pt x="124377" y="99781"/>
                    </a:cubicBezTo>
                    <a:cubicBezTo>
                      <a:pt x="126752" y="97258"/>
                      <a:pt x="134173" y="95180"/>
                      <a:pt x="142040" y="87165"/>
                    </a:cubicBezTo>
                    <a:cubicBezTo>
                      <a:pt x="151242" y="77963"/>
                      <a:pt x="165193" y="44865"/>
                      <a:pt x="169201" y="42193"/>
                    </a:cubicBezTo>
                    <a:cubicBezTo>
                      <a:pt x="173208" y="39522"/>
                      <a:pt x="183746" y="33585"/>
                      <a:pt x="189090" y="29577"/>
                    </a:cubicBezTo>
                    <a:cubicBezTo>
                      <a:pt x="194433" y="25570"/>
                      <a:pt x="193097" y="21563"/>
                      <a:pt x="187160" y="1963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4" name="Freeform: Shape 1153">
                <a:extLst>
                  <a:ext uri="{FF2B5EF4-FFF2-40B4-BE49-F238E27FC236}">
                    <a16:creationId xmlns:a16="http://schemas.microsoft.com/office/drawing/2014/main" id="{01C9940C-BAE1-8DE5-6BF1-37AFFC855AC9}"/>
                  </a:ext>
                </a:extLst>
              </p:cNvPr>
              <p:cNvSpPr/>
              <p:nvPr/>
            </p:nvSpPr>
            <p:spPr>
              <a:xfrm>
                <a:off x="6186159" y="3531689"/>
                <a:ext cx="201695" cy="105133"/>
              </a:xfrm>
              <a:custGeom>
                <a:avLst/>
                <a:gdLst>
                  <a:gd name="connsiteX0" fmla="*/ 174296 w 183943"/>
                  <a:gd name="connsiteY0" fmla="*/ 43339 h 95880"/>
                  <a:gd name="connsiteX1" fmla="*/ 154556 w 183943"/>
                  <a:gd name="connsiteY1" fmla="*/ 38441 h 95880"/>
                  <a:gd name="connsiteX2" fmla="*/ 146689 w 183943"/>
                  <a:gd name="connsiteY2" fmla="*/ 27607 h 95880"/>
                  <a:gd name="connsiteX3" fmla="*/ 129918 w 183943"/>
                  <a:gd name="connsiteY3" fmla="*/ 30575 h 95880"/>
                  <a:gd name="connsiteX4" fmla="*/ 114185 w 183943"/>
                  <a:gd name="connsiteY4" fmla="*/ 23748 h 95880"/>
                  <a:gd name="connsiteX5" fmla="*/ 94445 w 183943"/>
                  <a:gd name="connsiteY5" fmla="*/ 9944 h 95880"/>
                  <a:gd name="connsiteX6" fmla="*/ 77228 w 183943"/>
                  <a:gd name="connsiteY6" fmla="*/ 0 h 95880"/>
                  <a:gd name="connsiteX7" fmla="*/ 75595 w 183943"/>
                  <a:gd name="connsiteY7" fmla="*/ 3117 h 95880"/>
                  <a:gd name="connsiteX8" fmla="*/ 59714 w 183943"/>
                  <a:gd name="connsiteY8" fmla="*/ 3859 h 95880"/>
                  <a:gd name="connsiteX9" fmla="*/ 35224 w 183943"/>
                  <a:gd name="connsiteY9" fmla="*/ 15139 h 95880"/>
                  <a:gd name="connsiteX10" fmla="*/ 4056 w 183943"/>
                  <a:gd name="connsiteY10" fmla="*/ 27013 h 95880"/>
                  <a:gd name="connsiteX11" fmla="*/ 5985 w 183943"/>
                  <a:gd name="connsiteY11" fmla="*/ 42894 h 95880"/>
                  <a:gd name="connsiteX12" fmla="*/ 15930 w 183943"/>
                  <a:gd name="connsiteY12" fmla="*/ 67977 h 95880"/>
                  <a:gd name="connsiteX13" fmla="*/ 47098 w 183943"/>
                  <a:gd name="connsiteY13" fmla="*/ 91131 h 95880"/>
                  <a:gd name="connsiteX14" fmla="*/ 46653 w 183943"/>
                  <a:gd name="connsiteY14" fmla="*/ 93358 h 95880"/>
                  <a:gd name="connsiteX15" fmla="*/ 72627 w 183943"/>
                  <a:gd name="connsiteY15" fmla="*/ 91725 h 95880"/>
                  <a:gd name="connsiteX16" fmla="*/ 77525 w 183943"/>
                  <a:gd name="connsiteY16" fmla="*/ 77922 h 95880"/>
                  <a:gd name="connsiteX17" fmla="*/ 105131 w 183943"/>
                  <a:gd name="connsiteY17" fmla="*/ 86827 h 95880"/>
                  <a:gd name="connsiteX18" fmla="*/ 127840 w 183943"/>
                  <a:gd name="connsiteY18" fmla="*/ 89795 h 95880"/>
                  <a:gd name="connsiteX19" fmla="*/ 129918 w 183943"/>
                  <a:gd name="connsiteY19" fmla="*/ 95881 h 95880"/>
                  <a:gd name="connsiteX20" fmla="*/ 138229 w 183943"/>
                  <a:gd name="connsiteY20" fmla="*/ 86233 h 95880"/>
                  <a:gd name="connsiteX21" fmla="*/ 166727 w 183943"/>
                  <a:gd name="connsiteY21" fmla="*/ 71985 h 95880"/>
                  <a:gd name="connsiteX22" fmla="*/ 183944 w 183943"/>
                  <a:gd name="connsiteY22" fmla="*/ 57736 h 95880"/>
                  <a:gd name="connsiteX23" fmla="*/ 174148 w 183943"/>
                  <a:gd name="connsiteY23" fmla="*/ 43488 h 9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3943" h="95880">
                    <a:moveTo>
                      <a:pt x="174296" y="43339"/>
                    </a:moveTo>
                    <a:cubicBezTo>
                      <a:pt x="169398" y="40371"/>
                      <a:pt x="155595" y="42300"/>
                      <a:pt x="154556" y="38441"/>
                    </a:cubicBezTo>
                    <a:cubicBezTo>
                      <a:pt x="153665" y="34434"/>
                      <a:pt x="152626" y="27607"/>
                      <a:pt x="146689" y="27607"/>
                    </a:cubicBezTo>
                    <a:cubicBezTo>
                      <a:pt x="140753" y="27607"/>
                      <a:pt x="132886" y="23748"/>
                      <a:pt x="129918" y="30575"/>
                    </a:cubicBezTo>
                    <a:cubicBezTo>
                      <a:pt x="126949" y="37402"/>
                      <a:pt x="115075" y="28645"/>
                      <a:pt x="114185" y="23748"/>
                    </a:cubicBezTo>
                    <a:cubicBezTo>
                      <a:pt x="113294" y="18850"/>
                      <a:pt x="108248" y="14842"/>
                      <a:pt x="94445" y="9944"/>
                    </a:cubicBezTo>
                    <a:cubicBezTo>
                      <a:pt x="88953" y="8015"/>
                      <a:pt x="82720" y="4007"/>
                      <a:pt x="77228" y="0"/>
                    </a:cubicBezTo>
                    <a:cubicBezTo>
                      <a:pt x="76783" y="1187"/>
                      <a:pt x="76189" y="2375"/>
                      <a:pt x="75595" y="3117"/>
                    </a:cubicBezTo>
                    <a:cubicBezTo>
                      <a:pt x="72924" y="7124"/>
                      <a:pt x="63722" y="-148"/>
                      <a:pt x="59714" y="3859"/>
                    </a:cubicBezTo>
                    <a:cubicBezTo>
                      <a:pt x="55707" y="7866"/>
                      <a:pt x="42497" y="8460"/>
                      <a:pt x="35224" y="15139"/>
                    </a:cubicBezTo>
                    <a:cubicBezTo>
                      <a:pt x="27952" y="21818"/>
                      <a:pt x="12664" y="25083"/>
                      <a:pt x="4056" y="27013"/>
                    </a:cubicBezTo>
                    <a:cubicBezTo>
                      <a:pt x="-4553" y="28942"/>
                      <a:pt x="2720" y="36957"/>
                      <a:pt x="5985" y="42894"/>
                    </a:cubicBezTo>
                    <a:cubicBezTo>
                      <a:pt x="9250" y="48831"/>
                      <a:pt x="9250" y="63376"/>
                      <a:pt x="15930" y="67977"/>
                    </a:cubicBezTo>
                    <a:cubicBezTo>
                      <a:pt x="22608" y="72578"/>
                      <a:pt x="44426" y="86530"/>
                      <a:pt x="47098" y="91131"/>
                    </a:cubicBezTo>
                    <a:cubicBezTo>
                      <a:pt x="47544" y="91873"/>
                      <a:pt x="47246" y="92615"/>
                      <a:pt x="46653" y="93358"/>
                    </a:cubicBezTo>
                    <a:cubicBezTo>
                      <a:pt x="55855" y="95881"/>
                      <a:pt x="70104" y="95881"/>
                      <a:pt x="72627" y="91725"/>
                    </a:cubicBezTo>
                    <a:cubicBezTo>
                      <a:pt x="75595" y="86827"/>
                      <a:pt x="77525" y="77922"/>
                      <a:pt x="77525" y="77922"/>
                    </a:cubicBezTo>
                    <a:cubicBezTo>
                      <a:pt x="77525" y="77922"/>
                      <a:pt x="97265" y="77922"/>
                      <a:pt x="105131" y="86827"/>
                    </a:cubicBezTo>
                    <a:cubicBezTo>
                      <a:pt x="112998" y="95732"/>
                      <a:pt x="127840" y="89795"/>
                      <a:pt x="127840" y="89795"/>
                    </a:cubicBezTo>
                    <a:cubicBezTo>
                      <a:pt x="127840" y="89795"/>
                      <a:pt x="128582" y="92319"/>
                      <a:pt x="129918" y="95881"/>
                    </a:cubicBezTo>
                    <a:cubicBezTo>
                      <a:pt x="131996" y="90983"/>
                      <a:pt x="134815" y="86679"/>
                      <a:pt x="138229" y="86233"/>
                    </a:cubicBezTo>
                    <a:cubicBezTo>
                      <a:pt x="146541" y="85046"/>
                      <a:pt x="158415" y="83858"/>
                      <a:pt x="166727" y="71985"/>
                    </a:cubicBezTo>
                    <a:cubicBezTo>
                      <a:pt x="171030" y="65899"/>
                      <a:pt x="178155" y="61001"/>
                      <a:pt x="183944" y="57736"/>
                    </a:cubicBezTo>
                    <a:cubicBezTo>
                      <a:pt x="179936" y="52838"/>
                      <a:pt x="177858" y="45862"/>
                      <a:pt x="174148" y="4348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5" name="Freeform: Shape 1154">
                <a:extLst>
                  <a:ext uri="{FF2B5EF4-FFF2-40B4-BE49-F238E27FC236}">
                    <a16:creationId xmlns:a16="http://schemas.microsoft.com/office/drawing/2014/main" id="{C885BFBE-9B27-4343-B98A-7C2E7F88E1F6}"/>
                  </a:ext>
                </a:extLst>
              </p:cNvPr>
              <p:cNvSpPr/>
              <p:nvPr/>
            </p:nvSpPr>
            <p:spPr>
              <a:xfrm>
                <a:off x="6328777" y="3594835"/>
                <a:ext cx="183088" cy="73810"/>
              </a:xfrm>
              <a:custGeom>
                <a:avLst/>
                <a:gdLst>
                  <a:gd name="connsiteX0" fmla="*/ 124081 w 166974"/>
                  <a:gd name="connsiteY0" fmla="*/ 6530 h 67314"/>
                  <a:gd name="connsiteX1" fmla="*/ 101372 w 166974"/>
                  <a:gd name="connsiteY1" fmla="*/ 4601 h 67314"/>
                  <a:gd name="connsiteX2" fmla="*/ 75695 w 166974"/>
                  <a:gd name="connsiteY2" fmla="*/ 1633 h 67314"/>
                  <a:gd name="connsiteX3" fmla="*/ 57885 w 166974"/>
                  <a:gd name="connsiteY3" fmla="*/ 3562 h 67314"/>
                  <a:gd name="connsiteX4" fmla="*/ 54025 w 166974"/>
                  <a:gd name="connsiteY4" fmla="*/ 0 h 67314"/>
                  <a:gd name="connsiteX5" fmla="*/ 36808 w 166974"/>
                  <a:gd name="connsiteY5" fmla="*/ 14249 h 67314"/>
                  <a:gd name="connsiteX6" fmla="*/ 8312 w 166974"/>
                  <a:gd name="connsiteY6" fmla="*/ 28497 h 67314"/>
                  <a:gd name="connsiteX7" fmla="*/ 0 w 166974"/>
                  <a:gd name="connsiteY7" fmla="*/ 38144 h 67314"/>
                  <a:gd name="connsiteX8" fmla="*/ 13655 w 166974"/>
                  <a:gd name="connsiteY8" fmla="*/ 61744 h 67314"/>
                  <a:gd name="connsiteX9" fmla="*/ 54025 w 166974"/>
                  <a:gd name="connsiteY9" fmla="*/ 61744 h 67314"/>
                  <a:gd name="connsiteX10" fmla="*/ 85491 w 166974"/>
                  <a:gd name="connsiteY10" fmla="*/ 51948 h 67314"/>
                  <a:gd name="connsiteX11" fmla="*/ 113098 w 166974"/>
                  <a:gd name="connsiteY11" fmla="*/ 34137 h 67314"/>
                  <a:gd name="connsiteX12" fmla="*/ 140704 w 166974"/>
                  <a:gd name="connsiteY12" fmla="*/ 43042 h 67314"/>
                  <a:gd name="connsiteX13" fmla="*/ 159405 w 166974"/>
                  <a:gd name="connsiteY13" fmla="*/ 49721 h 67314"/>
                  <a:gd name="connsiteX14" fmla="*/ 153171 w 166974"/>
                  <a:gd name="connsiteY14" fmla="*/ 39480 h 67314"/>
                  <a:gd name="connsiteX15" fmla="*/ 166381 w 166974"/>
                  <a:gd name="connsiteY15" fmla="*/ 17662 h 67314"/>
                  <a:gd name="connsiteX16" fmla="*/ 166975 w 166974"/>
                  <a:gd name="connsiteY16" fmla="*/ 16772 h 67314"/>
                  <a:gd name="connsiteX17" fmla="*/ 149461 w 166974"/>
                  <a:gd name="connsiteY17" fmla="*/ 12467 h 67314"/>
                  <a:gd name="connsiteX18" fmla="*/ 123784 w 166974"/>
                  <a:gd name="connsiteY18" fmla="*/ 6530 h 67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6974" h="67314">
                    <a:moveTo>
                      <a:pt x="124081" y="6530"/>
                    </a:moveTo>
                    <a:cubicBezTo>
                      <a:pt x="114285" y="7421"/>
                      <a:pt x="109238" y="1633"/>
                      <a:pt x="101372" y="4601"/>
                    </a:cubicBezTo>
                    <a:cubicBezTo>
                      <a:pt x="93506" y="7569"/>
                      <a:pt x="80593" y="4601"/>
                      <a:pt x="75695" y="1633"/>
                    </a:cubicBezTo>
                    <a:cubicBezTo>
                      <a:pt x="70797" y="-1336"/>
                      <a:pt x="64860" y="7569"/>
                      <a:pt x="57885" y="3562"/>
                    </a:cubicBezTo>
                    <a:cubicBezTo>
                      <a:pt x="56400" y="2672"/>
                      <a:pt x="55064" y="1484"/>
                      <a:pt x="54025" y="0"/>
                    </a:cubicBezTo>
                    <a:cubicBezTo>
                      <a:pt x="48089" y="3265"/>
                      <a:pt x="41113" y="8163"/>
                      <a:pt x="36808" y="14249"/>
                    </a:cubicBezTo>
                    <a:cubicBezTo>
                      <a:pt x="28497" y="26122"/>
                      <a:pt x="16623" y="27310"/>
                      <a:pt x="8312" y="28497"/>
                    </a:cubicBezTo>
                    <a:cubicBezTo>
                      <a:pt x="4898" y="28942"/>
                      <a:pt x="2226" y="33247"/>
                      <a:pt x="0" y="38144"/>
                    </a:cubicBezTo>
                    <a:cubicBezTo>
                      <a:pt x="2671" y="45120"/>
                      <a:pt x="7718" y="56400"/>
                      <a:pt x="13655" y="61744"/>
                    </a:cubicBezTo>
                    <a:cubicBezTo>
                      <a:pt x="22560" y="69610"/>
                      <a:pt x="54025" y="68719"/>
                      <a:pt x="54025" y="61744"/>
                    </a:cubicBezTo>
                    <a:cubicBezTo>
                      <a:pt x="54025" y="54768"/>
                      <a:pt x="79703" y="51948"/>
                      <a:pt x="85491" y="51948"/>
                    </a:cubicBezTo>
                    <a:cubicBezTo>
                      <a:pt x="91279" y="51948"/>
                      <a:pt x="110129" y="33247"/>
                      <a:pt x="113098" y="34137"/>
                    </a:cubicBezTo>
                    <a:cubicBezTo>
                      <a:pt x="116066" y="35176"/>
                      <a:pt x="135806" y="38144"/>
                      <a:pt x="140704" y="43042"/>
                    </a:cubicBezTo>
                    <a:cubicBezTo>
                      <a:pt x="143079" y="45566"/>
                      <a:pt x="151094" y="47940"/>
                      <a:pt x="159405" y="49721"/>
                    </a:cubicBezTo>
                    <a:cubicBezTo>
                      <a:pt x="155991" y="46605"/>
                      <a:pt x="153171" y="42746"/>
                      <a:pt x="153171" y="39480"/>
                    </a:cubicBezTo>
                    <a:cubicBezTo>
                      <a:pt x="153171" y="34137"/>
                      <a:pt x="163116" y="20334"/>
                      <a:pt x="166381" y="17662"/>
                    </a:cubicBezTo>
                    <a:cubicBezTo>
                      <a:pt x="166678" y="17514"/>
                      <a:pt x="166826" y="17068"/>
                      <a:pt x="166975" y="16772"/>
                    </a:cubicBezTo>
                    <a:cubicBezTo>
                      <a:pt x="159405" y="15584"/>
                      <a:pt x="151094" y="14100"/>
                      <a:pt x="149461" y="12467"/>
                    </a:cubicBezTo>
                    <a:cubicBezTo>
                      <a:pt x="146492" y="9499"/>
                      <a:pt x="133728" y="5640"/>
                      <a:pt x="123784" y="6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6" name="Freeform: Shape 1155">
                <a:extLst>
                  <a:ext uri="{FF2B5EF4-FFF2-40B4-BE49-F238E27FC236}">
                    <a16:creationId xmlns:a16="http://schemas.microsoft.com/office/drawing/2014/main" id="{827F7CC3-0AF9-2B24-C0D2-BCD12ED05A1E}"/>
                  </a:ext>
                </a:extLst>
              </p:cNvPr>
              <p:cNvSpPr/>
              <p:nvPr/>
            </p:nvSpPr>
            <p:spPr>
              <a:xfrm>
                <a:off x="5466801" y="3902365"/>
                <a:ext cx="109438" cy="199897"/>
              </a:xfrm>
              <a:custGeom>
                <a:avLst/>
                <a:gdLst>
                  <a:gd name="connsiteX0" fmla="*/ 74871 w 99806"/>
                  <a:gd name="connsiteY0" fmla="*/ 149218 h 182303"/>
                  <a:gd name="connsiteX1" fmla="*/ 68340 w 99806"/>
                  <a:gd name="connsiteY1" fmla="*/ 134228 h 182303"/>
                  <a:gd name="connsiteX2" fmla="*/ 75910 w 99806"/>
                  <a:gd name="connsiteY2" fmla="*/ 118198 h 182303"/>
                  <a:gd name="connsiteX3" fmla="*/ 67301 w 99806"/>
                  <a:gd name="connsiteY3" fmla="*/ 102020 h 182303"/>
                  <a:gd name="connsiteX4" fmla="*/ 74871 w 99806"/>
                  <a:gd name="connsiteY4" fmla="*/ 90295 h 182303"/>
                  <a:gd name="connsiteX5" fmla="*/ 80214 w 99806"/>
                  <a:gd name="connsiteY5" fmla="*/ 69961 h 182303"/>
                  <a:gd name="connsiteX6" fmla="*/ 77988 w 99806"/>
                  <a:gd name="connsiteY6" fmla="*/ 42058 h 182303"/>
                  <a:gd name="connsiteX7" fmla="*/ 97283 w 99806"/>
                  <a:gd name="connsiteY7" fmla="*/ 24841 h 182303"/>
                  <a:gd name="connsiteX8" fmla="*/ 89713 w 99806"/>
                  <a:gd name="connsiteY8" fmla="*/ 12967 h 182303"/>
                  <a:gd name="connsiteX9" fmla="*/ 71458 w 99806"/>
                  <a:gd name="connsiteY9" fmla="*/ 9702 h 182303"/>
                  <a:gd name="connsiteX10" fmla="*/ 59584 w 99806"/>
                  <a:gd name="connsiteY10" fmla="*/ 9702 h 182303"/>
                  <a:gd name="connsiteX11" fmla="*/ 41327 w 99806"/>
                  <a:gd name="connsiteY11" fmla="*/ 5398 h 182303"/>
                  <a:gd name="connsiteX12" fmla="*/ 30642 w 99806"/>
                  <a:gd name="connsiteY12" fmla="*/ 4359 h 182303"/>
                  <a:gd name="connsiteX13" fmla="*/ 22627 w 99806"/>
                  <a:gd name="connsiteY13" fmla="*/ 7772 h 182303"/>
                  <a:gd name="connsiteX14" fmla="*/ 23369 w 99806"/>
                  <a:gd name="connsiteY14" fmla="*/ 27958 h 182303"/>
                  <a:gd name="connsiteX15" fmla="*/ 4816 w 99806"/>
                  <a:gd name="connsiteY15" fmla="*/ 99497 h 182303"/>
                  <a:gd name="connsiteX16" fmla="*/ 16245 w 99806"/>
                  <a:gd name="connsiteY16" fmla="*/ 125471 h 182303"/>
                  <a:gd name="connsiteX17" fmla="*/ 20252 w 99806"/>
                  <a:gd name="connsiteY17" fmla="*/ 176231 h 182303"/>
                  <a:gd name="connsiteX18" fmla="*/ 43109 w 99806"/>
                  <a:gd name="connsiteY18" fmla="*/ 182020 h 182303"/>
                  <a:gd name="connsiteX19" fmla="*/ 67005 w 99806"/>
                  <a:gd name="connsiteY19" fmla="*/ 177270 h 182303"/>
                  <a:gd name="connsiteX20" fmla="*/ 62700 w 99806"/>
                  <a:gd name="connsiteY20" fmla="*/ 167623 h 182303"/>
                  <a:gd name="connsiteX21" fmla="*/ 74574 w 99806"/>
                  <a:gd name="connsiteY21" fmla="*/ 149367 h 182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9806" h="182303">
                    <a:moveTo>
                      <a:pt x="74871" y="149218"/>
                    </a:moveTo>
                    <a:cubicBezTo>
                      <a:pt x="86745" y="147141"/>
                      <a:pt x="71606" y="137345"/>
                      <a:pt x="68340" y="134228"/>
                    </a:cubicBezTo>
                    <a:cubicBezTo>
                      <a:pt x="65075" y="130963"/>
                      <a:pt x="69379" y="118198"/>
                      <a:pt x="75910" y="118198"/>
                    </a:cubicBezTo>
                    <a:cubicBezTo>
                      <a:pt x="82441" y="118198"/>
                      <a:pt x="75910" y="110629"/>
                      <a:pt x="67301" y="102020"/>
                    </a:cubicBezTo>
                    <a:cubicBezTo>
                      <a:pt x="58693" y="93412"/>
                      <a:pt x="67301" y="90295"/>
                      <a:pt x="74871" y="90295"/>
                    </a:cubicBezTo>
                    <a:cubicBezTo>
                      <a:pt x="82441" y="90295"/>
                      <a:pt x="72793" y="77382"/>
                      <a:pt x="80214" y="69961"/>
                    </a:cubicBezTo>
                    <a:cubicBezTo>
                      <a:pt x="87784" y="62392"/>
                      <a:pt x="77988" y="48440"/>
                      <a:pt x="77988" y="42058"/>
                    </a:cubicBezTo>
                    <a:cubicBezTo>
                      <a:pt x="77988" y="35676"/>
                      <a:pt x="88674" y="33449"/>
                      <a:pt x="97283" y="24841"/>
                    </a:cubicBezTo>
                    <a:cubicBezTo>
                      <a:pt x="105891" y="16232"/>
                      <a:pt x="89713" y="19498"/>
                      <a:pt x="89713" y="12967"/>
                    </a:cubicBezTo>
                    <a:cubicBezTo>
                      <a:pt x="89713" y="6436"/>
                      <a:pt x="79027" y="4359"/>
                      <a:pt x="71458" y="9702"/>
                    </a:cubicBezTo>
                    <a:cubicBezTo>
                      <a:pt x="63888" y="15045"/>
                      <a:pt x="66114" y="9702"/>
                      <a:pt x="59584" y="9702"/>
                    </a:cubicBezTo>
                    <a:cubicBezTo>
                      <a:pt x="53053" y="9702"/>
                      <a:pt x="41327" y="11780"/>
                      <a:pt x="41327" y="5398"/>
                    </a:cubicBezTo>
                    <a:cubicBezTo>
                      <a:pt x="41327" y="-985"/>
                      <a:pt x="35985" y="-2172"/>
                      <a:pt x="30642" y="4359"/>
                    </a:cubicBezTo>
                    <a:cubicBezTo>
                      <a:pt x="29009" y="6288"/>
                      <a:pt x="26337" y="7327"/>
                      <a:pt x="22627" y="7772"/>
                    </a:cubicBezTo>
                    <a:cubicBezTo>
                      <a:pt x="21884" y="16232"/>
                      <a:pt x="20994" y="24099"/>
                      <a:pt x="23369" y="27958"/>
                    </a:cubicBezTo>
                    <a:cubicBezTo>
                      <a:pt x="29157" y="37160"/>
                      <a:pt x="16245" y="86139"/>
                      <a:pt x="4816" y="99497"/>
                    </a:cubicBezTo>
                    <a:cubicBezTo>
                      <a:pt x="-6613" y="112707"/>
                      <a:pt x="4371" y="116269"/>
                      <a:pt x="16245" y="125471"/>
                    </a:cubicBezTo>
                    <a:cubicBezTo>
                      <a:pt x="28118" y="134673"/>
                      <a:pt x="20252" y="168217"/>
                      <a:pt x="20252" y="176231"/>
                    </a:cubicBezTo>
                    <a:cubicBezTo>
                      <a:pt x="20252" y="184246"/>
                      <a:pt x="30790" y="182020"/>
                      <a:pt x="43109" y="182020"/>
                    </a:cubicBezTo>
                    <a:cubicBezTo>
                      <a:pt x="50530" y="182020"/>
                      <a:pt x="58842" y="178755"/>
                      <a:pt x="67005" y="177270"/>
                    </a:cubicBezTo>
                    <a:cubicBezTo>
                      <a:pt x="64630" y="173560"/>
                      <a:pt x="62700" y="169998"/>
                      <a:pt x="62700" y="167623"/>
                    </a:cubicBezTo>
                    <a:cubicBezTo>
                      <a:pt x="62700" y="161241"/>
                      <a:pt x="62700" y="151593"/>
                      <a:pt x="74574" y="14936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7" name="Freeform: Shape 1156">
                <a:extLst>
                  <a:ext uri="{FF2B5EF4-FFF2-40B4-BE49-F238E27FC236}">
                    <a16:creationId xmlns:a16="http://schemas.microsoft.com/office/drawing/2014/main" id="{FBEA5D65-9A79-E0D0-7E77-64AC47082F26}"/>
                  </a:ext>
                </a:extLst>
              </p:cNvPr>
              <p:cNvSpPr/>
              <p:nvPr/>
            </p:nvSpPr>
            <p:spPr>
              <a:xfrm>
                <a:off x="5886271" y="3425580"/>
                <a:ext cx="133913" cy="114898"/>
              </a:xfrm>
              <a:custGeom>
                <a:avLst/>
                <a:gdLst>
                  <a:gd name="connsiteX0" fmla="*/ 38887 w 122127"/>
                  <a:gd name="connsiteY0" fmla="*/ 81632 h 104785"/>
                  <a:gd name="connsiteX1" fmla="*/ 59072 w 122127"/>
                  <a:gd name="connsiteY1" fmla="*/ 84304 h 104785"/>
                  <a:gd name="connsiteX2" fmla="*/ 80593 w 122127"/>
                  <a:gd name="connsiteY2" fmla="*/ 99146 h 104785"/>
                  <a:gd name="connsiteX3" fmla="*/ 87124 w 122127"/>
                  <a:gd name="connsiteY3" fmla="*/ 104786 h 104785"/>
                  <a:gd name="connsiteX4" fmla="*/ 90538 w 122127"/>
                  <a:gd name="connsiteY4" fmla="*/ 81929 h 104785"/>
                  <a:gd name="connsiteX5" fmla="*/ 92319 w 122127"/>
                  <a:gd name="connsiteY5" fmla="*/ 67829 h 104785"/>
                  <a:gd name="connsiteX6" fmla="*/ 109090 w 122127"/>
                  <a:gd name="connsiteY6" fmla="*/ 59963 h 104785"/>
                  <a:gd name="connsiteX7" fmla="*/ 115324 w 122127"/>
                  <a:gd name="connsiteY7" fmla="*/ 50167 h 104785"/>
                  <a:gd name="connsiteX8" fmla="*/ 105676 w 122127"/>
                  <a:gd name="connsiteY8" fmla="*/ 34285 h 104785"/>
                  <a:gd name="connsiteX9" fmla="*/ 120667 w 122127"/>
                  <a:gd name="connsiteY9" fmla="*/ 20185 h 104785"/>
                  <a:gd name="connsiteX10" fmla="*/ 119777 w 122127"/>
                  <a:gd name="connsiteY10" fmla="*/ 0 h 104785"/>
                  <a:gd name="connsiteX11" fmla="*/ 112207 w 122127"/>
                  <a:gd name="connsiteY11" fmla="*/ 2968 h 104785"/>
                  <a:gd name="connsiteX12" fmla="*/ 82226 w 122127"/>
                  <a:gd name="connsiteY12" fmla="*/ 3859 h 104785"/>
                  <a:gd name="connsiteX13" fmla="*/ 69907 w 122127"/>
                  <a:gd name="connsiteY13" fmla="*/ 24638 h 104785"/>
                  <a:gd name="connsiteX14" fmla="*/ 55806 w 122127"/>
                  <a:gd name="connsiteY14" fmla="*/ 25529 h 104785"/>
                  <a:gd name="connsiteX15" fmla="*/ 42152 w 122127"/>
                  <a:gd name="connsiteY15" fmla="*/ 32504 h 104785"/>
                  <a:gd name="connsiteX16" fmla="*/ 28497 w 122127"/>
                  <a:gd name="connsiteY16" fmla="*/ 56697 h 104785"/>
                  <a:gd name="connsiteX17" fmla="*/ 4601 w 122127"/>
                  <a:gd name="connsiteY17" fmla="*/ 84452 h 104785"/>
                  <a:gd name="connsiteX18" fmla="*/ 0 w 122127"/>
                  <a:gd name="connsiteY18" fmla="*/ 87124 h 104785"/>
                  <a:gd name="connsiteX19" fmla="*/ 10686 w 122127"/>
                  <a:gd name="connsiteY19" fmla="*/ 90834 h 104785"/>
                  <a:gd name="connsiteX20" fmla="*/ 39035 w 122127"/>
                  <a:gd name="connsiteY20" fmla="*/ 81335 h 1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2127" h="104785">
                    <a:moveTo>
                      <a:pt x="38887" y="81632"/>
                    </a:moveTo>
                    <a:cubicBezTo>
                      <a:pt x="44229" y="76289"/>
                      <a:pt x="53729" y="78961"/>
                      <a:pt x="59072" y="84304"/>
                    </a:cubicBezTo>
                    <a:cubicBezTo>
                      <a:pt x="64415" y="89647"/>
                      <a:pt x="72578" y="90983"/>
                      <a:pt x="80593" y="99146"/>
                    </a:cubicBezTo>
                    <a:cubicBezTo>
                      <a:pt x="82671" y="101224"/>
                      <a:pt x="84897" y="103153"/>
                      <a:pt x="87124" y="104786"/>
                    </a:cubicBezTo>
                    <a:cubicBezTo>
                      <a:pt x="87866" y="99146"/>
                      <a:pt x="88014" y="87717"/>
                      <a:pt x="90538" y="81929"/>
                    </a:cubicBezTo>
                    <a:cubicBezTo>
                      <a:pt x="93209" y="75844"/>
                      <a:pt x="87866" y="67829"/>
                      <a:pt x="92319" y="67829"/>
                    </a:cubicBezTo>
                    <a:cubicBezTo>
                      <a:pt x="96771" y="67829"/>
                      <a:pt x="109090" y="67829"/>
                      <a:pt x="109090" y="59963"/>
                    </a:cubicBezTo>
                    <a:cubicBezTo>
                      <a:pt x="109090" y="52096"/>
                      <a:pt x="112652" y="54619"/>
                      <a:pt x="115324" y="50167"/>
                    </a:cubicBezTo>
                    <a:cubicBezTo>
                      <a:pt x="117995" y="45714"/>
                      <a:pt x="107309" y="36957"/>
                      <a:pt x="105676" y="34285"/>
                    </a:cubicBezTo>
                    <a:cubicBezTo>
                      <a:pt x="103895" y="31614"/>
                      <a:pt x="113691" y="30723"/>
                      <a:pt x="120667" y="20185"/>
                    </a:cubicBezTo>
                    <a:cubicBezTo>
                      <a:pt x="123190" y="16326"/>
                      <a:pt x="122151" y="8460"/>
                      <a:pt x="119777" y="0"/>
                    </a:cubicBezTo>
                    <a:cubicBezTo>
                      <a:pt x="118589" y="3117"/>
                      <a:pt x="116214" y="5343"/>
                      <a:pt x="112207" y="2968"/>
                    </a:cubicBezTo>
                    <a:cubicBezTo>
                      <a:pt x="105528" y="-1039"/>
                      <a:pt x="95435" y="1187"/>
                      <a:pt x="82226" y="3859"/>
                    </a:cubicBezTo>
                    <a:cubicBezTo>
                      <a:pt x="69016" y="6530"/>
                      <a:pt x="65009" y="19295"/>
                      <a:pt x="69907" y="24638"/>
                    </a:cubicBezTo>
                    <a:cubicBezTo>
                      <a:pt x="74805" y="29981"/>
                      <a:pt x="57143" y="32653"/>
                      <a:pt x="55806" y="25529"/>
                    </a:cubicBezTo>
                    <a:cubicBezTo>
                      <a:pt x="54471" y="18404"/>
                      <a:pt x="41261" y="23302"/>
                      <a:pt x="42152" y="32504"/>
                    </a:cubicBezTo>
                    <a:cubicBezTo>
                      <a:pt x="43042" y="41707"/>
                      <a:pt x="27606" y="45269"/>
                      <a:pt x="28497" y="56697"/>
                    </a:cubicBezTo>
                    <a:cubicBezTo>
                      <a:pt x="29387" y="68126"/>
                      <a:pt x="14397" y="78812"/>
                      <a:pt x="4601" y="84452"/>
                    </a:cubicBezTo>
                    <a:cubicBezTo>
                      <a:pt x="3117" y="85343"/>
                      <a:pt x="1484" y="86233"/>
                      <a:pt x="0" y="87124"/>
                    </a:cubicBezTo>
                    <a:cubicBezTo>
                      <a:pt x="4898" y="89350"/>
                      <a:pt x="8757" y="90834"/>
                      <a:pt x="10686" y="90834"/>
                    </a:cubicBezTo>
                    <a:cubicBezTo>
                      <a:pt x="18849" y="90834"/>
                      <a:pt x="33692" y="86827"/>
                      <a:pt x="39035" y="8133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8" name="Freeform: Shape 1157">
                <a:extLst>
                  <a:ext uri="{FF2B5EF4-FFF2-40B4-BE49-F238E27FC236}">
                    <a16:creationId xmlns:a16="http://schemas.microsoft.com/office/drawing/2014/main" id="{0ACC9715-2835-63FF-F50D-A0530D669DF0}"/>
                  </a:ext>
                </a:extLst>
              </p:cNvPr>
              <p:cNvSpPr/>
              <p:nvPr/>
            </p:nvSpPr>
            <p:spPr>
              <a:xfrm>
                <a:off x="5972418" y="3571399"/>
                <a:ext cx="21751" cy="30270"/>
              </a:xfrm>
              <a:custGeom>
                <a:avLst/>
                <a:gdLst>
                  <a:gd name="connsiteX0" fmla="*/ 10487 w 19837"/>
                  <a:gd name="connsiteY0" fmla="*/ 0 h 27606"/>
                  <a:gd name="connsiteX1" fmla="*/ 98 w 19837"/>
                  <a:gd name="connsiteY1" fmla="*/ 25380 h 27606"/>
                  <a:gd name="connsiteX2" fmla="*/ 19838 w 19837"/>
                  <a:gd name="connsiteY2" fmla="*/ 27607 h 27606"/>
                  <a:gd name="connsiteX3" fmla="*/ 10339 w 19837"/>
                  <a:gd name="connsiteY3" fmla="*/ 2820 h 27606"/>
                  <a:gd name="connsiteX4" fmla="*/ 10487 w 19837"/>
                  <a:gd name="connsiteY4" fmla="*/ 0 h 2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37" h="27606">
                    <a:moveTo>
                      <a:pt x="10487" y="0"/>
                    </a:moveTo>
                    <a:cubicBezTo>
                      <a:pt x="4550" y="3265"/>
                      <a:pt x="-793" y="10390"/>
                      <a:pt x="98" y="25380"/>
                    </a:cubicBezTo>
                    <a:cubicBezTo>
                      <a:pt x="5886" y="25232"/>
                      <a:pt x="13901" y="25825"/>
                      <a:pt x="19838" y="27607"/>
                    </a:cubicBezTo>
                    <a:cubicBezTo>
                      <a:pt x="18354" y="11280"/>
                      <a:pt x="11972" y="6234"/>
                      <a:pt x="10339" y="2820"/>
                    </a:cubicBezTo>
                    <a:cubicBezTo>
                      <a:pt x="9893" y="1929"/>
                      <a:pt x="10042" y="890"/>
                      <a:pt x="10487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9" name="Freeform: Shape 1158">
                <a:extLst>
                  <a:ext uri="{FF2B5EF4-FFF2-40B4-BE49-F238E27FC236}">
                    <a16:creationId xmlns:a16="http://schemas.microsoft.com/office/drawing/2014/main" id="{1525B616-4909-8BBA-5A12-B1B807359973}"/>
                  </a:ext>
                </a:extLst>
              </p:cNvPr>
              <p:cNvSpPr/>
              <p:nvPr/>
            </p:nvSpPr>
            <p:spPr>
              <a:xfrm>
                <a:off x="5864138" y="3511824"/>
                <a:ext cx="126354" cy="87838"/>
              </a:xfrm>
              <a:custGeom>
                <a:avLst/>
                <a:gdLst>
                  <a:gd name="connsiteX0" fmla="*/ 4008 w 115233"/>
                  <a:gd name="connsiteY0" fmla="*/ 21085 h 80107"/>
                  <a:gd name="connsiteX1" fmla="*/ 14546 w 115233"/>
                  <a:gd name="connsiteY1" fmla="*/ 32365 h 80107"/>
                  <a:gd name="connsiteX2" fmla="*/ 29833 w 115233"/>
                  <a:gd name="connsiteY2" fmla="*/ 41567 h 80107"/>
                  <a:gd name="connsiteX3" fmla="*/ 48386 w 115233"/>
                  <a:gd name="connsiteY3" fmla="*/ 52847 h 80107"/>
                  <a:gd name="connsiteX4" fmla="*/ 56994 w 115233"/>
                  <a:gd name="connsiteY4" fmla="*/ 62792 h 80107"/>
                  <a:gd name="connsiteX5" fmla="*/ 70204 w 115233"/>
                  <a:gd name="connsiteY5" fmla="*/ 56113 h 80107"/>
                  <a:gd name="connsiteX6" fmla="*/ 78812 w 115233"/>
                  <a:gd name="connsiteY6" fmla="*/ 70064 h 80107"/>
                  <a:gd name="connsiteX7" fmla="*/ 94100 w 115233"/>
                  <a:gd name="connsiteY7" fmla="*/ 80008 h 80107"/>
                  <a:gd name="connsiteX8" fmla="*/ 98849 w 115233"/>
                  <a:gd name="connsiteY8" fmla="*/ 79563 h 80107"/>
                  <a:gd name="connsiteX9" fmla="*/ 109239 w 115233"/>
                  <a:gd name="connsiteY9" fmla="*/ 54183 h 80107"/>
                  <a:gd name="connsiteX10" fmla="*/ 115176 w 115233"/>
                  <a:gd name="connsiteY10" fmla="*/ 45575 h 80107"/>
                  <a:gd name="connsiteX11" fmla="*/ 107161 w 115233"/>
                  <a:gd name="connsiteY11" fmla="*/ 27022 h 80107"/>
                  <a:gd name="connsiteX12" fmla="*/ 107161 w 115233"/>
                  <a:gd name="connsiteY12" fmla="*/ 26131 h 80107"/>
                  <a:gd name="connsiteX13" fmla="*/ 100630 w 115233"/>
                  <a:gd name="connsiteY13" fmla="*/ 20491 h 80107"/>
                  <a:gd name="connsiteX14" fmla="*/ 79109 w 115233"/>
                  <a:gd name="connsiteY14" fmla="*/ 5649 h 80107"/>
                  <a:gd name="connsiteX15" fmla="*/ 58924 w 115233"/>
                  <a:gd name="connsiteY15" fmla="*/ 2977 h 80107"/>
                  <a:gd name="connsiteX16" fmla="*/ 30575 w 115233"/>
                  <a:gd name="connsiteY16" fmla="*/ 12477 h 80107"/>
                  <a:gd name="connsiteX17" fmla="*/ 19889 w 115233"/>
                  <a:gd name="connsiteY17" fmla="*/ 8766 h 80107"/>
                  <a:gd name="connsiteX18" fmla="*/ 0 w 115233"/>
                  <a:gd name="connsiteY18" fmla="*/ 17374 h 80107"/>
                  <a:gd name="connsiteX19" fmla="*/ 3859 w 115233"/>
                  <a:gd name="connsiteY19" fmla="*/ 21382 h 8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5233" h="80107">
                    <a:moveTo>
                      <a:pt x="4008" y="21085"/>
                    </a:moveTo>
                    <a:cubicBezTo>
                      <a:pt x="4601" y="25686"/>
                      <a:pt x="12022" y="36966"/>
                      <a:pt x="14546" y="32365"/>
                    </a:cubicBezTo>
                    <a:cubicBezTo>
                      <a:pt x="17217" y="27764"/>
                      <a:pt x="23748" y="38302"/>
                      <a:pt x="29833" y="41567"/>
                    </a:cubicBezTo>
                    <a:cubicBezTo>
                      <a:pt x="35770" y="44833"/>
                      <a:pt x="47644" y="48840"/>
                      <a:pt x="48386" y="52847"/>
                    </a:cubicBezTo>
                    <a:cubicBezTo>
                      <a:pt x="48980" y="56855"/>
                      <a:pt x="51057" y="65463"/>
                      <a:pt x="56994" y="62792"/>
                    </a:cubicBezTo>
                    <a:cubicBezTo>
                      <a:pt x="62931" y="60120"/>
                      <a:pt x="70204" y="50918"/>
                      <a:pt x="70204" y="56113"/>
                    </a:cubicBezTo>
                    <a:cubicBezTo>
                      <a:pt x="70204" y="61307"/>
                      <a:pt x="72133" y="71400"/>
                      <a:pt x="78812" y="70064"/>
                    </a:cubicBezTo>
                    <a:cubicBezTo>
                      <a:pt x="85491" y="68728"/>
                      <a:pt x="87421" y="81344"/>
                      <a:pt x="94100" y="80008"/>
                    </a:cubicBezTo>
                    <a:cubicBezTo>
                      <a:pt x="95287" y="79860"/>
                      <a:pt x="96920" y="79712"/>
                      <a:pt x="98849" y="79563"/>
                    </a:cubicBezTo>
                    <a:cubicBezTo>
                      <a:pt x="97959" y="64573"/>
                      <a:pt x="103450" y="57448"/>
                      <a:pt x="109239" y="54183"/>
                    </a:cubicBezTo>
                    <a:cubicBezTo>
                      <a:pt x="110575" y="51511"/>
                      <a:pt x="114582" y="48840"/>
                      <a:pt x="115176" y="45575"/>
                    </a:cubicBezTo>
                    <a:cubicBezTo>
                      <a:pt x="116066" y="41122"/>
                      <a:pt x="106419" y="32365"/>
                      <a:pt x="107161" y="27022"/>
                    </a:cubicBezTo>
                    <a:cubicBezTo>
                      <a:pt x="107161" y="26725"/>
                      <a:pt x="107161" y="26428"/>
                      <a:pt x="107161" y="26131"/>
                    </a:cubicBezTo>
                    <a:cubicBezTo>
                      <a:pt x="104934" y="24499"/>
                      <a:pt x="102708" y="22569"/>
                      <a:pt x="100630" y="20491"/>
                    </a:cubicBezTo>
                    <a:cubicBezTo>
                      <a:pt x="92467" y="12477"/>
                      <a:pt x="84452" y="11141"/>
                      <a:pt x="79109" y="5649"/>
                    </a:cubicBezTo>
                    <a:cubicBezTo>
                      <a:pt x="73766" y="306"/>
                      <a:pt x="64267" y="-2514"/>
                      <a:pt x="58924" y="2977"/>
                    </a:cubicBezTo>
                    <a:cubicBezTo>
                      <a:pt x="53581" y="8321"/>
                      <a:pt x="38738" y="12477"/>
                      <a:pt x="30575" y="12477"/>
                    </a:cubicBezTo>
                    <a:cubicBezTo>
                      <a:pt x="28794" y="12477"/>
                      <a:pt x="24787" y="10992"/>
                      <a:pt x="19889" y="8766"/>
                    </a:cubicBezTo>
                    <a:cubicBezTo>
                      <a:pt x="13506" y="12477"/>
                      <a:pt x="6679" y="15890"/>
                      <a:pt x="0" y="17374"/>
                    </a:cubicBezTo>
                    <a:cubicBezTo>
                      <a:pt x="1336" y="19155"/>
                      <a:pt x="3414" y="18265"/>
                      <a:pt x="3859" y="2138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0" name="Freeform: Shape 1159">
                <a:extLst>
                  <a:ext uri="{FF2B5EF4-FFF2-40B4-BE49-F238E27FC236}">
                    <a16:creationId xmlns:a16="http://schemas.microsoft.com/office/drawing/2014/main" id="{02C4C3AE-90CF-EB1D-53AE-3A6669472A98}"/>
                  </a:ext>
                </a:extLst>
              </p:cNvPr>
              <p:cNvSpPr/>
              <p:nvPr/>
            </p:nvSpPr>
            <p:spPr>
              <a:xfrm>
                <a:off x="6441861" y="3645286"/>
                <a:ext cx="294926" cy="192203"/>
              </a:xfrm>
              <a:custGeom>
                <a:avLst/>
                <a:gdLst>
                  <a:gd name="connsiteX0" fmla="*/ 241357 w 268968"/>
                  <a:gd name="connsiteY0" fmla="*/ 117105 h 175286"/>
                  <a:gd name="connsiteX1" fmla="*/ 229929 w 268968"/>
                  <a:gd name="connsiteY1" fmla="*/ 110129 h 175286"/>
                  <a:gd name="connsiteX2" fmla="*/ 230671 w 268968"/>
                  <a:gd name="connsiteY2" fmla="*/ 109090 h 175286"/>
                  <a:gd name="connsiteX3" fmla="*/ 225476 w 268968"/>
                  <a:gd name="connsiteY3" fmla="*/ 75547 h 175286"/>
                  <a:gd name="connsiteX4" fmla="*/ 206627 w 268968"/>
                  <a:gd name="connsiteY4" fmla="*/ 33692 h 175286"/>
                  <a:gd name="connsiteX5" fmla="*/ 186886 w 268968"/>
                  <a:gd name="connsiteY5" fmla="*/ 0 h 175286"/>
                  <a:gd name="connsiteX6" fmla="*/ 172489 w 268968"/>
                  <a:gd name="connsiteY6" fmla="*/ 6827 h 175286"/>
                  <a:gd name="connsiteX7" fmla="*/ 155718 w 268968"/>
                  <a:gd name="connsiteY7" fmla="*/ 15584 h 175286"/>
                  <a:gd name="connsiteX8" fmla="*/ 140727 w 268968"/>
                  <a:gd name="connsiteY8" fmla="*/ 17365 h 175286"/>
                  <a:gd name="connsiteX9" fmla="*/ 127517 w 268968"/>
                  <a:gd name="connsiteY9" fmla="*/ 20927 h 175286"/>
                  <a:gd name="connsiteX10" fmla="*/ 109856 w 268968"/>
                  <a:gd name="connsiteY10" fmla="*/ 15584 h 175286"/>
                  <a:gd name="connsiteX11" fmla="*/ 79874 w 268968"/>
                  <a:gd name="connsiteY11" fmla="*/ 10241 h 175286"/>
                  <a:gd name="connsiteX12" fmla="*/ 68446 w 268968"/>
                  <a:gd name="connsiteY12" fmla="*/ 11280 h 175286"/>
                  <a:gd name="connsiteX13" fmla="*/ 65626 w 268968"/>
                  <a:gd name="connsiteY13" fmla="*/ 17811 h 175286"/>
                  <a:gd name="connsiteX14" fmla="*/ 45737 w 268968"/>
                  <a:gd name="connsiteY14" fmla="*/ 30426 h 175286"/>
                  <a:gd name="connsiteX15" fmla="*/ 18576 w 268968"/>
                  <a:gd name="connsiteY15" fmla="*/ 75398 h 175286"/>
                  <a:gd name="connsiteX16" fmla="*/ 23 w 268968"/>
                  <a:gd name="connsiteY16" fmla="*/ 89350 h 175286"/>
                  <a:gd name="connsiteX17" fmla="*/ 10561 w 268968"/>
                  <a:gd name="connsiteY17" fmla="*/ 106567 h 175286"/>
                  <a:gd name="connsiteX18" fmla="*/ 20505 w 268968"/>
                  <a:gd name="connsiteY18" fmla="*/ 117105 h 175286"/>
                  <a:gd name="connsiteX19" fmla="*/ 24513 w 268968"/>
                  <a:gd name="connsiteY19" fmla="*/ 135658 h 175286"/>
                  <a:gd name="connsiteX20" fmla="*/ 57611 w 268968"/>
                  <a:gd name="connsiteY20" fmla="*/ 145602 h 175286"/>
                  <a:gd name="connsiteX21" fmla="*/ 59392 w 268968"/>
                  <a:gd name="connsiteY21" fmla="*/ 158663 h 175286"/>
                  <a:gd name="connsiteX22" fmla="*/ 76461 w 268968"/>
                  <a:gd name="connsiteY22" fmla="*/ 170092 h 175286"/>
                  <a:gd name="connsiteX23" fmla="*/ 108223 w 268968"/>
                  <a:gd name="connsiteY23" fmla="*/ 173654 h 175286"/>
                  <a:gd name="connsiteX24" fmla="*/ 139985 w 268968"/>
                  <a:gd name="connsiteY24" fmla="*/ 174544 h 175286"/>
                  <a:gd name="connsiteX25" fmla="*/ 161209 w 268968"/>
                  <a:gd name="connsiteY25" fmla="*/ 165787 h 175286"/>
                  <a:gd name="connsiteX26" fmla="*/ 196534 w 268968"/>
                  <a:gd name="connsiteY26" fmla="*/ 159554 h 175286"/>
                  <a:gd name="connsiteX27" fmla="*/ 220281 w 268968"/>
                  <a:gd name="connsiteY27" fmla="*/ 166678 h 175286"/>
                  <a:gd name="connsiteX28" fmla="*/ 238389 w 268968"/>
                  <a:gd name="connsiteY28" fmla="*/ 175286 h 175286"/>
                  <a:gd name="connsiteX29" fmla="*/ 238389 w 268968"/>
                  <a:gd name="connsiteY29" fmla="*/ 159554 h 175286"/>
                  <a:gd name="connsiteX30" fmla="*/ 253379 w 268968"/>
                  <a:gd name="connsiteY30" fmla="*/ 135361 h 175286"/>
                  <a:gd name="connsiteX31" fmla="*/ 268815 w 268968"/>
                  <a:gd name="connsiteY31" fmla="*/ 119035 h 175286"/>
                  <a:gd name="connsiteX32" fmla="*/ 268815 w 268968"/>
                  <a:gd name="connsiteY32" fmla="*/ 117550 h 175286"/>
                  <a:gd name="connsiteX33" fmla="*/ 258278 w 268968"/>
                  <a:gd name="connsiteY33" fmla="*/ 110129 h 175286"/>
                  <a:gd name="connsiteX34" fmla="*/ 241506 w 268968"/>
                  <a:gd name="connsiteY34" fmla="*/ 117105 h 175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8968" h="175286">
                    <a:moveTo>
                      <a:pt x="241357" y="117105"/>
                    </a:moveTo>
                    <a:cubicBezTo>
                      <a:pt x="235123" y="116215"/>
                      <a:pt x="227257" y="113543"/>
                      <a:pt x="229929" y="110129"/>
                    </a:cubicBezTo>
                    <a:cubicBezTo>
                      <a:pt x="230077" y="109832"/>
                      <a:pt x="230522" y="109536"/>
                      <a:pt x="230671" y="109090"/>
                    </a:cubicBezTo>
                    <a:cubicBezTo>
                      <a:pt x="222359" y="102411"/>
                      <a:pt x="220281" y="80742"/>
                      <a:pt x="225476" y="75547"/>
                    </a:cubicBezTo>
                    <a:cubicBezTo>
                      <a:pt x="232155" y="68868"/>
                      <a:pt x="214642" y="43191"/>
                      <a:pt x="206627" y="33692"/>
                    </a:cubicBezTo>
                    <a:cubicBezTo>
                      <a:pt x="202916" y="29239"/>
                      <a:pt x="194604" y="14545"/>
                      <a:pt x="186886" y="0"/>
                    </a:cubicBezTo>
                    <a:cubicBezTo>
                      <a:pt x="179910" y="2226"/>
                      <a:pt x="173677" y="4898"/>
                      <a:pt x="172489" y="6827"/>
                    </a:cubicBezTo>
                    <a:cubicBezTo>
                      <a:pt x="169818" y="11280"/>
                      <a:pt x="161061" y="15584"/>
                      <a:pt x="155718" y="15584"/>
                    </a:cubicBezTo>
                    <a:cubicBezTo>
                      <a:pt x="150375" y="15584"/>
                      <a:pt x="145180" y="12913"/>
                      <a:pt x="140727" y="17365"/>
                    </a:cubicBezTo>
                    <a:cubicBezTo>
                      <a:pt x="136275" y="21818"/>
                      <a:pt x="130189" y="23599"/>
                      <a:pt x="127517" y="20927"/>
                    </a:cubicBezTo>
                    <a:cubicBezTo>
                      <a:pt x="124846" y="18256"/>
                      <a:pt x="116089" y="15584"/>
                      <a:pt x="109856" y="15584"/>
                    </a:cubicBezTo>
                    <a:cubicBezTo>
                      <a:pt x="103622" y="15584"/>
                      <a:pt x="84327" y="10241"/>
                      <a:pt x="79874" y="10241"/>
                    </a:cubicBezTo>
                    <a:cubicBezTo>
                      <a:pt x="77203" y="10241"/>
                      <a:pt x="73047" y="10538"/>
                      <a:pt x="68446" y="11280"/>
                    </a:cubicBezTo>
                    <a:cubicBezTo>
                      <a:pt x="69485" y="13210"/>
                      <a:pt x="68594" y="15436"/>
                      <a:pt x="65626" y="17811"/>
                    </a:cubicBezTo>
                    <a:cubicBezTo>
                      <a:pt x="60282" y="21818"/>
                      <a:pt x="49744" y="27755"/>
                      <a:pt x="45737" y="30426"/>
                    </a:cubicBezTo>
                    <a:cubicBezTo>
                      <a:pt x="41729" y="33098"/>
                      <a:pt x="27926" y="66196"/>
                      <a:pt x="18576" y="75398"/>
                    </a:cubicBezTo>
                    <a:cubicBezTo>
                      <a:pt x="9374" y="84601"/>
                      <a:pt x="765" y="85936"/>
                      <a:pt x="23" y="89350"/>
                    </a:cubicBezTo>
                    <a:cubicBezTo>
                      <a:pt x="-570" y="92615"/>
                      <a:pt x="10561" y="101224"/>
                      <a:pt x="10561" y="106567"/>
                    </a:cubicBezTo>
                    <a:cubicBezTo>
                      <a:pt x="10561" y="111910"/>
                      <a:pt x="13233" y="117105"/>
                      <a:pt x="20505" y="117105"/>
                    </a:cubicBezTo>
                    <a:cubicBezTo>
                      <a:pt x="27778" y="117105"/>
                      <a:pt x="19911" y="134322"/>
                      <a:pt x="24513" y="135658"/>
                    </a:cubicBezTo>
                    <a:cubicBezTo>
                      <a:pt x="29114" y="136994"/>
                      <a:pt x="57611" y="138923"/>
                      <a:pt x="57611" y="145602"/>
                    </a:cubicBezTo>
                    <a:cubicBezTo>
                      <a:pt x="57611" y="150797"/>
                      <a:pt x="60727" y="155101"/>
                      <a:pt x="59392" y="158663"/>
                    </a:cubicBezTo>
                    <a:cubicBezTo>
                      <a:pt x="67407" y="159999"/>
                      <a:pt x="73195" y="170834"/>
                      <a:pt x="76461" y="170092"/>
                    </a:cubicBezTo>
                    <a:cubicBezTo>
                      <a:pt x="80023" y="169201"/>
                      <a:pt x="103770" y="174544"/>
                      <a:pt x="108223" y="173654"/>
                    </a:cubicBezTo>
                    <a:cubicBezTo>
                      <a:pt x="112675" y="172763"/>
                      <a:pt x="132861" y="173654"/>
                      <a:pt x="139985" y="174544"/>
                    </a:cubicBezTo>
                    <a:cubicBezTo>
                      <a:pt x="147109" y="175435"/>
                      <a:pt x="154976" y="171873"/>
                      <a:pt x="161209" y="165787"/>
                    </a:cubicBezTo>
                    <a:cubicBezTo>
                      <a:pt x="167443" y="159702"/>
                      <a:pt x="189410" y="158663"/>
                      <a:pt x="196534" y="159554"/>
                    </a:cubicBezTo>
                    <a:cubicBezTo>
                      <a:pt x="203510" y="160444"/>
                      <a:pt x="217758" y="162225"/>
                      <a:pt x="220281" y="166678"/>
                    </a:cubicBezTo>
                    <a:cubicBezTo>
                      <a:pt x="221617" y="168904"/>
                      <a:pt x="229929" y="172466"/>
                      <a:pt x="238389" y="175286"/>
                    </a:cubicBezTo>
                    <a:cubicBezTo>
                      <a:pt x="239428" y="170834"/>
                      <a:pt x="238092" y="165194"/>
                      <a:pt x="238389" y="159554"/>
                    </a:cubicBezTo>
                    <a:cubicBezTo>
                      <a:pt x="238834" y="150352"/>
                      <a:pt x="244177" y="136251"/>
                      <a:pt x="253379" y="135361"/>
                    </a:cubicBezTo>
                    <a:cubicBezTo>
                      <a:pt x="262582" y="134470"/>
                      <a:pt x="270151" y="134470"/>
                      <a:pt x="268815" y="119035"/>
                    </a:cubicBezTo>
                    <a:cubicBezTo>
                      <a:pt x="268815" y="118441"/>
                      <a:pt x="268815" y="118144"/>
                      <a:pt x="268815" y="117550"/>
                    </a:cubicBezTo>
                    <a:cubicBezTo>
                      <a:pt x="264066" y="113543"/>
                      <a:pt x="259761" y="110129"/>
                      <a:pt x="258278" y="110129"/>
                    </a:cubicBezTo>
                    <a:cubicBezTo>
                      <a:pt x="254715" y="110129"/>
                      <a:pt x="244177" y="117550"/>
                      <a:pt x="241506" y="11710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1" name="Freeform: Shape 1160">
                <a:extLst>
                  <a:ext uri="{FF2B5EF4-FFF2-40B4-BE49-F238E27FC236}">
                    <a16:creationId xmlns:a16="http://schemas.microsoft.com/office/drawing/2014/main" id="{AF074AAE-D7B4-F09C-E18D-CF715DEC3759}"/>
                  </a:ext>
                </a:extLst>
              </p:cNvPr>
              <p:cNvSpPr/>
              <p:nvPr/>
            </p:nvSpPr>
            <p:spPr>
              <a:xfrm>
                <a:off x="6646783" y="3639219"/>
                <a:ext cx="101391" cy="125684"/>
              </a:xfrm>
              <a:custGeom>
                <a:avLst/>
                <a:gdLst>
                  <a:gd name="connsiteX0" fmla="*/ 66790 w 92467"/>
                  <a:gd name="connsiteY0" fmla="*/ 29131 h 114622"/>
                  <a:gd name="connsiteX1" fmla="*/ 45566 w 92467"/>
                  <a:gd name="connsiteY1" fmla="*/ 13250 h 114622"/>
                  <a:gd name="connsiteX2" fmla="*/ 21818 w 92467"/>
                  <a:gd name="connsiteY2" fmla="*/ 40 h 114622"/>
                  <a:gd name="connsiteX3" fmla="*/ 0 w 92467"/>
                  <a:gd name="connsiteY3" fmla="*/ 5532 h 114622"/>
                  <a:gd name="connsiteX4" fmla="*/ 19740 w 92467"/>
                  <a:gd name="connsiteY4" fmla="*/ 39224 h 114622"/>
                  <a:gd name="connsiteX5" fmla="*/ 38590 w 92467"/>
                  <a:gd name="connsiteY5" fmla="*/ 81079 h 114622"/>
                  <a:gd name="connsiteX6" fmla="*/ 43785 w 92467"/>
                  <a:gd name="connsiteY6" fmla="*/ 114622 h 114622"/>
                  <a:gd name="connsiteX7" fmla="*/ 60705 w 92467"/>
                  <a:gd name="connsiteY7" fmla="*/ 88203 h 114622"/>
                  <a:gd name="connsiteX8" fmla="*/ 72133 w 92467"/>
                  <a:gd name="connsiteY8" fmla="*/ 74994 h 114622"/>
                  <a:gd name="connsiteX9" fmla="*/ 92467 w 92467"/>
                  <a:gd name="connsiteY9" fmla="*/ 78556 h 114622"/>
                  <a:gd name="connsiteX10" fmla="*/ 85491 w 92467"/>
                  <a:gd name="connsiteY10" fmla="*/ 59113 h 114622"/>
                  <a:gd name="connsiteX11" fmla="*/ 66938 w 92467"/>
                  <a:gd name="connsiteY11" fmla="*/ 29131 h 114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467" h="114622">
                    <a:moveTo>
                      <a:pt x="66790" y="29131"/>
                    </a:moveTo>
                    <a:cubicBezTo>
                      <a:pt x="63228" y="17703"/>
                      <a:pt x="51800" y="13250"/>
                      <a:pt x="45566" y="13250"/>
                    </a:cubicBezTo>
                    <a:cubicBezTo>
                      <a:pt x="39332" y="13250"/>
                      <a:pt x="28794" y="-850"/>
                      <a:pt x="21818" y="40"/>
                    </a:cubicBezTo>
                    <a:cubicBezTo>
                      <a:pt x="17959" y="486"/>
                      <a:pt x="8460" y="2861"/>
                      <a:pt x="0" y="5532"/>
                    </a:cubicBezTo>
                    <a:cubicBezTo>
                      <a:pt x="7718" y="19929"/>
                      <a:pt x="15881" y="34771"/>
                      <a:pt x="19740" y="39224"/>
                    </a:cubicBezTo>
                    <a:cubicBezTo>
                      <a:pt x="27755" y="48723"/>
                      <a:pt x="45418" y="74252"/>
                      <a:pt x="38590" y="81079"/>
                    </a:cubicBezTo>
                    <a:cubicBezTo>
                      <a:pt x="33247" y="86422"/>
                      <a:pt x="35473" y="107943"/>
                      <a:pt x="43785" y="114622"/>
                    </a:cubicBezTo>
                    <a:cubicBezTo>
                      <a:pt x="47644" y="109576"/>
                      <a:pt x="60705" y="93250"/>
                      <a:pt x="60705" y="88203"/>
                    </a:cubicBezTo>
                    <a:cubicBezTo>
                      <a:pt x="60705" y="82860"/>
                      <a:pt x="61596" y="72322"/>
                      <a:pt x="72133" y="74994"/>
                    </a:cubicBezTo>
                    <a:cubicBezTo>
                      <a:pt x="82671" y="77665"/>
                      <a:pt x="92467" y="82118"/>
                      <a:pt x="92467" y="78556"/>
                    </a:cubicBezTo>
                    <a:cubicBezTo>
                      <a:pt x="92467" y="74994"/>
                      <a:pt x="89796" y="63565"/>
                      <a:pt x="85491" y="59113"/>
                    </a:cubicBezTo>
                    <a:cubicBezTo>
                      <a:pt x="81039" y="54660"/>
                      <a:pt x="70500" y="40560"/>
                      <a:pt x="66938" y="2913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2" name="Freeform: Shape 1161">
                <a:extLst>
                  <a:ext uri="{FF2B5EF4-FFF2-40B4-BE49-F238E27FC236}">
                    <a16:creationId xmlns:a16="http://schemas.microsoft.com/office/drawing/2014/main" id="{ED6305BA-9404-0E30-33F1-013F8BD3C81C}"/>
                  </a:ext>
                </a:extLst>
              </p:cNvPr>
              <p:cNvSpPr/>
              <p:nvPr/>
            </p:nvSpPr>
            <p:spPr>
              <a:xfrm>
                <a:off x="6499026" y="3819262"/>
                <a:ext cx="203741" cy="111969"/>
              </a:xfrm>
              <a:custGeom>
                <a:avLst/>
                <a:gdLst>
                  <a:gd name="connsiteX0" fmla="*/ 144252 w 185809"/>
                  <a:gd name="connsiteY0" fmla="*/ 890 h 102114"/>
                  <a:gd name="connsiteX1" fmla="*/ 108927 w 185809"/>
                  <a:gd name="connsiteY1" fmla="*/ 7124 h 102114"/>
                  <a:gd name="connsiteX2" fmla="*/ 87703 w 185809"/>
                  <a:gd name="connsiteY2" fmla="*/ 15881 h 102114"/>
                  <a:gd name="connsiteX3" fmla="*/ 55940 w 185809"/>
                  <a:gd name="connsiteY3" fmla="*/ 14991 h 102114"/>
                  <a:gd name="connsiteX4" fmla="*/ 24178 w 185809"/>
                  <a:gd name="connsiteY4" fmla="*/ 11428 h 102114"/>
                  <a:gd name="connsiteX5" fmla="*/ 7110 w 185809"/>
                  <a:gd name="connsiteY5" fmla="*/ 0 h 102114"/>
                  <a:gd name="connsiteX6" fmla="*/ 4735 w 185809"/>
                  <a:gd name="connsiteY6" fmla="*/ 2820 h 102114"/>
                  <a:gd name="connsiteX7" fmla="*/ 4735 w 185809"/>
                  <a:gd name="connsiteY7" fmla="*/ 23302 h 102114"/>
                  <a:gd name="connsiteX8" fmla="*/ 13937 w 185809"/>
                  <a:gd name="connsiteY8" fmla="*/ 42449 h 102114"/>
                  <a:gd name="connsiteX9" fmla="*/ 3993 w 185809"/>
                  <a:gd name="connsiteY9" fmla="*/ 54322 h 102114"/>
                  <a:gd name="connsiteX10" fmla="*/ 3993 w 185809"/>
                  <a:gd name="connsiteY10" fmla="*/ 68868 h 102114"/>
                  <a:gd name="connsiteX11" fmla="*/ 20468 w 185809"/>
                  <a:gd name="connsiteY11" fmla="*/ 88014 h 102114"/>
                  <a:gd name="connsiteX12" fmla="*/ 26256 w 185809"/>
                  <a:gd name="connsiteY12" fmla="*/ 96326 h 102114"/>
                  <a:gd name="connsiteX13" fmla="*/ 66330 w 185809"/>
                  <a:gd name="connsiteY13" fmla="*/ 96771 h 102114"/>
                  <a:gd name="connsiteX14" fmla="*/ 98092 w 185809"/>
                  <a:gd name="connsiteY14" fmla="*/ 102114 h 102114"/>
                  <a:gd name="connsiteX15" fmla="*/ 109521 w 185809"/>
                  <a:gd name="connsiteY15" fmla="*/ 95138 h 102114"/>
                  <a:gd name="connsiteX16" fmla="*/ 123918 w 185809"/>
                  <a:gd name="connsiteY16" fmla="*/ 88311 h 102114"/>
                  <a:gd name="connsiteX17" fmla="*/ 123621 w 185809"/>
                  <a:gd name="connsiteY17" fmla="*/ 80148 h 102114"/>
                  <a:gd name="connsiteX18" fmla="*/ 154048 w 185809"/>
                  <a:gd name="connsiteY18" fmla="*/ 80148 h 102114"/>
                  <a:gd name="connsiteX19" fmla="*/ 166070 w 185809"/>
                  <a:gd name="connsiteY19" fmla="*/ 77922 h 102114"/>
                  <a:gd name="connsiteX20" fmla="*/ 161914 w 185809"/>
                  <a:gd name="connsiteY20" fmla="*/ 70946 h 102114"/>
                  <a:gd name="connsiteX21" fmla="*/ 155680 w 185809"/>
                  <a:gd name="connsiteY21" fmla="*/ 48386 h 102114"/>
                  <a:gd name="connsiteX22" fmla="*/ 179576 w 185809"/>
                  <a:gd name="connsiteY22" fmla="*/ 22857 h 102114"/>
                  <a:gd name="connsiteX23" fmla="*/ 185810 w 185809"/>
                  <a:gd name="connsiteY23" fmla="*/ 16475 h 102114"/>
                  <a:gd name="connsiteX24" fmla="*/ 167702 w 185809"/>
                  <a:gd name="connsiteY24" fmla="*/ 7866 h 102114"/>
                  <a:gd name="connsiteX25" fmla="*/ 143955 w 185809"/>
                  <a:gd name="connsiteY25" fmla="*/ 742 h 102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85809" h="102114">
                    <a:moveTo>
                      <a:pt x="144252" y="890"/>
                    </a:moveTo>
                    <a:cubicBezTo>
                      <a:pt x="137127" y="0"/>
                      <a:pt x="115161" y="890"/>
                      <a:pt x="108927" y="7124"/>
                    </a:cubicBezTo>
                    <a:cubicBezTo>
                      <a:pt x="102694" y="13358"/>
                      <a:pt x="94827" y="16772"/>
                      <a:pt x="87703" y="15881"/>
                    </a:cubicBezTo>
                    <a:cubicBezTo>
                      <a:pt x="80579" y="14991"/>
                      <a:pt x="60393" y="14100"/>
                      <a:pt x="55940" y="14991"/>
                    </a:cubicBezTo>
                    <a:cubicBezTo>
                      <a:pt x="51488" y="15881"/>
                      <a:pt x="27740" y="10538"/>
                      <a:pt x="24178" y="11428"/>
                    </a:cubicBezTo>
                    <a:cubicBezTo>
                      <a:pt x="21062" y="12170"/>
                      <a:pt x="15124" y="1336"/>
                      <a:pt x="7110" y="0"/>
                    </a:cubicBezTo>
                    <a:cubicBezTo>
                      <a:pt x="6665" y="1039"/>
                      <a:pt x="6071" y="1929"/>
                      <a:pt x="4735" y="2820"/>
                    </a:cubicBezTo>
                    <a:cubicBezTo>
                      <a:pt x="-1202" y="6827"/>
                      <a:pt x="-1944" y="17365"/>
                      <a:pt x="4735" y="23302"/>
                    </a:cubicBezTo>
                    <a:cubicBezTo>
                      <a:pt x="11414" y="29239"/>
                      <a:pt x="20023" y="42449"/>
                      <a:pt x="13937" y="42449"/>
                    </a:cubicBezTo>
                    <a:cubicBezTo>
                      <a:pt x="7852" y="42449"/>
                      <a:pt x="3399" y="50315"/>
                      <a:pt x="3993" y="54322"/>
                    </a:cubicBezTo>
                    <a:cubicBezTo>
                      <a:pt x="4587" y="58330"/>
                      <a:pt x="2064" y="66938"/>
                      <a:pt x="3993" y="68868"/>
                    </a:cubicBezTo>
                    <a:cubicBezTo>
                      <a:pt x="5922" y="70797"/>
                      <a:pt x="19874" y="84155"/>
                      <a:pt x="20468" y="88014"/>
                    </a:cubicBezTo>
                    <a:cubicBezTo>
                      <a:pt x="21062" y="91576"/>
                      <a:pt x="26701" y="93357"/>
                      <a:pt x="26256" y="96326"/>
                    </a:cubicBezTo>
                    <a:cubicBezTo>
                      <a:pt x="37388" y="95435"/>
                      <a:pt x="60987" y="94100"/>
                      <a:pt x="66330" y="96771"/>
                    </a:cubicBezTo>
                    <a:cubicBezTo>
                      <a:pt x="73455" y="100333"/>
                      <a:pt x="98092" y="102114"/>
                      <a:pt x="98092" y="102114"/>
                    </a:cubicBezTo>
                    <a:cubicBezTo>
                      <a:pt x="105068" y="102114"/>
                      <a:pt x="111302" y="99443"/>
                      <a:pt x="109521" y="95138"/>
                    </a:cubicBezTo>
                    <a:cubicBezTo>
                      <a:pt x="108037" y="91428"/>
                      <a:pt x="117239" y="88905"/>
                      <a:pt x="123918" y="88311"/>
                    </a:cubicBezTo>
                    <a:cubicBezTo>
                      <a:pt x="122730" y="84304"/>
                      <a:pt x="121988" y="80890"/>
                      <a:pt x="123621" y="80148"/>
                    </a:cubicBezTo>
                    <a:cubicBezTo>
                      <a:pt x="126886" y="78812"/>
                      <a:pt x="146181" y="76140"/>
                      <a:pt x="154048" y="80148"/>
                    </a:cubicBezTo>
                    <a:cubicBezTo>
                      <a:pt x="158055" y="82226"/>
                      <a:pt x="162656" y="80148"/>
                      <a:pt x="166070" y="77922"/>
                    </a:cubicBezTo>
                    <a:cubicBezTo>
                      <a:pt x="165031" y="74211"/>
                      <a:pt x="163992" y="71243"/>
                      <a:pt x="161914" y="70946"/>
                    </a:cubicBezTo>
                    <a:cubicBezTo>
                      <a:pt x="157016" y="70055"/>
                      <a:pt x="149595" y="49721"/>
                      <a:pt x="155680" y="48386"/>
                    </a:cubicBezTo>
                    <a:cubicBezTo>
                      <a:pt x="161914" y="47050"/>
                      <a:pt x="169780" y="25825"/>
                      <a:pt x="179576" y="22857"/>
                    </a:cubicBezTo>
                    <a:cubicBezTo>
                      <a:pt x="183435" y="21669"/>
                      <a:pt x="185068" y="19295"/>
                      <a:pt x="185810" y="16475"/>
                    </a:cubicBezTo>
                    <a:cubicBezTo>
                      <a:pt x="177350" y="13655"/>
                      <a:pt x="169038" y="10241"/>
                      <a:pt x="167702" y="7866"/>
                    </a:cubicBezTo>
                    <a:cubicBezTo>
                      <a:pt x="165031" y="3414"/>
                      <a:pt x="150931" y="1633"/>
                      <a:pt x="143955" y="74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3" name="Freeform: Shape 1162">
                <a:extLst>
                  <a:ext uri="{FF2B5EF4-FFF2-40B4-BE49-F238E27FC236}">
                    <a16:creationId xmlns:a16="http://schemas.microsoft.com/office/drawing/2014/main" id="{D53DEDB9-513A-D1B7-B05E-BA9DB0A62972}"/>
                  </a:ext>
                </a:extLst>
              </p:cNvPr>
              <p:cNvSpPr/>
              <p:nvPr/>
            </p:nvSpPr>
            <p:spPr>
              <a:xfrm>
                <a:off x="6440419" y="3889080"/>
                <a:ext cx="87750" cy="63308"/>
              </a:xfrm>
              <a:custGeom>
                <a:avLst/>
                <a:gdLst>
                  <a:gd name="connsiteX0" fmla="*/ 17813 w 80027"/>
                  <a:gd name="connsiteY0" fmla="*/ 57439 h 57736"/>
                  <a:gd name="connsiteX1" fmla="*/ 17813 w 80027"/>
                  <a:gd name="connsiteY1" fmla="*/ 57439 h 57736"/>
                  <a:gd name="connsiteX2" fmla="*/ 19001 w 80027"/>
                  <a:gd name="connsiteY2" fmla="*/ 56994 h 57736"/>
                  <a:gd name="connsiteX3" fmla="*/ 19298 w 80027"/>
                  <a:gd name="connsiteY3" fmla="*/ 56994 h 57736"/>
                  <a:gd name="connsiteX4" fmla="*/ 20930 w 80027"/>
                  <a:gd name="connsiteY4" fmla="*/ 56697 h 57736"/>
                  <a:gd name="connsiteX5" fmla="*/ 21227 w 80027"/>
                  <a:gd name="connsiteY5" fmla="*/ 56697 h 57736"/>
                  <a:gd name="connsiteX6" fmla="*/ 30726 w 80027"/>
                  <a:gd name="connsiteY6" fmla="*/ 56549 h 57736"/>
                  <a:gd name="connsiteX7" fmla="*/ 31468 w 80027"/>
                  <a:gd name="connsiteY7" fmla="*/ 56549 h 57736"/>
                  <a:gd name="connsiteX8" fmla="*/ 33843 w 80027"/>
                  <a:gd name="connsiteY8" fmla="*/ 56400 h 57736"/>
                  <a:gd name="connsiteX9" fmla="*/ 34733 w 80027"/>
                  <a:gd name="connsiteY9" fmla="*/ 56400 h 57736"/>
                  <a:gd name="connsiteX10" fmla="*/ 37702 w 80027"/>
                  <a:gd name="connsiteY10" fmla="*/ 55807 h 57736"/>
                  <a:gd name="connsiteX11" fmla="*/ 51654 w 80027"/>
                  <a:gd name="connsiteY11" fmla="*/ 47198 h 57736"/>
                  <a:gd name="connsiteX12" fmla="*/ 79409 w 80027"/>
                  <a:gd name="connsiteY12" fmla="*/ 34434 h 57736"/>
                  <a:gd name="connsiteX13" fmla="*/ 80002 w 80027"/>
                  <a:gd name="connsiteY13" fmla="*/ 33098 h 57736"/>
                  <a:gd name="connsiteX14" fmla="*/ 74214 w 80027"/>
                  <a:gd name="connsiteY14" fmla="*/ 24786 h 57736"/>
                  <a:gd name="connsiteX15" fmla="*/ 57739 w 80027"/>
                  <a:gd name="connsiteY15" fmla="*/ 5640 h 57736"/>
                  <a:gd name="connsiteX16" fmla="*/ 57145 w 80027"/>
                  <a:gd name="connsiteY16" fmla="*/ 3562 h 57736"/>
                  <a:gd name="connsiteX17" fmla="*/ 57145 w 80027"/>
                  <a:gd name="connsiteY17" fmla="*/ 3265 h 57736"/>
                  <a:gd name="connsiteX18" fmla="*/ 57145 w 80027"/>
                  <a:gd name="connsiteY18" fmla="*/ 0 h 57736"/>
                  <a:gd name="connsiteX19" fmla="*/ 5791 w 80027"/>
                  <a:gd name="connsiteY19" fmla="*/ 9351 h 57736"/>
                  <a:gd name="connsiteX20" fmla="*/ 4010 w 80027"/>
                  <a:gd name="connsiteY20" fmla="*/ 8163 h 57736"/>
                  <a:gd name="connsiteX21" fmla="*/ 745 w 80027"/>
                  <a:gd name="connsiteY21" fmla="*/ 39183 h 57736"/>
                  <a:gd name="connsiteX22" fmla="*/ 17962 w 80027"/>
                  <a:gd name="connsiteY22" fmla="*/ 57736 h 5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0027" h="57736">
                    <a:moveTo>
                      <a:pt x="17813" y="57439"/>
                    </a:moveTo>
                    <a:lnTo>
                      <a:pt x="17813" y="57439"/>
                    </a:lnTo>
                    <a:cubicBezTo>
                      <a:pt x="17813" y="57439"/>
                      <a:pt x="18407" y="56994"/>
                      <a:pt x="19001" y="56994"/>
                    </a:cubicBezTo>
                    <a:cubicBezTo>
                      <a:pt x="19001" y="56994"/>
                      <a:pt x="19001" y="56994"/>
                      <a:pt x="19298" y="56994"/>
                    </a:cubicBezTo>
                    <a:cubicBezTo>
                      <a:pt x="19743" y="56994"/>
                      <a:pt x="20336" y="56846"/>
                      <a:pt x="20930" y="56697"/>
                    </a:cubicBezTo>
                    <a:cubicBezTo>
                      <a:pt x="20930" y="56697"/>
                      <a:pt x="21079" y="56697"/>
                      <a:pt x="21227" y="56697"/>
                    </a:cubicBezTo>
                    <a:cubicBezTo>
                      <a:pt x="23750" y="56549"/>
                      <a:pt x="27312" y="56697"/>
                      <a:pt x="30726" y="56549"/>
                    </a:cubicBezTo>
                    <a:cubicBezTo>
                      <a:pt x="30875" y="56549"/>
                      <a:pt x="31171" y="56549"/>
                      <a:pt x="31468" y="56549"/>
                    </a:cubicBezTo>
                    <a:cubicBezTo>
                      <a:pt x="32210" y="56549"/>
                      <a:pt x="33101" y="56549"/>
                      <a:pt x="33843" y="56400"/>
                    </a:cubicBezTo>
                    <a:cubicBezTo>
                      <a:pt x="34140" y="56400"/>
                      <a:pt x="34437" y="56400"/>
                      <a:pt x="34733" y="56400"/>
                    </a:cubicBezTo>
                    <a:cubicBezTo>
                      <a:pt x="35772" y="56400"/>
                      <a:pt x="36811" y="56104"/>
                      <a:pt x="37702" y="55807"/>
                    </a:cubicBezTo>
                    <a:cubicBezTo>
                      <a:pt x="45568" y="53877"/>
                      <a:pt x="47646" y="45269"/>
                      <a:pt x="51654" y="47198"/>
                    </a:cubicBezTo>
                    <a:cubicBezTo>
                      <a:pt x="55661" y="49128"/>
                      <a:pt x="76737" y="38441"/>
                      <a:pt x="79409" y="34434"/>
                    </a:cubicBezTo>
                    <a:cubicBezTo>
                      <a:pt x="79705" y="33989"/>
                      <a:pt x="79854" y="33544"/>
                      <a:pt x="80002" y="33098"/>
                    </a:cubicBezTo>
                    <a:cubicBezTo>
                      <a:pt x="80448" y="29981"/>
                      <a:pt x="74808" y="28200"/>
                      <a:pt x="74214" y="24786"/>
                    </a:cubicBezTo>
                    <a:cubicBezTo>
                      <a:pt x="73620" y="20779"/>
                      <a:pt x="59669" y="7570"/>
                      <a:pt x="57739" y="5640"/>
                    </a:cubicBezTo>
                    <a:cubicBezTo>
                      <a:pt x="57294" y="5195"/>
                      <a:pt x="57145" y="4453"/>
                      <a:pt x="57145" y="3562"/>
                    </a:cubicBezTo>
                    <a:cubicBezTo>
                      <a:pt x="57145" y="3562"/>
                      <a:pt x="57145" y="3414"/>
                      <a:pt x="57145" y="3265"/>
                    </a:cubicBezTo>
                    <a:cubicBezTo>
                      <a:pt x="57145" y="2375"/>
                      <a:pt x="57145" y="1187"/>
                      <a:pt x="57145" y="0"/>
                    </a:cubicBezTo>
                    <a:cubicBezTo>
                      <a:pt x="36514" y="2968"/>
                      <a:pt x="5791" y="9351"/>
                      <a:pt x="5791" y="9351"/>
                    </a:cubicBezTo>
                    <a:cubicBezTo>
                      <a:pt x="5791" y="9351"/>
                      <a:pt x="5049" y="8757"/>
                      <a:pt x="4010" y="8163"/>
                    </a:cubicBezTo>
                    <a:cubicBezTo>
                      <a:pt x="893" y="18256"/>
                      <a:pt x="-1185" y="32059"/>
                      <a:pt x="745" y="39183"/>
                    </a:cubicBezTo>
                    <a:cubicBezTo>
                      <a:pt x="2674" y="46159"/>
                      <a:pt x="9057" y="50909"/>
                      <a:pt x="17962" y="5773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4" name="Freeform: Shape 1163">
                <a:extLst>
                  <a:ext uri="{FF2B5EF4-FFF2-40B4-BE49-F238E27FC236}">
                    <a16:creationId xmlns:a16="http://schemas.microsoft.com/office/drawing/2014/main" id="{92A7D0EB-520A-A09A-C9FC-434D6EB09692}"/>
                  </a:ext>
                </a:extLst>
              </p:cNvPr>
              <p:cNvSpPr/>
              <p:nvPr/>
            </p:nvSpPr>
            <p:spPr>
              <a:xfrm>
                <a:off x="6496407" y="3471520"/>
                <a:ext cx="583149" cy="334935"/>
              </a:xfrm>
              <a:custGeom>
                <a:avLst/>
                <a:gdLst>
                  <a:gd name="connsiteX0" fmla="*/ 473615 w 531823"/>
                  <a:gd name="connsiteY0" fmla="*/ 191570 h 305456"/>
                  <a:gd name="connsiteX1" fmla="*/ 496769 w 531823"/>
                  <a:gd name="connsiteY1" fmla="*/ 175688 h 305456"/>
                  <a:gd name="connsiteX2" fmla="*/ 521258 w 531823"/>
                  <a:gd name="connsiteY2" fmla="*/ 176282 h 305456"/>
                  <a:gd name="connsiteX3" fmla="*/ 526602 w 531823"/>
                  <a:gd name="connsiteY3" fmla="*/ 158472 h 305456"/>
                  <a:gd name="connsiteX4" fmla="*/ 519922 w 531823"/>
                  <a:gd name="connsiteY4" fmla="*/ 147191 h 305456"/>
                  <a:gd name="connsiteX5" fmla="*/ 530460 w 531823"/>
                  <a:gd name="connsiteY5" fmla="*/ 139919 h 305456"/>
                  <a:gd name="connsiteX6" fmla="*/ 523188 w 531823"/>
                  <a:gd name="connsiteY6" fmla="*/ 131310 h 305456"/>
                  <a:gd name="connsiteX7" fmla="*/ 531796 w 531823"/>
                  <a:gd name="connsiteY7" fmla="*/ 118694 h 305456"/>
                  <a:gd name="connsiteX8" fmla="*/ 514579 w 531823"/>
                  <a:gd name="connsiteY8" fmla="*/ 108156 h 305456"/>
                  <a:gd name="connsiteX9" fmla="*/ 489348 w 531823"/>
                  <a:gd name="connsiteY9" fmla="*/ 101477 h 305456"/>
                  <a:gd name="connsiteX10" fmla="*/ 464858 w 531823"/>
                  <a:gd name="connsiteY10" fmla="*/ 97470 h 305456"/>
                  <a:gd name="connsiteX11" fmla="*/ 451648 w 531823"/>
                  <a:gd name="connsiteY11" fmla="*/ 81589 h 305456"/>
                  <a:gd name="connsiteX12" fmla="*/ 435174 w 531823"/>
                  <a:gd name="connsiteY12" fmla="*/ 82925 h 305456"/>
                  <a:gd name="connsiteX13" fmla="*/ 419886 w 531823"/>
                  <a:gd name="connsiteY13" fmla="*/ 84261 h 305456"/>
                  <a:gd name="connsiteX14" fmla="*/ 405341 w 531823"/>
                  <a:gd name="connsiteY14" fmla="*/ 77581 h 305456"/>
                  <a:gd name="connsiteX15" fmla="*/ 394061 w 531823"/>
                  <a:gd name="connsiteY15" fmla="*/ 71645 h 305456"/>
                  <a:gd name="connsiteX16" fmla="*/ 380851 w 531823"/>
                  <a:gd name="connsiteY16" fmla="*/ 48491 h 305456"/>
                  <a:gd name="connsiteX17" fmla="*/ 359033 w 531823"/>
                  <a:gd name="connsiteY17" fmla="*/ 43148 h 305456"/>
                  <a:gd name="connsiteX18" fmla="*/ 352354 w 531823"/>
                  <a:gd name="connsiteY18" fmla="*/ 26673 h 305456"/>
                  <a:gd name="connsiteX19" fmla="*/ 348347 w 531823"/>
                  <a:gd name="connsiteY19" fmla="*/ 4113 h 305456"/>
                  <a:gd name="connsiteX20" fmla="*/ 323857 w 531823"/>
                  <a:gd name="connsiteY20" fmla="*/ 1441 h 305456"/>
                  <a:gd name="connsiteX21" fmla="*/ 303969 w 531823"/>
                  <a:gd name="connsiteY21" fmla="*/ 2035 h 305456"/>
                  <a:gd name="connsiteX22" fmla="*/ 290017 w 531823"/>
                  <a:gd name="connsiteY22" fmla="*/ 9307 h 305456"/>
                  <a:gd name="connsiteX23" fmla="*/ 281853 w 531823"/>
                  <a:gd name="connsiteY23" fmla="*/ 5894 h 305456"/>
                  <a:gd name="connsiteX24" fmla="*/ 262707 w 531823"/>
                  <a:gd name="connsiteY24" fmla="*/ 9753 h 305456"/>
                  <a:gd name="connsiteX25" fmla="*/ 245045 w 531823"/>
                  <a:gd name="connsiteY25" fmla="*/ 29196 h 305456"/>
                  <a:gd name="connsiteX26" fmla="*/ 239702 w 531823"/>
                  <a:gd name="connsiteY26" fmla="*/ 38992 h 305456"/>
                  <a:gd name="connsiteX27" fmla="*/ 212392 w 531823"/>
                  <a:gd name="connsiteY27" fmla="*/ 37211 h 305456"/>
                  <a:gd name="connsiteX28" fmla="*/ 192949 w 531823"/>
                  <a:gd name="connsiteY28" fmla="*/ 30977 h 305456"/>
                  <a:gd name="connsiteX29" fmla="*/ 173505 w 531823"/>
                  <a:gd name="connsiteY29" fmla="*/ 29196 h 305456"/>
                  <a:gd name="connsiteX30" fmla="*/ 153172 w 531823"/>
                  <a:gd name="connsiteY30" fmla="*/ 26524 h 305456"/>
                  <a:gd name="connsiteX31" fmla="*/ 125862 w 531823"/>
                  <a:gd name="connsiteY31" fmla="*/ 22072 h 305456"/>
                  <a:gd name="connsiteX32" fmla="*/ 74656 w 531823"/>
                  <a:gd name="connsiteY32" fmla="*/ 15838 h 305456"/>
                  <a:gd name="connsiteX33" fmla="*/ 55213 w 531823"/>
                  <a:gd name="connsiteY33" fmla="*/ 27266 h 305456"/>
                  <a:gd name="connsiteX34" fmla="*/ 39184 w 531823"/>
                  <a:gd name="connsiteY34" fmla="*/ 30829 h 305456"/>
                  <a:gd name="connsiteX35" fmla="*/ 41707 w 531823"/>
                  <a:gd name="connsiteY35" fmla="*/ 40921 h 305456"/>
                  <a:gd name="connsiteX36" fmla="*/ 53581 w 531823"/>
                  <a:gd name="connsiteY36" fmla="*/ 70012 h 305456"/>
                  <a:gd name="connsiteX37" fmla="*/ 40371 w 531823"/>
                  <a:gd name="connsiteY37" fmla="*/ 80550 h 305456"/>
                  <a:gd name="connsiteX38" fmla="*/ 12616 w 531823"/>
                  <a:gd name="connsiteY38" fmla="*/ 109047 h 305456"/>
                  <a:gd name="connsiteX39" fmla="*/ 13210 w 531823"/>
                  <a:gd name="connsiteY39" fmla="*/ 129529 h 305456"/>
                  <a:gd name="connsiteX40" fmla="*/ 0 w 531823"/>
                  <a:gd name="connsiteY40" fmla="*/ 151347 h 305456"/>
                  <a:gd name="connsiteX41" fmla="*/ 13210 w 531823"/>
                  <a:gd name="connsiteY41" fmla="*/ 165893 h 305456"/>
                  <a:gd name="connsiteX42" fmla="*/ 18108 w 531823"/>
                  <a:gd name="connsiteY42" fmla="*/ 169306 h 305456"/>
                  <a:gd name="connsiteX43" fmla="*/ 29536 w 531823"/>
                  <a:gd name="connsiteY43" fmla="*/ 168267 h 305456"/>
                  <a:gd name="connsiteX44" fmla="*/ 59517 w 531823"/>
                  <a:gd name="connsiteY44" fmla="*/ 173611 h 305456"/>
                  <a:gd name="connsiteX45" fmla="*/ 77180 w 531823"/>
                  <a:gd name="connsiteY45" fmla="*/ 178954 h 305456"/>
                  <a:gd name="connsiteX46" fmla="*/ 90389 w 531823"/>
                  <a:gd name="connsiteY46" fmla="*/ 175392 h 305456"/>
                  <a:gd name="connsiteX47" fmla="*/ 105380 w 531823"/>
                  <a:gd name="connsiteY47" fmla="*/ 173611 h 305456"/>
                  <a:gd name="connsiteX48" fmla="*/ 122152 w 531823"/>
                  <a:gd name="connsiteY48" fmla="*/ 164854 h 305456"/>
                  <a:gd name="connsiteX49" fmla="*/ 158367 w 531823"/>
                  <a:gd name="connsiteY49" fmla="*/ 152535 h 305456"/>
                  <a:gd name="connsiteX50" fmla="*/ 182114 w 531823"/>
                  <a:gd name="connsiteY50" fmla="*/ 165744 h 305456"/>
                  <a:gd name="connsiteX51" fmla="*/ 203338 w 531823"/>
                  <a:gd name="connsiteY51" fmla="*/ 181625 h 305456"/>
                  <a:gd name="connsiteX52" fmla="*/ 221891 w 531823"/>
                  <a:gd name="connsiteY52" fmla="*/ 211607 h 305456"/>
                  <a:gd name="connsiteX53" fmla="*/ 228867 w 531823"/>
                  <a:gd name="connsiteY53" fmla="*/ 231050 h 305456"/>
                  <a:gd name="connsiteX54" fmla="*/ 208533 w 531823"/>
                  <a:gd name="connsiteY54" fmla="*/ 227488 h 305456"/>
                  <a:gd name="connsiteX55" fmla="*/ 197104 w 531823"/>
                  <a:gd name="connsiteY55" fmla="*/ 240697 h 305456"/>
                  <a:gd name="connsiteX56" fmla="*/ 179442 w 531823"/>
                  <a:gd name="connsiteY56" fmla="*/ 268007 h 305456"/>
                  <a:gd name="connsiteX57" fmla="*/ 190871 w 531823"/>
                  <a:gd name="connsiteY57" fmla="*/ 274983 h 305456"/>
                  <a:gd name="connsiteX58" fmla="*/ 207642 w 531823"/>
                  <a:gd name="connsiteY58" fmla="*/ 268007 h 305456"/>
                  <a:gd name="connsiteX59" fmla="*/ 218181 w 531823"/>
                  <a:gd name="connsiteY59" fmla="*/ 275428 h 305456"/>
                  <a:gd name="connsiteX60" fmla="*/ 232429 w 531823"/>
                  <a:gd name="connsiteY60" fmla="*/ 253016 h 305456"/>
                  <a:gd name="connsiteX61" fmla="*/ 257958 w 531823"/>
                  <a:gd name="connsiteY61" fmla="*/ 223035 h 305456"/>
                  <a:gd name="connsiteX62" fmla="*/ 291056 w 531823"/>
                  <a:gd name="connsiteY62" fmla="*/ 218137 h 305456"/>
                  <a:gd name="connsiteX63" fmla="*/ 294173 w 531823"/>
                  <a:gd name="connsiteY63" fmla="*/ 237581 h 305456"/>
                  <a:gd name="connsiteX64" fmla="*/ 342706 w 531823"/>
                  <a:gd name="connsiteY64" fmla="*/ 244705 h 305456"/>
                  <a:gd name="connsiteX65" fmla="*/ 302929 w 531823"/>
                  <a:gd name="connsiteY65" fmla="*/ 266820 h 305456"/>
                  <a:gd name="connsiteX66" fmla="*/ 332911 w 531823"/>
                  <a:gd name="connsiteY66" fmla="*/ 280475 h 305456"/>
                  <a:gd name="connsiteX67" fmla="*/ 334246 w 531823"/>
                  <a:gd name="connsiteY67" fmla="*/ 303480 h 305456"/>
                  <a:gd name="connsiteX68" fmla="*/ 358439 w 531823"/>
                  <a:gd name="connsiteY68" fmla="*/ 297692 h 305456"/>
                  <a:gd name="connsiteX69" fmla="*/ 387085 w 531823"/>
                  <a:gd name="connsiteY69" fmla="*/ 285372 h 305456"/>
                  <a:gd name="connsiteX70" fmla="*/ 426862 w 531823"/>
                  <a:gd name="connsiteY70" fmla="*/ 279584 h 305456"/>
                  <a:gd name="connsiteX71" fmla="*/ 396880 w 531823"/>
                  <a:gd name="connsiteY71" fmla="*/ 271569 h 305456"/>
                  <a:gd name="connsiteX72" fmla="*/ 372688 w 531823"/>
                  <a:gd name="connsiteY72" fmla="*/ 247228 h 305456"/>
                  <a:gd name="connsiteX73" fmla="*/ 410239 w 531823"/>
                  <a:gd name="connsiteY73" fmla="*/ 223480 h 305456"/>
                  <a:gd name="connsiteX74" fmla="*/ 448235 w 531823"/>
                  <a:gd name="connsiteY74" fmla="*/ 212052 h 305456"/>
                  <a:gd name="connsiteX75" fmla="*/ 472428 w 531823"/>
                  <a:gd name="connsiteY75" fmla="*/ 205225 h 305456"/>
                  <a:gd name="connsiteX76" fmla="*/ 473021 w 531823"/>
                  <a:gd name="connsiteY76" fmla="*/ 191124 h 30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31823" h="305456">
                    <a:moveTo>
                      <a:pt x="473615" y="191570"/>
                    </a:moveTo>
                    <a:cubicBezTo>
                      <a:pt x="478216" y="190976"/>
                      <a:pt x="492168" y="175688"/>
                      <a:pt x="496769" y="175688"/>
                    </a:cubicBezTo>
                    <a:cubicBezTo>
                      <a:pt x="501370" y="175688"/>
                      <a:pt x="521258" y="179696"/>
                      <a:pt x="521258" y="176282"/>
                    </a:cubicBezTo>
                    <a:cubicBezTo>
                      <a:pt x="521258" y="172869"/>
                      <a:pt x="527937" y="161737"/>
                      <a:pt x="526602" y="158472"/>
                    </a:cubicBezTo>
                    <a:cubicBezTo>
                      <a:pt x="525266" y="155206"/>
                      <a:pt x="518587" y="150605"/>
                      <a:pt x="519922" y="147191"/>
                    </a:cubicBezTo>
                    <a:cubicBezTo>
                      <a:pt x="521258" y="143926"/>
                      <a:pt x="530460" y="143926"/>
                      <a:pt x="530460" y="139919"/>
                    </a:cubicBezTo>
                    <a:cubicBezTo>
                      <a:pt x="530460" y="135911"/>
                      <a:pt x="523188" y="133982"/>
                      <a:pt x="523188" y="131310"/>
                    </a:cubicBezTo>
                    <a:cubicBezTo>
                      <a:pt x="523188" y="128639"/>
                      <a:pt x="532390" y="124038"/>
                      <a:pt x="531796" y="118694"/>
                    </a:cubicBezTo>
                    <a:cubicBezTo>
                      <a:pt x="531203" y="113351"/>
                      <a:pt x="523188" y="112758"/>
                      <a:pt x="514579" y="108156"/>
                    </a:cubicBezTo>
                    <a:cubicBezTo>
                      <a:pt x="505971" y="103555"/>
                      <a:pt x="497362" y="105485"/>
                      <a:pt x="489348" y="101477"/>
                    </a:cubicBezTo>
                    <a:cubicBezTo>
                      <a:pt x="481481" y="97470"/>
                      <a:pt x="464858" y="100142"/>
                      <a:pt x="464858" y="97470"/>
                    </a:cubicBezTo>
                    <a:cubicBezTo>
                      <a:pt x="464858" y="94798"/>
                      <a:pt x="454320" y="86190"/>
                      <a:pt x="451648" y="81589"/>
                    </a:cubicBezTo>
                    <a:cubicBezTo>
                      <a:pt x="448977" y="76988"/>
                      <a:pt x="440368" y="79659"/>
                      <a:pt x="435174" y="82925"/>
                    </a:cubicBezTo>
                    <a:cubicBezTo>
                      <a:pt x="429830" y="86190"/>
                      <a:pt x="425229" y="87526"/>
                      <a:pt x="419886" y="84261"/>
                    </a:cubicBezTo>
                    <a:cubicBezTo>
                      <a:pt x="414543" y="80995"/>
                      <a:pt x="409942" y="75652"/>
                      <a:pt x="405341" y="77581"/>
                    </a:cubicBezTo>
                    <a:cubicBezTo>
                      <a:pt x="400740" y="79511"/>
                      <a:pt x="392131" y="78324"/>
                      <a:pt x="394061" y="71645"/>
                    </a:cubicBezTo>
                    <a:cubicBezTo>
                      <a:pt x="395990" y="64966"/>
                      <a:pt x="385452" y="50420"/>
                      <a:pt x="380851" y="48491"/>
                    </a:cubicBezTo>
                    <a:cubicBezTo>
                      <a:pt x="376250" y="46561"/>
                      <a:pt x="362298" y="49827"/>
                      <a:pt x="359033" y="43148"/>
                    </a:cubicBezTo>
                    <a:cubicBezTo>
                      <a:pt x="355768" y="36469"/>
                      <a:pt x="349831" y="31274"/>
                      <a:pt x="352354" y="26673"/>
                    </a:cubicBezTo>
                    <a:cubicBezTo>
                      <a:pt x="355026" y="22072"/>
                      <a:pt x="351760" y="9456"/>
                      <a:pt x="348347" y="4113"/>
                    </a:cubicBezTo>
                    <a:cubicBezTo>
                      <a:pt x="345081" y="-1231"/>
                      <a:pt x="328458" y="-488"/>
                      <a:pt x="323857" y="1441"/>
                    </a:cubicBezTo>
                    <a:cubicBezTo>
                      <a:pt x="319256" y="3370"/>
                      <a:pt x="308570" y="-488"/>
                      <a:pt x="303969" y="2035"/>
                    </a:cubicBezTo>
                    <a:cubicBezTo>
                      <a:pt x="299367" y="4706"/>
                      <a:pt x="296696" y="9307"/>
                      <a:pt x="290017" y="9307"/>
                    </a:cubicBezTo>
                    <a:cubicBezTo>
                      <a:pt x="286306" y="9307"/>
                      <a:pt x="283931" y="8862"/>
                      <a:pt x="281853" y="5894"/>
                    </a:cubicBezTo>
                    <a:cubicBezTo>
                      <a:pt x="274729" y="9159"/>
                      <a:pt x="262707" y="9753"/>
                      <a:pt x="262707" y="9753"/>
                    </a:cubicBezTo>
                    <a:cubicBezTo>
                      <a:pt x="262707" y="9753"/>
                      <a:pt x="245045" y="23853"/>
                      <a:pt x="245045" y="29196"/>
                    </a:cubicBezTo>
                    <a:cubicBezTo>
                      <a:pt x="245045" y="34539"/>
                      <a:pt x="244154" y="43296"/>
                      <a:pt x="239702" y="38992"/>
                    </a:cubicBezTo>
                    <a:cubicBezTo>
                      <a:pt x="235249" y="34539"/>
                      <a:pt x="216845" y="34539"/>
                      <a:pt x="212392" y="37211"/>
                    </a:cubicBezTo>
                    <a:cubicBezTo>
                      <a:pt x="207939" y="39882"/>
                      <a:pt x="200964" y="26673"/>
                      <a:pt x="192949" y="30977"/>
                    </a:cubicBezTo>
                    <a:cubicBezTo>
                      <a:pt x="185082" y="35430"/>
                      <a:pt x="174396" y="24743"/>
                      <a:pt x="173505" y="29196"/>
                    </a:cubicBezTo>
                    <a:cubicBezTo>
                      <a:pt x="172615" y="33649"/>
                      <a:pt x="161187" y="30086"/>
                      <a:pt x="153172" y="26524"/>
                    </a:cubicBezTo>
                    <a:cubicBezTo>
                      <a:pt x="145305" y="22962"/>
                      <a:pt x="131057" y="28305"/>
                      <a:pt x="125862" y="22072"/>
                    </a:cubicBezTo>
                    <a:cubicBezTo>
                      <a:pt x="120519" y="15838"/>
                      <a:pt x="86233" y="15838"/>
                      <a:pt x="74656" y="15838"/>
                    </a:cubicBezTo>
                    <a:cubicBezTo>
                      <a:pt x="63079" y="15838"/>
                      <a:pt x="60556" y="22072"/>
                      <a:pt x="55213" y="27266"/>
                    </a:cubicBezTo>
                    <a:cubicBezTo>
                      <a:pt x="50463" y="32016"/>
                      <a:pt x="44823" y="31125"/>
                      <a:pt x="39184" y="30829"/>
                    </a:cubicBezTo>
                    <a:cubicBezTo>
                      <a:pt x="39629" y="35281"/>
                      <a:pt x="40519" y="39289"/>
                      <a:pt x="41707" y="40921"/>
                    </a:cubicBezTo>
                    <a:cubicBezTo>
                      <a:pt x="44378" y="44929"/>
                      <a:pt x="56994" y="64075"/>
                      <a:pt x="53581" y="70012"/>
                    </a:cubicBezTo>
                    <a:cubicBezTo>
                      <a:pt x="50315" y="75949"/>
                      <a:pt x="44378" y="75949"/>
                      <a:pt x="40371" y="80550"/>
                    </a:cubicBezTo>
                    <a:cubicBezTo>
                      <a:pt x="36364" y="85151"/>
                      <a:pt x="13210" y="105782"/>
                      <a:pt x="12616" y="109047"/>
                    </a:cubicBezTo>
                    <a:cubicBezTo>
                      <a:pt x="12022" y="112312"/>
                      <a:pt x="16623" y="126858"/>
                      <a:pt x="13210" y="129529"/>
                    </a:cubicBezTo>
                    <a:cubicBezTo>
                      <a:pt x="9944" y="132201"/>
                      <a:pt x="0" y="146152"/>
                      <a:pt x="0" y="151347"/>
                    </a:cubicBezTo>
                    <a:cubicBezTo>
                      <a:pt x="0" y="156542"/>
                      <a:pt x="7273" y="163963"/>
                      <a:pt x="13210" y="165893"/>
                    </a:cubicBezTo>
                    <a:cubicBezTo>
                      <a:pt x="15733" y="166783"/>
                      <a:pt x="17366" y="167971"/>
                      <a:pt x="18108" y="169306"/>
                    </a:cubicBezTo>
                    <a:cubicBezTo>
                      <a:pt x="22709" y="168713"/>
                      <a:pt x="27013" y="168267"/>
                      <a:pt x="29536" y="168267"/>
                    </a:cubicBezTo>
                    <a:cubicBezTo>
                      <a:pt x="33989" y="168267"/>
                      <a:pt x="53432" y="173611"/>
                      <a:pt x="59517" y="173611"/>
                    </a:cubicBezTo>
                    <a:cubicBezTo>
                      <a:pt x="65603" y="173611"/>
                      <a:pt x="74508" y="176282"/>
                      <a:pt x="77180" y="178954"/>
                    </a:cubicBezTo>
                    <a:cubicBezTo>
                      <a:pt x="79851" y="181625"/>
                      <a:pt x="85936" y="179844"/>
                      <a:pt x="90389" y="175392"/>
                    </a:cubicBezTo>
                    <a:cubicBezTo>
                      <a:pt x="94842" y="170939"/>
                      <a:pt x="100036" y="173611"/>
                      <a:pt x="105380" y="173611"/>
                    </a:cubicBezTo>
                    <a:cubicBezTo>
                      <a:pt x="110723" y="173611"/>
                      <a:pt x="119480" y="169158"/>
                      <a:pt x="122152" y="164854"/>
                    </a:cubicBezTo>
                    <a:cubicBezTo>
                      <a:pt x="124823" y="160401"/>
                      <a:pt x="151242" y="153425"/>
                      <a:pt x="158367" y="152535"/>
                    </a:cubicBezTo>
                    <a:cubicBezTo>
                      <a:pt x="165490" y="151644"/>
                      <a:pt x="176029" y="165744"/>
                      <a:pt x="182114" y="165744"/>
                    </a:cubicBezTo>
                    <a:cubicBezTo>
                      <a:pt x="188199" y="165744"/>
                      <a:pt x="199776" y="170197"/>
                      <a:pt x="203338" y="181625"/>
                    </a:cubicBezTo>
                    <a:cubicBezTo>
                      <a:pt x="206900" y="193054"/>
                      <a:pt x="217438" y="207154"/>
                      <a:pt x="221891" y="211607"/>
                    </a:cubicBezTo>
                    <a:cubicBezTo>
                      <a:pt x="226344" y="216059"/>
                      <a:pt x="228867" y="227488"/>
                      <a:pt x="228867" y="231050"/>
                    </a:cubicBezTo>
                    <a:cubicBezTo>
                      <a:pt x="228867" y="234612"/>
                      <a:pt x="219219" y="230159"/>
                      <a:pt x="208533" y="227488"/>
                    </a:cubicBezTo>
                    <a:cubicBezTo>
                      <a:pt x="197995" y="224816"/>
                      <a:pt x="197104" y="235503"/>
                      <a:pt x="197104" y="240697"/>
                    </a:cubicBezTo>
                    <a:cubicBezTo>
                      <a:pt x="197104" y="245892"/>
                      <a:pt x="182114" y="264593"/>
                      <a:pt x="179442" y="268007"/>
                    </a:cubicBezTo>
                    <a:cubicBezTo>
                      <a:pt x="176771" y="271569"/>
                      <a:pt x="184786" y="274241"/>
                      <a:pt x="190871" y="274983"/>
                    </a:cubicBezTo>
                    <a:cubicBezTo>
                      <a:pt x="193542" y="275428"/>
                      <a:pt x="204080" y="268007"/>
                      <a:pt x="207642" y="268007"/>
                    </a:cubicBezTo>
                    <a:cubicBezTo>
                      <a:pt x="209127" y="268007"/>
                      <a:pt x="213431" y="271421"/>
                      <a:pt x="218181" y="275428"/>
                    </a:cubicBezTo>
                    <a:cubicBezTo>
                      <a:pt x="217142" y="261625"/>
                      <a:pt x="219962" y="262367"/>
                      <a:pt x="232429" y="253016"/>
                    </a:cubicBezTo>
                    <a:cubicBezTo>
                      <a:pt x="245193" y="243369"/>
                      <a:pt x="246529" y="225261"/>
                      <a:pt x="257958" y="223035"/>
                    </a:cubicBezTo>
                    <a:cubicBezTo>
                      <a:pt x="269386" y="220809"/>
                      <a:pt x="274284" y="215466"/>
                      <a:pt x="291056" y="218137"/>
                    </a:cubicBezTo>
                    <a:cubicBezTo>
                      <a:pt x="307827" y="220809"/>
                      <a:pt x="282744" y="231347"/>
                      <a:pt x="294173" y="237581"/>
                    </a:cubicBezTo>
                    <a:cubicBezTo>
                      <a:pt x="305601" y="243814"/>
                      <a:pt x="340925" y="235799"/>
                      <a:pt x="342706" y="244705"/>
                    </a:cubicBezTo>
                    <a:cubicBezTo>
                      <a:pt x="344487" y="253462"/>
                      <a:pt x="302039" y="262367"/>
                      <a:pt x="302929" y="266820"/>
                    </a:cubicBezTo>
                    <a:cubicBezTo>
                      <a:pt x="303820" y="271272"/>
                      <a:pt x="325489" y="275577"/>
                      <a:pt x="332911" y="280475"/>
                    </a:cubicBezTo>
                    <a:cubicBezTo>
                      <a:pt x="340480" y="285372"/>
                      <a:pt x="330684" y="299027"/>
                      <a:pt x="334246" y="303480"/>
                    </a:cubicBezTo>
                    <a:cubicBezTo>
                      <a:pt x="337809" y="307932"/>
                      <a:pt x="349237" y="304370"/>
                      <a:pt x="358439" y="297692"/>
                    </a:cubicBezTo>
                    <a:cubicBezTo>
                      <a:pt x="367641" y="291012"/>
                      <a:pt x="375211" y="293239"/>
                      <a:pt x="387085" y="285372"/>
                    </a:cubicBezTo>
                    <a:cubicBezTo>
                      <a:pt x="398959" y="277358"/>
                      <a:pt x="423745" y="284482"/>
                      <a:pt x="426862" y="279584"/>
                    </a:cubicBezTo>
                    <a:cubicBezTo>
                      <a:pt x="429979" y="274686"/>
                      <a:pt x="419738" y="269936"/>
                      <a:pt x="396880" y="271569"/>
                    </a:cubicBezTo>
                    <a:cubicBezTo>
                      <a:pt x="374024" y="273350"/>
                      <a:pt x="372688" y="251681"/>
                      <a:pt x="372688" y="247228"/>
                    </a:cubicBezTo>
                    <a:cubicBezTo>
                      <a:pt x="372688" y="242775"/>
                      <a:pt x="396584" y="224668"/>
                      <a:pt x="410239" y="223480"/>
                    </a:cubicBezTo>
                    <a:cubicBezTo>
                      <a:pt x="423893" y="222145"/>
                      <a:pt x="435025" y="218137"/>
                      <a:pt x="448235" y="212052"/>
                    </a:cubicBezTo>
                    <a:cubicBezTo>
                      <a:pt x="453578" y="209529"/>
                      <a:pt x="462928" y="207006"/>
                      <a:pt x="472428" y="205225"/>
                    </a:cubicBezTo>
                    <a:cubicBezTo>
                      <a:pt x="470943" y="198991"/>
                      <a:pt x="469162" y="191718"/>
                      <a:pt x="473021" y="1911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5" name="Freeform: Shape 1164">
                <a:extLst>
                  <a:ext uri="{FF2B5EF4-FFF2-40B4-BE49-F238E27FC236}">
                    <a16:creationId xmlns:a16="http://schemas.microsoft.com/office/drawing/2014/main" id="{A77D06B1-D1D0-264E-D29F-6D4868887341}"/>
                  </a:ext>
                </a:extLst>
              </p:cNvPr>
              <p:cNvSpPr/>
              <p:nvPr/>
            </p:nvSpPr>
            <p:spPr>
              <a:xfrm>
                <a:off x="6529769" y="3297498"/>
                <a:ext cx="306575" cy="218753"/>
              </a:xfrm>
              <a:custGeom>
                <a:avLst/>
                <a:gdLst>
                  <a:gd name="connsiteX0" fmla="*/ 262558 w 279592"/>
                  <a:gd name="connsiteY0" fmla="*/ 98849 h 199499"/>
                  <a:gd name="connsiteX1" fmla="*/ 245342 w 279592"/>
                  <a:gd name="connsiteY1" fmla="*/ 82226 h 199499"/>
                  <a:gd name="connsiteX2" fmla="*/ 231390 w 279592"/>
                  <a:gd name="connsiteY2" fmla="*/ 63673 h 199499"/>
                  <a:gd name="connsiteX3" fmla="*/ 228125 w 279592"/>
                  <a:gd name="connsiteY3" fmla="*/ 42449 h 199499"/>
                  <a:gd name="connsiteX4" fmla="*/ 225453 w 279592"/>
                  <a:gd name="connsiteY4" fmla="*/ 21967 h 199499"/>
                  <a:gd name="connsiteX5" fmla="*/ 197698 w 279592"/>
                  <a:gd name="connsiteY5" fmla="*/ 14100 h 199499"/>
                  <a:gd name="connsiteX6" fmla="*/ 181817 w 279592"/>
                  <a:gd name="connsiteY6" fmla="*/ 14100 h 199499"/>
                  <a:gd name="connsiteX7" fmla="*/ 166678 w 279592"/>
                  <a:gd name="connsiteY7" fmla="*/ 6827 h 199499"/>
                  <a:gd name="connsiteX8" fmla="*/ 150796 w 279592"/>
                  <a:gd name="connsiteY8" fmla="*/ 2226 h 199499"/>
                  <a:gd name="connsiteX9" fmla="*/ 149313 w 279592"/>
                  <a:gd name="connsiteY9" fmla="*/ 0 h 199499"/>
                  <a:gd name="connsiteX10" fmla="*/ 140110 w 279592"/>
                  <a:gd name="connsiteY10" fmla="*/ 3711 h 199499"/>
                  <a:gd name="connsiteX11" fmla="*/ 128682 w 279592"/>
                  <a:gd name="connsiteY11" fmla="*/ 14249 h 199499"/>
                  <a:gd name="connsiteX12" fmla="*/ 108348 w 279592"/>
                  <a:gd name="connsiteY12" fmla="*/ 16920 h 199499"/>
                  <a:gd name="connsiteX13" fmla="*/ 100333 w 279592"/>
                  <a:gd name="connsiteY13" fmla="*/ 32801 h 199499"/>
                  <a:gd name="connsiteX14" fmla="*/ 96771 w 279592"/>
                  <a:gd name="connsiteY14" fmla="*/ 44230 h 199499"/>
                  <a:gd name="connsiteX15" fmla="*/ 87124 w 279592"/>
                  <a:gd name="connsiteY15" fmla="*/ 52245 h 199499"/>
                  <a:gd name="connsiteX16" fmla="*/ 72133 w 279592"/>
                  <a:gd name="connsiteY16" fmla="*/ 66345 h 199499"/>
                  <a:gd name="connsiteX17" fmla="*/ 67680 w 279592"/>
                  <a:gd name="connsiteY17" fmla="*/ 80445 h 199499"/>
                  <a:gd name="connsiteX18" fmla="*/ 48237 w 279592"/>
                  <a:gd name="connsiteY18" fmla="*/ 86679 h 199499"/>
                  <a:gd name="connsiteX19" fmla="*/ 33246 w 279592"/>
                  <a:gd name="connsiteY19" fmla="*/ 93803 h 199499"/>
                  <a:gd name="connsiteX20" fmla="*/ 11428 w 279592"/>
                  <a:gd name="connsiteY20" fmla="*/ 92319 h 199499"/>
                  <a:gd name="connsiteX21" fmla="*/ 11280 w 279592"/>
                  <a:gd name="connsiteY21" fmla="*/ 94990 h 199499"/>
                  <a:gd name="connsiteX22" fmla="*/ 15881 w 279592"/>
                  <a:gd name="connsiteY22" fmla="*/ 117550 h 199499"/>
                  <a:gd name="connsiteX23" fmla="*/ 17217 w 279592"/>
                  <a:gd name="connsiteY23" fmla="*/ 143376 h 199499"/>
                  <a:gd name="connsiteX24" fmla="*/ 0 w 279592"/>
                  <a:gd name="connsiteY24" fmla="*/ 158663 h 199499"/>
                  <a:gd name="connsiteX25" fmla="*/ 9944 w 279592"/>
                  <a:gd name="connsiteY25" fmla="*/ 173802 h 199499"/>
                  <a:gd name="connsiteX26" fmla="*/ 9350 w 279592"/>
                  <a:gd name="connsiteY26" fmla="*/ 190129 h 199499"/>
                  <a:gd name="connsiteX27" fmla="*/ 25380 w 279592"/>
                  <a:gd name="connsiteY27" fmla="*/ 186567 h 199499"/>
                  <a:gd name="connsiteX28" fmla="*/ 44823 w 279592"/>
                  <a:gd name="connsiteY28" fmla="*/ 175138 h 199499"/>
                  <a:gd name="connsiteX29" fmla="*/ 96029 w 279592"/>
                  <a:gd name="connsiteY29" fmla="*/ 181372 h 199499"/>
                  <a:gd name="connsiteX30" fmla="*/ 123339 w 279592"/>
                  <a:gd name="connsiteY30" fmla="*/ 185825 h 199499"/>
                  <a:gd name="connsiteX31" fmla="*/ 143672 w 279592"/>
                  <a:gd name="connsiteY31" fmla="*/ 188496 h 199499"/>
                  <a:gd name="connsiteX32" fmla="*/ 163116 w 279592"/>
                  <a:gd name="connsiteY32" fmla="*/ 190277 h 199499"/>
                  <a:gd name="connsiteX33" fmla="*/ 182559 w 279592"/>
                  <a:gd name="connsiteY33" fmla="*/ 196511 h 199499"/>
                  <a:gd name="connsiteX34" fmla="*/ 209869 w 279592"/>
                  <a:gd name="connsiteY34" fmla="*/ 198292 h 199499"/>
                  <a:gd name="connsiteX35" fmla="*/ 215212 w 279592"/>
                  <a:gd name="connsiteY35" fmla="*/ 188496 h 199499"/>
                  <a:gd name="connsiteX36" fmla="*/ 232874 w 279592"/>
                  <a:gd name="connsiteY36" fmla="*/ 169053 h 199499"/>
                  <a:gd name="connsiteX37" fmla="*/ 252020 w 279592"/>
                  <a:gd name="connsiteY37" fmla="*/ 165194 h 199499"/>
                  <a:gd name="connsiteX38" fmla="*/ 247568 w 279592"/>
                  <a:gd name="connsiteY38" fmla="*/ 152726 h 199499"/>
                  <a:gd name="connsiteX39" fmla="*/ 242967 w 279592"/>
                  <a:gd name="connsiteY39" fmla="*/ 124971 h 199499"/>
                  <a:gd name="connsiteX40" fmla="*/ 264191 w 279592"/>
                  <a:gd name="connsiteY40" fmla="*/ 128237 h 199499"/>
                  <a:gd name="connsiteX41" fmla="*/ 279479 w 279592"/>
                  <a:gd name="connsiteY41" fmla="*/ 114285 h 199499"/>
                  <a:gd name="connsiteX42" fmla="*/ 263003 w 279592"/>
                  <a:gd name="connsiteY42" fmla="*/ 98997 h 199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79592" h="199499">
                    <a:moveTo>
                      <a:pt x="262558" y="98849"/>
                    </a:moveTo>
                    <a:cubicBezTo>
                      <a:pt x="257215" y="97513"/>
                      <a:pt x="253950" y="85640"/>
                      <a:pt x="245342" y="82226"/>
                    </a:cubicBezTo>
                    <a:cubicBezTo>
                      <a:pt x="236733" y="78961"/>
                      <a:pt x="238662" y="68274"/>
                      <a:pt x="231390" y="63673"/>
                    </a:cubicBezTo>
                    <a:cubicBezTo>
                      <a:pt x="224117" y="59072"/>
                      <a:pt x="228718" y="49721"/>
                      <a:pt x="228125" y="42449"/>
                    </a:cubicBezTo>
                    <a:cubicBezTo>
                      <a:pt x="227531" y="35176"/>
                      <a:pt x="229460" y="23896"/>
                      <a:pt x="225453" y="21967"/>
                    </a:cubicBezTo>
                    <a:cubicBezTo>
                      <a:pt x="221445" y="20037"/>
                      <a:pt x="204971" y="10686"/>
                      <a:pt x="197698" y="14100"/>
                    </a:cubicBezTo>
                    <a:cubicBezTo>
                      <a:pt x="190425" y="17365"/>
                      <a:pt x="185082" y="20037"/>
                      <a:pt x="181817" y="14100"/>
                    </a:cubicBezTo>
                    <a:cubicBezTo>
                      <a:pt x="178552" y="8163"/>
                      <a:pt x="173950" y="4898"/>
                      <a:pt x="166678" y="6827"/>
                    </a:cubicBezTo>
                    <a:cubicBezTo>
                      <a:pt x="159405" y="8757"/>
                      <a:pt x="154804" y="5492"/>
                      <a:pt x="150796" y="2226"/>
                    </a:cubicBezTo>
                    <a:cubicBezTo>
                      <a:pt x="150203" y="1781"/>
                      <a:pt x="149758" y="890"/>
                      <a:pt x="149313" y="0"/>
                    </a:cubicBezTo>
                    <a:cubicBezTo>
                      <a:pt x="146344" y="594"/>
                      <a:pt x="142485" y="1781"/>
                      <a:pt x="140110" y="3711"/>
                    </a:cubicBezTo>
                    <a:cubicBezTo>
                      <a:pt x="135658" y="7273"/>
                      <a:pt x="134767" y="14249"/>
                      <a:pt x="128682" y="14249"/>
                    </a:cubicBezTo>
                    <a:cubicBezTo>
                      <a:pt x="122596" y="14249"/>
                      <a:pt x="115472" y="11577"/>
                      <a:pt x="108348" y="16920"/>
                    </a:cubicBezTo>
                    <a:cubicBezTo>
                      <a:pt x="101223" y="22263"/>
                      <a:pt x="99591" y="28349"/>
                      <a:pt x="100333" y="32801"/>
                    </a:cubicBezTo>
                    <a:cubicBezTo>
                      <a:pt x="101223" y="37254"/>
                      <a:pt x="102114" y="44230"/>
                      <a:pt x="96771" y="44230"/>
                    </a:cubicBezTo>
                    <a:cubicBezTo>
                      <a:pt x="91428" y="44230"/>
                      <a:pt x="92318" y="50464"/>
                      <a:pt x="87124" y="52245"/>
                    </a:cubicBezTo>
                    <a:cubicBezTo>
                      <a:pt x="81780" y="54026"/>
                      <a:pt x="73023" y="61892"/>
                      <a:pt x="72133" y="66345"/>
                    </a:cubicBezTo>
                    <a:cubicBezTo>
                      <a:pt x="71242" y="70797"/>
                      <a:pt x="71242" y="80445"/>
                      <a:pt x="67680" y="80445"/>
                    </a:cubicBezTo>
                    <a:cubicBezTo>
                      <a:pt x="64118" y="80445"/>
                      <a:pt x="51799" y="82226"/>
                      <a:pt x="48237" y="86679"/>
                    </a:cubicBezTo>
                    <a:cubicBezTo>
                      <a:pt x="44675" y="91131"/>
                      <a:pt x="40370" y="95435"/>
                      <a:pt x="33246" y="93803"/>
                    </a:cubicBezTo>
                    <a:cubicBezTo>
                      <a:pt x="29684" y="92912"/>
                      <a:pt x="19889" y="92467"/>
                      <a:pt x="11428" y="92319"/>
                    </a:cubicBezTo>
                    <a:cubicBezTo>
                      <a:pt x="11428" y="93209"/>
                      <a:pt x="11428" y="94100"/>
                      <a:pt x="11280" y="94990"/>
                    </a:cubicBezTo>
                    <a:cubicBezTo>
                      <a:pt x="8014" y="104192"/>
                      <a:pt x="10686" y="112801"/>
                      <a:pt x="15881" y="117550"/>
                    </a:cubicBezTo>
                    <a:cubicBezTo>
                      <a:pt x="21224" y="122151"/>
                      <a:pt x="23154" y="140704"/>
                      <a:pt x="17217" y="143376"/>
                    </a:cubicBezTo>
                    <a:cubicBezTo>
                      <a:pt x="11280" y="146047"/>
                      <a:pt x="0" y="153914"/>
                      <a:pt x="0" y="158663"/>
                    </a:cubicBezTo>
                    <a:cubicBezTo>
                      <a:pt x="0" y="163413"/>
                      <a:pt x="11874" y="167272"/>
                      <a:pt x="9944" y="173802"/>
                    </a:cubicBezTo>
                    <a:cubicBezTo>
                      <a:pt x="8757" y="177661"/>
                      <a:pt x="8757" y="184340"/>
                      <a:pt x="9350" y="190129"/>
                    </a:cubicBezTo>
                    <a:cubicBezTo>
                      <a:pt x="14990" y="190426"/>
                      <a:pt x="20482" y="191316"/>
                      <a:pt x="25380" y="186567"/>
                    </a:cubicBezTo>
                    <a:cubicBezTo>
                      <a:pt x="30723" y="181223"/>
                      <a:pt x="33395" y="175138"/>
                      <a:pt x="44823" y="175138"/>
                    </a:cubicBezTo>
                    <a:cubicBezTo>
                      <a:pt x="56252" y="175138"/>
                      <a:pt x="90686" y="175138"/>
                      <a:pt x="96029" y="181372"/>
                    </a:cubicBezTo>
                    <a:cubicBezTo>
                      <a:pt x="101372" y="187605"/>
                      <a:pt x="115472" y="182262"/>
                      <a:pt x="123339" y="185825"/>
                    </a:cubicBezTo>
                    <a:cubicBezTo>
                      <a:pt x="131353" y="189387"/>
                      <a:pt x="142782" y="192949"/>
                      <a:pt x="143672" y="188496"/>
                    </a:cubicBezTo>
                    <a:cubicBezTo>
                      <a:pt x="144563" y="184043"/>
                      <a:pt x="155101" y="194730"/>
                      <a:pt x="163116" y="190277"/>
                    </a:cubicBezTo>
                    <a:cubicBezTo>
                      <a:pt x="171131" y="185825"/>
                      <a:pt x="178106" y="199034"/>
                      <a:pt x="182559" y="196511"/>
                    </a:cubicBezTo>
                    <a:cubicBezTo>
                      <a:pt x="187011" y="193839"/>
                      <a:pt x="205416" y="193839"/>
                      <a:pt x="209869" y="198292"/>
                    </a:cubicBezTo>
                    <a:cubicBezTo>
                      <a:pt x="214321" y="202745"/>
                      <a:pt x="215212" y="193839"/>
                      <a:pt x="215212" y="188496"/>
                    </a:cubicBezTo>
                    <a:cubicBezTo>
                      <a:pt x="215212" y="183153"/>
                      <a:pt x="232874" y="169053"/>
                      <a:pt x="232874" y="169053"/>
                    </a:cubicBezTo>
                    <a:cubicBezTo>
                      <a:pt x="232874" y="169053"/>
                      <a:pt x="244896" y="168459"/>
                      <a:pt x="252020" y="165194"/>
                    </a:cubicBezTo>
                    <a:cubicBezTo>
                      <a:pt x="250388" y="162967"/>
                      <a:pt x="249052" y="159108"/>
                      <a:pt x="247568" y="152726"/>
                    </a:cubicBezTo>
                    <a:cubicBezTo>
                      <a:pt x="244303" y="138181"/>
                      <a:pt x="238959" y="129573"/>
                      <a:pt x="242967" y="124971"/>
                    </a:cubicBezTo>
                    <a:cubicBezTo>
                      <a:pt x="246974" y="120370"/>
                      <a:pt x="258254" y="130908"/>
                      <a:pt x="264191" y="128237"/>
                    </a:cubicBezTo>
                    <a:cubicBezTo>
                      <a:pt x="270128" y="125565"/>
                      <a:pt x="280814" y="120222"/>
                      <a:pt x="279479" y="114285"/>
                    </a:cubicBezTo>
                    <a:cubicBezTo>
                      <a:pt x="278143" y="108348"/>
                      <a:pt x="268198" y="100333"/>
                      <a:pt x="263003" y="9899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6" name="Freeform: Shape 1165">
                <a:extLst>
                  <a:ext uri="{FF2B5EF4-FFF2-40B4-BE49-F238E27FC236}">
                    <a16:creationId xmlns:a16="http://schemas.microsoft.com/office/drawing/2014/main" id="{7C7BEAE1-B292-BE9A-D798-5741450FB109}"/>
                  </a:ext>
                </a:extLst>
              </p:cNvPr>
              <p:cNvSpPr/>
              <p:nvPr/>
            </p:nvSpPr>
            <p:spPr>
              <a:xfrm>
                <a:off x="6456106" y="3209823"/>
                <a:ext cx="237223" cy="113388"/>
              </a:xfrm>
              <a:custGeom>
                <a:avLst/>
                <a:gdLst>
                  <a:gd name="connsiteX0" fmla="*/ 70891 w 216344"/>
                  <a:gd name="connsiteY0" fmla="*/ 72092 h 103408"/>
                  <a:gd name="connsiteX1" fmla="*/ 108590 w 216344"/>
                  <a:gd name="connsiteY1" fmla="*/ 72092 h 103408"/>
                  <a:gd name="connsiteX2" fmla="*/ 126103 w 216344"/>
                  <a:gd name="connsiteY2" fmla="*/ 78771 h 103408"/>
                  <a:gd name="connsiteX3" fmla="*/ 154452 w 216344"/>
                  <a:gd name="connsiteY3" fmla="*/ 93613 h 103408"/>
                  <a:gd name="connsiteX4" fmla="*/ 169591 w 216344"/>
                  <a:gd name="connsiteY4" fmla="*/ 103409 h 103408"/>
                  <a:gd name="connsiteX5" fmla="*/ 175379 w 216344"/>
                  <a:gd name="connsiteY5" fmla="*/ 97027 h 103408"/>
                  <a:gd name="connsiteX6" fmla="*/ 195713 w 216344"/>
                  <a:gd name="connsiteY6" fmla="*/ 94355 h 103408"/>
                  <a:gd name="connsiteX7" fmla="*/ 207142 w 216344"/>
                  <a:gd name="connsiteY7" fmla="*/ 83817 h 103408"/>
                  <a:gd name="connsiteX8" fmla="*/ 216344 w 216344"/>
                  <a:gd name="connsiteY8" fmla="*/ 80106 h 103408"/>
                  <a:gd name="connsiteX9" fmla="*/ 209962 w 216344"/>
                  <a:gd name="connsiteY9" fmla="*/ 61702 h 103408"/>
                  <a:gd name="connsiteX10" fmla="*/ 200760 w 216344"/>
                  <a:gd name="connsiteY10" fmla="*/ 44485 h 103408"/>
                  <a:gd name="connsiteX11" fmla="*/ 197495 w 216344"/>
                  <a:gd name="connsiteY11" fmla="*/ 28010 h 103408"/>
                  <a:gd name="connsiteX12" fmla="*/ 192448 w 216344"/>
                  <a:gd name="connsiteY12" fmla="*/ 20441 h 103408"/>
                  <a:gd name="connsiteX13" fmla="*/ 163951 w 216344"/>
                  <a:gd name="connsiteY13" fmla="*/ 18660 h 103408"/>
                  <a:gd name="connsiteX14" fmla="*/ 133970 w 216344"/>
                  <a:gd name="connsiteY14" fmla="*/ 997 h 103408"/>
                  <a:gd name="connsiteX15" fmla="*/ 101762 w 216344"/>
                  <a:gd name="connsiteY15" fmla="*/ 1443 h 103408"/>
                  <a:gd name="connsiteX16" fmla="*/ 99091 w 216344"/>
                  <a:gd name="connsiteY16" fmla="*/ 30979 h 103408"/>
                  <a:gd name="connsiteX17" fmla="*/ 74898 w 216344"/>
                  <a:gd name="connsiteY17" fmla="*/ 42407 h 103408"/>
                  <a:gd name="connsiteX18" fmla="*/ 48479 w 216344"/>
                  <a:gd name="connsiteY18" fmla="*/ 11535 h 103408"/>
                  <a:gd name="connsiteX19" fmla="*/ 19833 w 216344"/>
                  <a:gd name="connsiteY19" fmla="*/ 24745 h 103408"/>
                  <a:gd name="connsiteX20" fmla="*/ 7959 w 216344"/>
                  <a:gd name="connsiteY20" fmla="*/ 48641 h 103408"/>
                  <a:gd name="connsiteX21" fmla="*/ 3507 w 216344"/>
                  <a:gd name="connsiteY21" fmla="*/ 76841 h 103408"/>
                  <a:gd name="connsiteX22" fmla="*/ 4249 w 216344"/>
                  <a:gd name="connsiteY22" fmla="*/ 78474 h 103408"/>
                  <a:gd name="connsiteX23" fmla="*/ 27848 w 216344"/>
                  <a:gd name="connsiteY23" fmla="*/ 72240 h 103408"/>
                  <a:gd name="connsiteX24" fmla="*/ 71039 w 216344"/>
                  <a:gd name="connsiteY24" fmla="*/ 72240 h 103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344" h="103408">
                    <a:moveTo>
                      <a:pt x="70891" y="72092"/>
                    </a:moveTo>
                    <a:cubicBezTo>
                      <a:pt x="78905" y="72092"/>
                      <a:pt x="97903" y="76099"/>
                      <a:pt x="108590" y="72092"/>
                    </a:cubicBezTo>
                    <a:cubicBezTo>
                      <a:pt x="119425" y="68084"/>
                      <a:pt x="119425" y="80255"/>
                      <a:pt x="126103" y="78771"/>
                    </a:cubicBezTo>
                    <a:cubicBezTo>
                      <a:pt x="132782" y="77435"/>
                      <a:pt x="146289" y="86934"/>
                      <a:pt x="154452" y="93613"/>
                    </a:cubicBezTo>
                    <a:cubicBezTo>
                      <a:pt x="158756" y="97175"/>
                      <a:pt x="163803" y="100143"/>
                      <a:pt x="169591" y="103409"/>
                    </a:cubicBezTo>
                    <a:cubicBezTo>
                      <a:pt x="170927" y="101182"/>
                      <a:pt x="172559" y="99104"/>
                      <a:pt x="175379" y="97027"/>
                    </a:cubicBezTo>
                    <a:cubicBezTo>
                      <a:pt x="182504" y="91683"/>
                      <a:pt x="189480" y="94355"/>
                      <a:pt x="195713" y="94355"/>
                    </a:cubicBezTo>
                    <a:cubicBezTo>
                      <a:pt x="201947" y="94355"/>
                      <a:pt x="202838" y="87231"/>
                      <a:pt x="207142" y="83817"/>
                    </a:cubicBezTo>
                    <a:cubicBezTo>
                      <a:pt x="209665" y="81887"/>
                      <a:pt x="213524" y="80700"/>
                      <a:pt x="216344" y="80106"/>
                    </a:cubicBezTo>
                    <a:cubicBezTo>
                      <a:pt x="213969" y="75208"/>
                      <a:pt x="213821" y="65709"/>
                      <a:pt x="209962" y="61702"/>
                    </a:cubicBezTo>
                    <a:cubicBezTo>
                      <a:pt x="205361" y="57101"/>
                      <a:pt x="198682" y="49086"/>
                      <a:pt x="200760" y="44485"/>
                    </a:cubicBezTo>
                    <a:cubicBezTo>
                      <a:pt x="202689" y="39884"/>
                      <a:pt x="202689" y="33205"/>
                      <a:pt x="197495" y="28010"/>
                    </a:cubicBezTo>
                    <a:cubicBezTo>
                      <a:pt x="195120" y="25636"/>
                      <a:pt x="193339" y="22964"/>
                      <a:pt x="192448" y="20441"/>
                    </a:cubicBezTo>
                    <a:cubicBezTo>
                      <a:pt x="181762" y="19105"/>
                      <a:pt x="167216" y="17472"/>
                      <a:pt x="163951" y="18660"/>
                    </a:cubicBezTo>
                    <a:cubicBezTo>
                      <a:pt x="158608" y="20441"/>
                      <a:pt x="137532" y="3669"/>
                      <a:pt x="133970" y="997"/>
                    </a:cubicBezTo>
                    <a:cubicBezTo>
                      <a:pt x="131595" y="-784"/>
                      <a:pt x="116011" y="107"/>
                      <a:pt x="101762" y="1443"/>
                    </a:cubicBezTo>
                    <a:cubicBezTo>
                      <a:pt x="93599" y="10496"/>
                      <a:pt x="99536" y="17027"/>
                      <a:pt x="99091" y="30979"/>
                    </a:cubicBezTo>
                    <a:cubicBezTo>
                      <a:pt x="98646" y="45079"/>
                      <a:pt x="83210" y="42407"/>
                      <a:pt x="74898" y="42407"/>
                    </a:cubicBezTo>
                    <a:cubicBezTo>
                      <a:pt x="66586" y="42407"/>
                      <a:pt x="52783" y="17324"/>
                      <a:pt x="48479" y="11535"/>
                    </a:cubicBezTo>
                    <a:cubicBezTo>
                      <a:pt x="44026" y="5747"/>
                      <a:pt x="29926" y="18660"/>
                      <a:pt x="19833" y="24745"/>
                    </a:cubicBezTo>
                    <a:cubicBezTo>
                      <a:pt x="9740" y="30979"/>
                      <a:pt x="14935" y="42852"/>
                      <a:pt x="7959" y="48641"/>
                    </a:cubicBezTo>
                    <a:cubicBezTo>
                      <a:pt x="984" y="54429"/>
                      <a:pt x="-3469" y="64077"/>
                      <a:pt x="3507" y="76841"/>
                    </a:cubicBezTo>
                    <a:cubicBezTo>
                      <a:pt x="3804" y="77435"/>
                      <a:pt x="3952" y="77880"/>
                      <a:pt x="4249" y="78474"/>
                    </a:cubicBezTo>
                    <a:cubicBezTo>
                      <a:pt x="13006" y="77732"/>
                      <a:pt x="22505" y="76099"/>
                      <a:pt x="27848" y="72240"/>
                    </a:cubicBezTo>
                    <a:cubicBezTo>
                      <a:pt x="37347" y="65561"/>
                      <a:pt x="62876" y="72240"/>
                      <a:pt x="71039" y="7224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7" name="Freeform: Shape 1166">
                <a:extLst>
                  <a:ext uri="{FF2B5EF4-FFF2-40B4-BE49-F238E27FC236}">
                    <a16:creationId xmlns:a16="http://schemas.microsoft.com/office/drawing/2014/main" id="{9D1C9DD5-ADD0-90FF-18DA-673446B119AF}"/>
                  </a:ext>
                </a:extLst>
              </p:cNvPr>
              <p:cNvSpPr/>
              <p:nvPr/>
            </p:nvSpPr>
            <p:spPr>
              <a:xfrm>
                <a:off x="6454216" y="3285617"/>
                <a:ext cx="187522" cy="115176"/>
              </a:xfrm>
              <a:custGeom>
                <a:avLst/>
                <a:gdLst>
                  <a:gd name="connsiteX0" fmla="*/ 22447 w 171017"/>
                  <a:gd name="connsiteY0" fmla="*/ 51354 h 105039"/>
                  <a:gd name="connsiteX1" fmla="*/ 40257 w 171017"/>
                  <a:gd name="connsiteY1" fmla="*/ 58033 h 105039"/>
                  <a:gd name="connsiteX2" fmla="*/ 56732 w 171017"/>
                  <a:gd name="connsiteY2" fmla="*/ 67977 h 105039"/>
                  <a:gd name="connsiteX3" fmla="*/ 56732 w 171017"/>
                  <a:gd name="connsiteY3" fmla="*/ 89202 h 105039"/>
                  <a:gd name="connsiteX4" fmla="*/ 80035 w 171017"/>
                  <a:gd name="connsiteY4" fmla="*/ 103153 h 105039"/>
                  <a:gd name="connsiteX5" fmla="*/ 101852 w 171017"/>
                  <a:gd name="connsiteY5" fmla="*/ 104638 h 105039"/>
                  <a:gd name="connsiteX6" fmla="*/ 116843 w 171017"/>
                  <a:gd name="connsiteY6" fmla="*/ 97513 h 105039"/>
                  <a:gd name="connsiteX7" fmla="*/ 136286 w 171017"/>
                  <a:gd name="connsiteY7" fmla="*/ 91280 h 105039"/>
                  <a:gd name="connsiteX8" fmla="*/ 140739 w 171017"/>
                  <a:gd name="connsiteY8" fmla="*/ 77179 h 105039"/>
                  <a:gd name="connsiteX9" fmla="*/ 155730 w 171017"/>
                  <a:gd name="connsiteY9" fmla="*/ 63079 h 105039"/>
                  <a:gd name="connsiteX10" fmla="*/ 165378 w 171017"/>
                  <a:gd name="connsiteY10" fmla="*/ 55065 h 105039"/>
                  <a:gd name="connsiteX11" fmla="*/ 168939 w 171017"/>
                  <a:gd name="connsiteY11" fmla="*/ 43636 h 105039"/>
                  <a:gd name="connsiteX12" fmla="*/ 171017 w 171017"/>
                  <a:gd name="connsiteY12" fmla="*/ 34285 h 105039"/>
                  <a:gd name="connsiteX13" fmla="*/ 155878 w 171017"/>
                  <a:gd name="connsiteY13" fmla="*/ 24490 h 105039"/>
                  <a:gd name="connsiteX14" fmla="*/ 127530 w 171017"/>
                  <a:gd name="connsiteY14" fmla="*/ 9647 h 105039"/>
                  <a:gd name="connsiteX15" fmla="*/ 110016 w 171017"/>
                  <a:gd name="connsiteY15" fmla="*/ 2968 h 105039"/>
                  <a:gd name="connsiteX16" fmla="*/ 72317 w 171017"/>
                  <a:gd name="connsiteY16" fmla="*/ 2968 h 105039"/>
                  <a:gd name="connsiteX17" fmla="*/ 29126 w 171017"/>
                  <a:gd name="connsiteY17" fmla="*/ 2968 h 105039"/>
                  <a:gd name="connsiteX18" fmla="*/ 5527 w 171017"/>
                  <a:gd name="connsiteY18" fmla="*/ 9202 h 105039"/>
                  <a:gd name="connsiteX19" fmla="*/ 2559 w 171017"/>
                  <a:gd name="connsiteY19" fmla="*/ 41558 h 105039"/>
                  <a:gd name="connsiteX20" fmla="*/ 4042 w 171017"/>
                  <a:gd name="connsiteY20" fmla="*/ 49870 h 105039"/>
                  <a:gd name="connsiteX21" fmla="*/ 22150 w 171017"/>
                  <a:gd name="connsiteY21" fmla="*/ 51502 h 105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1017" h="105039">
                    <a:moveTo>
                      <a:pt x="22447" y="51354"/>
                    </a:moveTo>
                    <a:cubicBezTo>
                      <a:pt x="25712" y="55955"/>
                      <a:pt x="36399" y="59962"/>
                      <a:pt x="40257" y="58033"/>
                    </a:cubicBezTo>
                    <a:cubicBezTo>
                      <a:pt x="44265" y="56104"/>
                      <a:pt x="56732" y="62634"/>
                      <a:pt x="56732" y="67977"/>
                    </a:cubicBezTo>
                    <a:cubicBezTo>
                      <a:pt x="56732" y="73320"/>
                      <a:pt x="53467" y="89202"/>
                      <a:pt x="56732" y="89202"/>
                    </a:cubicBezTo>
                    <a:cubicBezTo>
                      <a:pt x="59701" y="89202"/>
                      <a:pt x="78847" y="95139"/>
                      <a:pt x="80035" y="103153"/>
                    </a:cubicBezTo>
                    <a:cubicBezTo>
                      <a:pt x="88643" y="103302"/>
                      <a:pt x="98290" y="103747"/>
                      <a:pt x="101852" y="104638"/>
                    </a:cubicBezTo>
                    <a:cubicBezTo>
                      <a:pt x="108977" y="106419"/>
                      <a:pt x="113281" y="101966"/>
                      <a:pt x="116843" y="97513"/>
                    </a:cubicBezTo>
                    <a:cubicBezTo>
                      <a:pt x="120405" y="93061"/>
                      <a:pt x="132724" y="91280"/>
                      <a:pt x="136286" y="91280"/>
                    </a:cubicBezTo>
                    <a:cubicBezTo>
                      <a:pt x="139849" y="91280"/>
                      <a:pt x="139849" y="81632"/>
                      <a:pt x="140739" y="77179"/>
                    </a:cubicBezTo>
                    <a:cubicBezTo>
                      <a:pt x="141630" y="72727"/>
                      <a:pt x="150535" y="64860"/>
                      <a:pt x="155730" y="63079"/>
                    </a:cubicBezTo>
                    <a:cubicBezTo>
                      <a:pt x="161073" y="61298"/>
                      <a:pt x="160183" y="55065"/>
                      <a:pt x="165378" y="55065"/>
                    </a:cubicBezTo>
                    <a:cubicBezTo>
                      <a:pt x="170572" y="55065"/>
                      <a:pt x="169830" y="47940"/>
                      <a:pt x="168939" y="43636"/>
                    </a:cubicBezTo>
                    <a:cubicBezTo>
                      <a:pt x="168346" y="40964"/>
                      <a:pt x="168939" y="37551"/>
                      <a:pt x="171017" y="34285"/>
                    </a:cubicBezTo>
                    <a:cubicBezTo>
                      <a:pt x="165378" y="31020"/>
                      <a:pt x="160183" y="28200"/>
                      <a:pt x="155878" y="24490"/>
                    </a:cubicBezTo>
                    <a:cubicBezTo>
                      <a:pt x="147715" y="17662"/>
                      <a:pt x="134209" y="8312"/>
                      <a:pt x="127530" y="9647"/>
                    </a:cubicBezTo>
                    <a:cubicBezTo>
                      <a:pt x="120702" y="10983"/>
                      <a:pt x="120702" y="-1187"/>
                      <a:pt x="110016" y="2968"/>
                    </a:cubicBezTo>
                    <a:cubicBezTo>
                      <a:pt x="99181" y="6976"/>
                      <a:pt x="80332" y="2968"/>
                      <a:pt x="72317" y="2968"/>
                    </a:cubicBezTo>
                    <a:cubicBezTo>
                      <a:pt x="64302" y="2968"/>
                      <a:pt x="38625" y="-3711"/>
                      <a:pt x="29126" y="2968"/>
                    </a:cubicBezTo>
                    <a:cubicBezTo>
                      <a:pt x="23634" y="6827"/>
                      <a:pt x="14284" y="8460"/>
                      <a:pt x="5527" y="9202"/>
                    </a:cubicBezTo>
                    <a:cubicBezTo>
                      <a:pt x="11612" y="21521"/>
                      <a:pt x="9386" y="33989"/>
                      <a:pt x="2559" y="41558"/>
                    </a:cubicBezTo>
                    <a:cubicBezTo>
                      <a:pt x="-2191" y="47050"/>
                      <a:pt x="480" y="47792"/>
                      <a:pt x="4042" y="49870"/>
                    </a:cubicBezTo>
                    <a:cubicBezTo>
                      <a:pt x="11315" y="49128"/>
                      <a:pt x="19478" y="47792"/>
                      <a:pt x="22150" y="515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8" name="Freeform: Shape 1167">
                <a:extLst>
                  <a:ext uri="{FF2B5EF4-FFF2-40B4-BE49-F238E27FC236}">
                    <a16:creationId xmlns:a16="http://schemas.microsoft.com/office/drawing/2014/main" id="{D4E172E6-E03D-F2FF-25A6-0BC33911F1D6}"/>
                  </a:ext>
                </a:extLst>
              </p:cNvPr>
              <p:cNvSpPr/>
              <p:nvPr/>
            </p:nvSpPr>
            <p:spPr>
              <a:xfrm>
                <a:off x="5985884" y="3674933"/>
                <a:ext cx="146459" cy="77602"/>
              </a:xfrm>
              <a:custGeom>
                <a:avLst/>
                <a:gdLst>
                  <a:gd name="connsiteX0" fmla="*/ 118727 w 133568"/>
                  <a:gd name="connsiteY0" fmla="*/ 29956 h 70772"/>
                  <a:gd name="connsiteX1" fmla="*/ 103439 w 133568"/>
                  <a:gd name="connsiteY1" fmla="*/ 21941 h 70772"/>
                  <a:gd name="connsiteX2" fmla="*/ 103439 w 133568"/>
                  <a:gd name="connsiteY2" fmla="*/ 9474 h 70772"/>
                  <a:gd name="connsiteX3" fmla="*/ 86222 w 133568"/>
                  <a:gd name="connsiteY3" fmla="*/ 1904 h 70772"/>
                  <a:gd name="connsiteX4" fmla="*/ 65889 w 133568"/>
                  <a:gd name="connsiteY4" fmla="*/ 2795 h 70772"/>
                  <a:gd name="connsiteX5" fmla="*/ 40508 w 133568"/>
                  <a:gd name="connsiteY5" fmla="*/ 3685 h 70772"/>
                  <a:gd name="connsiteX6" fmla="*/ 36501 w 133568"/>
                  <a:gd name="connsiteY6" fmla="*/ 8138 h 70772"/>
                  <a:gd name="connsiteX7" fmla="*/ 21213 w 133568"/>
                  <a:gd name="connsiteY7" fmla="*/ 20754 h 70772"/>
                  <a:gd name="connsiteX8" fmla="*/ 2067 w 133568"/>
                  <a:gd name="connsiteY8" fmla="*/ 44501 h 70772"/>
                  <a:gd name="connsiteX9" fmla="*/ 6074 w 133568"/>
                  <a:gd name="connsiteY9" fmla="*/ 54446 h 70772"/>
                  <a:gd name="connsiteX10" fmla="*/ 19284 w 133568"/>
                  <a:gd name="connsiteY10" fmla="*/ 55782 h 70772"/>
                  <a:gd name="connsiteX11" fmla="*/ 24627 w 133568"/>
                  <a:gd name="connsiteY11" fmla="*/ 70327 h 70772"/>
                  <a:gd name="connsiteX12" fmla="*/ 24627 w 133568"/>
                  <a:gd name="connsiteY12" fmla="*/ 70772 h 70772"/>
                  <a:gd name="connsiteX13" fmla="*/ 50156 w 133568"/>
                  <a:gd name="connsiteY13" fmla="*/ 68991 h 70772"/>
                  <a:gd name="connsiteX14" fmla="*/ 65146 w 133568"/>
                  <a:gd name="connsiteY14" fmla="*/ 47767 h 70772"/>
                  <a:gd name="connsiteX15" fmla="*/ 81918 w 133568"/>
                  <a:gd name="connsiteY15" fmla="*/ 68101 h 70772"/>
                  <a:gd name="connsiteX16" fmla="*/ 89933 w 133568"/>
                  <a:gd name="connsiteY16" fmla="*/ 57563 h 70772"/>
                  <a:gd name="connsiteX17" fmla="*/ 100471 w 133568"/>
                  <a:gd name="connsiteY17" fmla="*/ 51329 h 70772"/>
                  <a:gd name="connsiteX18" fmla="*/ 114571 w 133568"/>
                  <a:gd name="connsiteY18" fmla="*/ 47767 h 70772"/>
                  <a:gd name="connsiteX19" fmla="*/ 123328 w 133568"/>
                  <a:gd name="connsiteY19" fmla="*/ 44205 h 70772"/>
                  <a:gd name="connsiteX20" fmla="*/ 127780 w 133568"/>
                  <a:gd name="connsiteY20" fmla="*/ 37080 h 70772"/>
                  <a:gd name="connsiteX21" fmla="*/ 133569 w 133568"/>
                  <a:gd name="connsiteY21" fmla="*/ 31737 h 70772"/>
                  <a:gd name="connsiteX22" fmla="*/ 118727 w 133568"/>
                  <a:gd name="connsiteY22" fmla="*/ 29808 h 7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568" h="70772">
                    <a:moveTo>
                      <a:pt x="118727" y="29956"/>
                    </a:moveTo>
                    <a:cubicBezTo>
                      <a:pt x="112790" y="32628"/>
                      <a:pt x="103439" y="24613"/>
                      <a:pt x="103439" y="21941"/>
                    </a:cubicBezTo>
                    <a:cubicBezTo>
                      <a:pt x="103439" y="20160"/>
                      <a:pt x="102252" y="13481"/>
                      <a:pt x="103439" y="9474"/>
                    </a:cubicBezTo>
                    <a:cubicBezTo>
                      <a:pt x="98541" y="6951"/>
                      <a:pt x="91417" y="3537"/>
                      <a:pt x="86222" y="1904"/>
                    </a:cubicBezTo>
                    <a:cubicBezTo>
                      <a:pt x="77465" y="-767"/>
                      <a:pt x="73013" y="-767"/>
                      <a:pt x="65889" y="2795"/>
                    </a:cubicBezTo>
                    <a:cubicBezTo>
                      <a:pt x="61436" y="5021"/>
                      <a:pt x="48968" y="4428"/>
                      <a:pt x="40508" y="3685"/>
                    </a:cubicBezTo>
                    <a:cubicBezTo>
                      <a:pt x="39766" y="6357"/>
                      <a:pt x="38579" y="8138"/>
                      <a:pt x="36501" y="8138"/>
                    </a:cubicBezTo>
                    <a:cubicBezTo>
                      <a:pt x="30564" y="8138"/>
                      <a:pt x="22549" y="14075"/>
                      <a:pt x="21213" y="20754"/>
                    </a:cubicBezTo>
                    <a:cubicBezTo>
                      <a:pt x="19878" y="27433"/>
                      <a:pt x="5926" y="32628"/>
                      <a:pt x="2067" y="44501"/>
                    </a:cubicBezTo>
                    <a:cubicBezTo>
                      <a:pt x="-1940" y="56375"/>
                      <a:pt x="138" y="61718"/>
                      <a:pt x="6074" y="54446"/>
                    </a:cubicBezTo>
                    <a:cubicBezTo>
                      <a:pt x="12011" y="47173"/>
                      <a:pt x="19284" y="49845"/>
                      <a:pt x="19284" y="55782"/>
                    </a:cubicBezTo>
                    <a:cubicBezTo>
                      <a:pt x="19284" y="61718"/>
                      <a:pt x="27299" y="62461"/>
                      <a:pt x="24627" y="70327"/>
                    </a:cubicBezTo>
                    <a:cubicBezTo>
                      <a:pt x="24627" y="70475"/>
                      <a:pt x="24627" y="70624"/>
                      <a:pt x="24627" y="70772"/>
                    </a:cubicBezTo>
                    <a:cubicBezTo>
                      <a:pt x="33681" y="70030"/>
                      <a:pt x="46297" y="68991"/>
                      <a:pt x="50156" y="68991"/>
                    </a:cubicBezTo>
                    <a:cubicBezTo>
                      <a:pt x="56389" y="68991"/>
                      <a:pt x="62475" y="49548"/>
                      <a:pt x="65146" y="47767"/>
                    </a:cubicBezTo>
                    <a:cubicBezTo>
                      <a:pt x="67818" y="45986"/>
                      <a:pt x="74794" y="61867"/>
                      <a:pt x="81918" y="68101"/>
                    </a:cubicBezTo>
                    <a:cubicBezTo>
                      <a:pt x="88894" y="74334"/>
                      <a:pt x="89933" y="62757"/>
                      <a:pt x="89933" y="57563"/>
                    </a:cubicBezTo>
                    <a:cubicBezTo>
                      <a:pt x="89933" y="52368"/>
                      <a:pt x="96167" y="50438"/>
                      <a:pt x="100471" y="51329"/>
                    </a:cubicBezTo>
                    <a:cubicBezTo>
                      <a:pt x="104924" y="52219"/>
                      <a:pt x="114571" y="54000"/>
                      <a:pt x="114571" y="47767"/>
                    </a:cubicBezTo>
                    <a:cubicBezTo>
                      <a:pt x="114571" y="41533"/>
                      <a:pt x="119914" y="44205"/>
                      <a:pt x="123328" y="44205"/>
                    </a:cubicBezTo>
                    <a:cubicBezTo>
                      <a:pt x="126742" y="44205"/>
                      <a:pt x="127780" y="37080"/>
                      <a:pt x="127780" y="37080"/>
                    </a:cubicBezTo>
                    <a:lnTo>
                      <a:pt x="133569" y="31737"/>
                    </a:lnTo>
                    <a:cubicBezTo>
                      <a:pt x="128819" y="29362"/>
                      <a:pt x="123476" y="27730"/>
                      <a:pt x="118727" y="298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9" name="Freeform: Shape 1168">
                <a:extLst>
                  <a:ext uri="{FF2B5EF4-FFF2-40B4-BE49-F238E27FC236}">
                    <a16:creationId xmlns:a16="http://schemas.microsoft.com/office/drawing/2014/main" id="{DA5A2D8D-F377-396D-29EC-015508C9F96E}"/>
                  </a:ext>
                </a:extLst>
              </p:cNvPr>
              <p:cNvSpPr/>
              <p:nvPr/>
            </p:nvSpPr>
            <p:spPr>
              <a:xfrm>
                <a:off x="5981576" y="3361945"/>
                <a:ext cx="290801" cy="327083"/>
              </a:xfrm>
              <a:custGeom>
                <a:avLst/>
                <a:gdLst>
                  <a:gd name="connsiteX0" fmla="*/ 33750 w 265206"/>
                  <a:gd name="connsiteY0" fmla="*/ 78218 h 298295"/>
                  <a:gd name="connsiteX1" fmla="*/ 18759 w 265206"/>
                  <a:gd name="connsiteY1" fmla="*/ 92319 h 298295"/>
                  <a:gd name="connsiteX2" fmla="*/ 28407 w 265206"/>
                  <a:gd name="connsiteY2" fmla="*/ 108200 h 298295"/>
                  <a:gd name="connsiteX3" fmla="*/ 22173 w 265206"/>
                  <a:gd name="connsiteY3" fmla="*/ 117996 h 298295"/>
                  <a:gd name="connsiteX4" fmla="*/ 5402 w 265206"/>
                  <a:gd name="connsiteY4" fmla="*/ 125862 h 298295"/>
                  <a:gd name="connsiteX5" fmla="*/ 3621 w 265206"/>
                  <a:gd name="connsiteY5" fmla="*/ 139962 h 298295"/>
                  <a:gd name="connsiteX6" fmla="*/ 58 w 265206"/>
                  <a:gd name="connsiteY6" fmla="*/ 163858 h 298295"/>
                  <a:gd name="connsiteX7" fmla="*/ 8073 w 265206"/>
                  <a:gd name="connsiteY7" fmla="*/ 182411 h 298295"/>
                  <a:gd name="connsiteX8" fmla="*/ 1839 w 265206"/>
                  <a:gd name="connsiteY8" fmla="*/ 193839 h 298295"/>
                  <a:gd name="connsiteX9" fmla="*/ 11338 w 265206"/>
                  <a:gd name="connsiteY9" fmla="*/ 218626 h 298295"/>
                  <a:gd name="connsiteX10" fmla="*/ 18018 w 265206"/>
                  <a:gd name="connsiteY10" fmla="*/ 222188 h 298295"/>
                  <a:gd name="connsiteX11" fmla="*/ 37164 w 265206"/>
                  <a:gd name="connsiteY11" fmla="*/ 231390 h 298295"/>
                  <a:gd name="connsiteX12" fmla="*/ 53045 w 265206"/>
                  <a:gd name="connsiteY12" fmla="*/ 236733 h 298295"/>
                  <a:gd name="connsiteX13" fmla="*/ 58982 w 265206"/>
                  <a:gd name="connsiteY13" fmla="*/ 246678 h 298295"/>
                  <a:gd name="connsiteX14" fmla="*/ 47108 w 265206"/>
                  <a:gd name="connsiteY14" fmla="*/ 271167 h 298295"/>
                  <a:gd name="connsiteX15" fmla="*/ 44585 w 265206"/>
                  <a:gd name="connsiteY15" fmla="*/ 289275 h 298295"/>
                  <a:gd name="connsiteX16" fmla="*/ 69965 w 265206"/>
                  <a:gd name="connsiteY16" fmla="*/ 288384 h 298295"/>
                  <a:gd name="connsiteX17" fmla="*/ 90299 w 265206"/>
                  <a:gd name="connsiteY17" fmla="*/ 287494 h 298295"/>
                  <a:gd name="connsiteX18" fmla="*/ 107516 w 265206"/>
                  <a:gd name="connsiteY18" fmla="*/ 295063 h 298295"/>
                  <a:gd name="connsiteX19" fmla="*/ 110781 w 265206"/>
                  <a:gd name="connsiteY19" fmla="*/ 291649 h 298295"/>
                  <a:gd name="connsiteX20" fmla="*/ 127998 w 265206"/>
                  <a:gd name="connsiteY20" fmla="*/ 296250 h 298295"/>
                  <a:gd name="connsiteX21" fmla="*/ 145809 w 265206"/>
                  <a:gd name="connsiteY21" fmla="*/ 293579 h 298295"/>
                  <a:gd name="connsiteX22" fmla="*/ 163026 w 265206"/>
                  <a:gd name="connsiteY22" fmla="*/ 292243 h 298295"/>
                  <a:gd name="connsiteX23" fmla="*/ 193452 w 265206"/>
                  <a:gd name="connsiteY23" fmla="*/ 286306 h 298295"/>
                  <a:gd name="connsiteX24" fmla="*/ 205326 w 265206"/>
                  <a:gd name="connsiteY24" fmla="*/ 277698 h 298295"/>
                  <a:gd name="connsiteX25" fmla="*/ 217200 w 265206"/>
                  <a:gd name="connsiteY25" fmla="*/ 259145 h 298295"/>
                  <a:gd name="connsiteX26" fmla="*/ 233823 w 265206"/>
                  <a:gd name="connsiteY26" fmla="*/ 245935 h 298295"/>
                  <a:gd name="connsiteX27" fmla="*/ 202654 w 265206"/>
                  <a:gd name="connsiteY27" fmla="*/ 222782 h 298295"/>
                  <a:gd name="connsiteX28" fmla="*/ 192710 w 265206"/>
                  <a:gd name="connsiteY28" fmla="*/ 197698 h 298295"/>
                  <a:gd name="connsiteX29" fmla="*/ 190781 w 265206"/>
                  <a:gd name="connsiteY29" fmla="*/ 181817 h 298295"/>
                  <a:gd name="connsiteX30" fmla="*/ 221949 w 265206"/>
                  <a:gd name="connsiteY30" fmla="*/ 169943 h 298295"/>
                  <a:gd name="connsiteX31" fmla="*/ 246439 w 265206"/>
                  <a:gd name="connsiteY31" fmla="*/ 158663 h 298295"/>
                  <a:gd name="connsiteX32" fmla="*/ 262320 w 265206"/>
                  <a:gd name="connsiteY32" fmla="*/ 157921 h 298295"/>
                  <a:gd name="connsiteX33" fmla="*/ 262914 w 265206"/>
                  <a:gd name="connsiteY33" fmla="*/ 141446 h 298295"/>
                  <a:gd name="connsiteX34" fmla="*/ 255641 w 265206"/>
                  <a:gd name="connsiteY34" fmla="*/ 117699 h 298295"/>
                  <a:gd name="connsiteX35" fmla="*/ 251634 w 265206"/>
                  <a:gd name="connsiteY35" fmla="*/ 101818 h 298295"/>
                  <a:gd name="connsiteX36" fmla="*/ 244955 w 265206"/>
                  <a:gd name="connsiteY36" fmla="*/ 87272 h 298295"/>
                  <a:gd name="connsiteX37" fmla="*/ 243025 w 265206"/>
                  <a:gd name="connsiteY37" fmla="*/ 75398 h 298295"/>
                  <a:gd name="connsiteX38" fmla="*/ 243619 w 265206"/>
                  <a:gd name="connsiteY38" fmla="*/ 44230 h 298295"/>
                  <a:gd name="connsiteX39" fmla="*/ 243619 w 265206"/>
                  <a:gd name="connsiteY39" fmla="*/ 40668 h 298295"/>
                  <a:gd name="connsiteX40" fmla="*/ 241096 w 265206"/>
                  <a:gd name="connsiteY40" fmla="*/ 36957 h 298295"/>
                  <a:gd name="connsiteX41" fmla="*/ 223434 w 265206"/>
                  <a:gd name="connsiteY41" fmla="*/ 27310 h 298295"/>
                  <a:gd name="connsiteX42" fmla="*/ 226105 w 265206"/>
                  <a:gd name="connsiteY42" fmla="*/ 10093 h 298295"/>
                  <a:gd name="connsiteX43" fmla="*/ 199686 w 265206"/>
                  <a:gd name="connsiteY43" fmla="*/ 17069 h 298295"/>
                  <a:gd name="connsiteX44" fmla="*/ 166142 w 265206"/>
                  <a:gd name="connsiteY44" fmla="*/ 36512 h 298295"/>
                  <a:gd name="connsiteX45" fmla="*/ 150706 w 265206"/>
                  <a:gd name="connsiteY45" fmla="*/ 25083 h 298295"/>
                  <a:gd name="connsiteX46" fmla="*/ 140169 w 265206"/>
                  <a:gd name="connsiteY46" fmla="*/ 19740 h 298295"/>
                  <a:gd name="connsiteX47" fmla="*/ 118054 w 265206"/>
                  <a:gd name="connsiteY47" fmla="*/ 9202 h 298295"/>
                  <a:gd name="connsiteX48" fmla="*/ 116273 w 265206"/>
                  <a:gd name="connsiteY48" fmla="*/ 2375 h 298295"/>
                  <a:gd name="connsiteX49" fmla="*/ 105289 w 265206"/>
                  <a:gd name="connsiteY49" fmla="*/ 2672 h 298295"/>
                  <a:gd name="connsiteX50" fmla="*/ 78128 w 265206"/>
                  <a:gd name="connsiteY50" fmla="*/ 0 h 298295"/>
                  <a:gd name="connsiteX51" fmla="*/ 83323 w 265206"/>
                  <a:gd name="connsiteY51" fmla="*/ 14100 h 298295"/>
                  <a:gd name="connsiteX52" fmla="*/ 91338 w 265206"/>
                  <a:gd name="connsiteY52" fmla="*/ 39629 h 298295"/>
                  <a:gd name="connsiteX53" fmla="*/ 78574 w 265206"/>
                  <a:gd name="connsiteY53" fmla="*/ 51502 h 298295"/>
                  <a:gd name="connsiteX54" fmla="*/ 56459 w 265206"/>
                  <a:gd name="connsiteY54" fmla="*/ 48386 h 298295"/>
                  <a:gd name="connsiteX55" fmla="*/ 33898 w 265206"/>
                  <a:gd name="connsiteY55" fmla="*/ 51948 h 298295"/>
                  <a:gd name="connsiteX56" fmla="*/ 33008 w 265206"/>
                  <a:gd name="connsiteY56" fmla="*/ 58181 h 298295"/>
                  <a:gd name="connsiteX57" fmla="*/ 33898 w 265206"/>
                  <a:gd name="connsiteY57" fmla="*/ 78367 h 298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65206" h="298295">
                    <a:moveTo>
                      <a:pt x="33750" y="78218"/>
                    </a:moveTo>
                    <a:cubicBezTo>
                      <a:pt x="26626" y="88756"/>
                      <a:pt x="16978" y="89647"/>
                      <a:pt x="18759" y="92319"/>
                    </a:cubicBezTo>
                    <a:cubicBezTo>
                      <a:pt x="20540" y="94990"/>
                      <a:pt x="31078" y="103747"/>
                      <a:pt x="28407" y="108200"/>
                    </a:cubicBezTo>
                    <a:cubicBezTo>
                      <a:pt x="25735" y="112652"/>
                      <a:pt x="22173" y="109981"/>
                      <a:pt x="22173" y="117996"/>
                    </a:cubicBezTo>
                    <a:cubicBezTo>
                      <a:pt x="22173" y="126010"/>
                      <a:pt x="9854" y="125862"/>
                      <a:pt x="5402" y="125862"/>
                    </a:cubicBezTo>
                    <a:cubicBezTo>
                      <a:pt x="949" y="125862"/>
                      <a:pt x="6292" y="133877"/>
                      <a:pt x="3621" y="139962"/>
                    </a:cubicBezTo>
                    <a:cubicBezTo>
                      <a:pt x="949" y="146196"/>
                      <a:pt x="949" y="158515"/>
                      <a:pt x="58" y="163858"/>
                    </a:cubicBezTo>
                    <a:cubicBezTo>
                      <a:pt x="-832" y="169201"/>
                      <a:pt x="8815" y="177958"/>
                      <a:pt x="8073" y="182411"/>
                    </a:cubicBezTo>
                    <a:cubicBezTo>
                      <a:pt x="7183" y="186863"/>
                      <a:pt x="58" y="190426"/>
                      <a:pt x="1839" y="193839"/>
                    </a:cubicBezTo>
                    <a:cubicBezTo>
                      <a:pt x="3472" y="197253"/>
                      <a:pt x="9854" y="202299"/>
                      <a:pt x="11338" y="218626"/>
                    </a:cubicBezTo>
                    <a:cubicBezTo>
                      <a:pt x="14307" y="219516"/>
                      <a:pt x="16830" y="220704"/>
                      <a:pt x="18018" y="222188"/>
                    </a:cubicBezTo>
                    <a:cubicBezTo>
                      <a:pt x="22025" y="227531"/>
                      <a:pt x="28555" y="231390"/>
                      <a:pt x="37164" y="231390"/>
                    </a:cubicBezTo>
                    <a:cubicBezTo>
                      <a:pt x="45772" y="231390"/>
                      <a:pt x="49038" y="237327"/>
                      <a:pt x="53045" y="236733"/>
                    </a:cubicBezTo>
                    <a:cubicBezTo>
                      <a:pt x="57052" y="236140"/>
                      <a:pt x="67590" y="239405"/>
                      <a:pt x="58982" y="246678"/>
                    </a:cubicBezTo>
                    <a:cubicBezTo>
                      <a:pt x="50373" y="253950"/>
                      <a:pt x="49038" y="262559"/>
                      <a:pt x="47108" y="271167"/>
                    </a:cubicBezTo>
                    <a:cubicBezTo>
                      <a:pt x="45772" y="276807"/>
                      <a:pt x="45920" y="284525"/>
                      <a:pt x="44585" y="289275"/>
                    </a:cubicBezTo>
                    <a:cubicBezTo>
                      <a:pt x="53045" y="290017"/>
                      <a:pt x="65364" y="290610"/>
                      <a:pt x="69965" y="288384"/>
                    </a:cubicBezTo>
                    <a:cubicBezTo>
                      <a:pt x="77089" y="284822"/>
                      <a:pt x="81394" y="284822"/>
                      <a:pt x="90299" y="287494"/>
                    </a:cubicBezTo>
                    <a:cubicBezTo>
                      <a:pt x="95494" y="289126"/>
                      <a:pt x="102618" y="292540"/>
                      <a:pt x="107516" y="295063"/>
                    </a:cubicBezTo>
                    <a:cubicBezTo>
                      <a:pt x="108109" y="293282"/>
                      <a:pt x="109000" y="291946"/>
                      <a:pt x="110781" y="291649"/>
                    </a:cubicBezTo>
                    <a:cubicBezTo>
                      <a:pt x="116718" y="291056"/>
                      <a:pt x="123991" y="302930"/>
                      <a:pt x="127998" y="296250"/>
                    </a:cubicBezTo>
                    <a:cubicBezTo>
                      <a:pt x="132006" y="289572"/>
                      <a:pt x="141208" y="290907"/>
                      <a:pt x="145809" y="293579"/>
                    </a:cubicBezTo>
                    <a:cubicBezTo>
                      <a:pt x="150410" y="296250"/>
                      <a:pt x="157682" y="297586"/>
                      <a:pt x="163026" y="292243"/>
                    </a:cubicBezTo>
                    <a:cubicBezTo>
                      <a:pt x="168369" y="286900"/>
                      <a:pt x="188851" y="284377"/>
                      <a:pt x="193452" y="286306"/>
                    </a:cubicBezTo>
                    <a:cubicBezTo>
                      <a:pt x="198053" y="288236"/>
                      <a:pt x="209927" y="293579"/>
                      <a:pt x="205326" y="277698"/>
                    </a:cubicBezTo>
                    <a:cubicBezTo>
                      <a:pt x="200725" y="261817"/>
                      <a:pt x="215270" y="265082"/>
                      <a:pt x="217200" y="259145"/>
                    </a:cubicBezTo>
                    <a:cubicBezTo>
                      <a:pt x="219129" y="253208"/>
                      <a:pt x="236346" y="250537"/>
                      <a:pt x="233823" y="245935"/>
                    </a:cubicBezTo>
                    <a:cubicBezTo>
                      <a:pt x="231151" y="241334"/>
                      <a:pt x="209333" y="227383"/>
                      <a:pt x="202654" y="222782"/>
                    </a:cubicBezTo>
                    <a:cubicBezTo>
                      <a:pt x="195975" y="218181"/>
                      <a:pt x="195975" y="203635"/>
                      <a:pt x="192710" y="197698"/>
                    </a:cubicBezTo>
                    <a:cubicBezTo>
                      <a:pt x="189445" y="191761"/>
                      <a:pt x="182172" y="183747"/>
                      <a:pt x="190781" y="181817"/>
                    </a:cubicBezTo>
                    <a:cubicBezTo>
                      <a:pt x="199389" y="179888"/>
                      <a:pt x="214677" y="176474"/>
                      <a:pt x="221949" y="169943"/>
                    </a:cubicBezTo>
                    <a:cubicBezTo>
                      <a:pt x="229222" y="163264"/>
                      <a:pt x="242432" y="162671"/>
                      <a:pt x="246439" y="158663"/>
                    </a:cubicBezTo>
                    <a:cubicBezTo>
                      <a:pt x="250446" y="154656"/>
                      <a:pt x="259649" y="161929"/>
                      <a:pt x="262320" y="157921"/>
                    </a:cubicBezTo>
                    <a:cubicBezTo>
                      <a:pt x="264992" y="153914"/>
                      <a:pt x="266921" y="146047"/>
                      <a:pt x="262914" y="141446"/>
                    </a:cubicBezTo>
                    <a:cubicBezTo>
                      <a:pt x="258906" y="136845"/>
                      <a:pt x="256235" y="128830"/>
                      <a:pt x="255641" y="117699"/>
                    </a:cubicBezTo>
                    <a:cubicBezTo>
                      <a:pt x="255048" y="106419"/>
                      <a:pt x="251634" y="107161"/>
                      <a:pt x="251634" y="101818"/>
                    </a:cubicBezTo>
                    <a:cubicBezTo>
                      <a:pt x="251634" y="96474"/>
                      <a:pt x="249704" y="89944"/>
                      <a:pt x="244955" y="87272"/>
                    </a:cubicBezTo>
                    <a:cubicBezTo>
                      <a:pt x="240353" y="84601"/>
                      <a:pt x="238276" y="82671"/>
                      <a:pt x="243025" y="75398"/>
                    </a:cubicBezTo>
                    <a:cubicBezTo>
                      <a:pt x="247626" y="68126"/>
                      <a:pt x="245697" y="49573"/>
                      <a:pt x="243619" y="44230"/>
                    </a:cubicBezTo>
                    <a:cubicBezTo>
                      <a:pt x="243174" y="43191"/>
                      <a:pt x="243322" y="42003"/>
                      <a:pt x="243619" y="40668"/>
                    </a:cubicBezTo>
                    <a:cubicBezTo>
                      <a:pt x="242432" y="40074"/>
                      <a:pt x="241541" y="38887"/>
                      <a:pt x="241096" y="36957"/>
                    </a:cubicBezTo>
                    <a:cubicBezTo>
                      <a:pt x="239760" y="29833"/>
                      <a:pt x="235010" y="27310"/>
                      <a:pt x="223434" y="27310"/>
                    </a:cubicBezTo>
                    <a:cubicBezTo>
                      <a:pt x="211857" y="27310"/>
                      <a:pt x="230409" y="15881"/>
                      <a:pt x="226105" y="10093"/>
                    </a:cubicBezTo>
                    <a:cubicBezTo>
                      <a:pt x="221653" y="4304"/>
                      <a:pt x="210224" y="20631"/>
                      <a:pt x="199686" y="17069"/>
                    </a:cubicBezTo>
                    <a:cubicBezTo>
                      <a:pt x="189148" y="13506"/>
                      <a:pt x="175493" y="29388"/>
                      <a:pt x="166142" y="36512"/>
                    </a:cubicBezTo>
                    <a:cubicBezTo>
                      <a:pt x="156940" y="43636"/>
                      <a:pt x="143582" y="35176"/>
                      <a:pt x="150706" y="25083"/>
                    </a:cubicBezTo>
                    <a:cubicBezTo>
                      <a:pt x="157831" y="14991"/>
                      <a:pt x="150706" y="15881"/>
                      <a:pt x="140169" y="19740"/>
                    </a:cubicBezTo>
                    <a:cubicBezTo>
                      <a:pt x="129631" y="23748"/>
                      <a:pt x="116718" y="18850"/>
                      <a:pt x="118054" y="9202"/>
                    </a:cubicBezTo>
                    <a:cubicBezTo>
                      <a:pt x="118351" y="6679"/>
                      <a:pt x="117609" y="4453"/>
                      <a:pt x="116273" y="2375"/>
                    </a:cubicBezTo>
                    <a:cubicBezTo>
                      <a:pt x="111078" y="3117"/>
                      <a:pt x="107071" y="3265"/>
                      <a:pt x="105289" y="2672"/>
                    </a:cubicBezTo>
                    <a:cubicBezTo>
                      <a:pt x="100540" y="1039"/>
                      <a:pt x="89854" y="297"/>
                      <a:pt x="78128" y="0"/>
                    </a:cubicBezTo>
                    <a:cubicBezTo>
                      <a:pt x="81690" y="5195"/>
                      <a:pt x="85401" y="10093"/>
                      <a:pt x="83323" y="14100"/>
                    </a:cubicBezTo>
                    <a:cubicBezTo>
                      <a:pt x="79315" y="21670"/>
                      <a:pt x="85549" y="28645"/>
                      <a:pt x="91338" y="39629"/>
                    </a:cubicBezTo>
                    <a:cubicBezTo>
                      <a:pt x="97126" y="50612"/>
                      <a:pt x="79019" y="44527"/>
                      <a:pt x="78574" y="51502"/>
                    </a:cubicBezTo>
                    <a:cubicBezTo>
                      <a:pt x="78128" y="58627"/>
                      <a:pt x="61802" y="51057"/>
                      <a:pt x="56459" y="48386"/>
                    </a:cubicBezTo>
                    <a:cubicBezTo>
                      <a:pt x="51115" y="45714"/>
                      <a:pt x="33453" y="47495"/>
                      <a:pt x="33898" y="51948"/>
                    </a:cubicBezTo>
                    <a:cubicBezTo>
                      <a:pt x="34047" y="53729"/>
                      <a:pt x="33898" y="56104"/>
                      <a:pt x="33008" y="58181"/>
                    </a:cubicBezTo>
                    <a:cubicBezTo>
                      <a:pt x="35383" y="66642"/>
                      <a:pt x="36422" y="74508"/>
                      <a:pt x="33898" y="7836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0" name="Freeform: Shape 1169">
                <a:extLst>
                  <a:ext uri="{FF2B5EF4-FFF2-40B4-BE49-F238E27FC236}">
                    <a16:creationId xmlns:a16="http://schemas.microsoft.com/office/drawing/2014/main" id="{863CFF64-CF16-199F-7644-3B9EBA76E26A}"/>
                  </a:ext>
                </a:extLst>
              </p:cNvPr>
              <p:cNvSpPr/>
              <p:nvPr/>
            </p:nvSpPr>
            <p:spPr>
              <a:xfrm>
                <a:off x="6458486" y="2571145"/>
                <a:ext cx="342647" cy="542652"/>
              </a:xfrm>
              <a:custGeom>
                <a:avLst/>
                <a:gdLst>
                  <a:gd name="connsiteX0" fmla="*/ 266714 w 312489"/>
                  <a:gd name="connsiteY0" fmla="*/ 415597 h 494891"/>
                  <a:gd name="connsiteX1" fmla="*/ 310796 w 312489"/>
                  <a:gd name="connsiteY1" fmla="*/ 373296 h 494891"/>
                  <a:gd name="connsiteX2" fmla="*/ 302781 w 312489"/>
                  <a:gd name="connsiteY2" fmla="*/ 349400 h 494891"/>
                  <a:gd name="connsiteX3" fmla="*/ 264785 w 312489"/>
                  <a:gd name="connsiteY3" fmla="*/ 320310 h 494891"/>
                  <a:gd name="connsiteX4" fmla="*/ 283338 w 312489"/>
                  <a:gd name="connsiteY4" fmla="*/ 303538 h 494891"/>
                  <a:gd name="connsiteX5" fmla="*/ 267456 w 312489"/>
                  <a:gd name="connsiteY5" fmla="*/ 287657 h 494891"/>
                  <a:gd name="connsiteX6" fmla="*/ 271909 w 312489"/>
                  <a:gd name="connsiteY6" fmla="*/ 272666 h 494891"/>
                  <a:gd name="connsiteX7" fmla="*/ 256919 w 312489"/>
                  <a:gd name="connsiteY7" fmla="*/ 262870 h 494891"/>
                  <a:gd name="connsiteX8" fmla="*/ 263894 w 312489"/>
                  <a:gd name="connsiteY8" fmla="*/ 254113 h 494891"/>
                  <a:gd name="connsiteX9" fmla="*/ 259441 w 312489"/>
                  <a:gd name="connsiteY9" fmla="*/ 231108 h 494891"/>
                  <a:gd name="connsiteX10" fmla="*/ 269089 w 312489"/>
                  <a:gd name="connsiteY10" fmla="*/ 213446 h 494891"/>
                  <a:gd name="connsiteX11" fmla="*/ 240889 w 312489"/>
                  <a:gd name="connsiteY11" fmla="*/ 168474 h 494891"/>
                  <a:gd name="connsiteX12" fmla="*/ 249794 w 312489"/>
                  <a:gd name="connsiteY12" fmla="*/ 150812 h 494891"/>
                  <a:gd name="connsiteX13" fmla="*/ 268347 w 312489"/>
                  <a:gd name="connsiteY13" fmla="*/ 128697 h 494891"/>
                  <a:gd name="connsiteX14" fmla="*/ 247123 w 312489"/>
                  <a:gd name="connsiteY14" fmla="*/ 106582 h 494891"/>
                  <a:gd name="connsiteX15" fmla="*/ 228570 w 312489"/>
                  <a:gd name="connsiteY15" fmla="*/ 96044 h 494891"/>
                  <a:gd name="connsiteX16" fmla="*/ 224117 w 312489"/>
                  <a:gd name="connsiteY16" fmla="*/ 79272 h 494891"/>
                  <a:gd name="connsiteX17" fmla="*/ 228570 w 312489"/>
                  <a:gd name="connsiteY17" fmla="*/ 63391 h 494891"/>
                  <a:gd name="connsiteX18" fmla="*/ 239998 w 312489"/>
                  <a:gd name="connsiteY18" fmla="*/ 54634 h 494891"/>
                  <a:gd name="connsiteX19" fmla="*/ 246677 w 312489"/>
                  <a:gd name="connsiteY19" fmla="*/ 43799 h 494891"/>
                  <a:gd name="connsiteX20" fmla="*/ 246677 w 312489"/>
                  <a:gd name="connsiteY20" fmla="*/ 27176 h 494891"/>
                  <a:gd name="connsiteX21" fmla="*/ 215509 w 312489"/>
                  <a:gd name="connsiteY21" fmla="*/ 5952 h 494891"/>
                  <a:gd name="connsiteX22" fmla="*/ 191464 w 312489"/>
                  <a:gd name="connsiteY22" fmla="*/ 5952 h 494891"/>
                  <a:gd name="connsiteX23" fmla="*/ 161631 w 312489"/>
                  <a:gd name="connsiteY23" fmla="*/ 13076 h 494891"/>
                  <a:gd name="connsiteX24" fmla="*/ 143227 w 312489"/>
                  <a:gd name="connsiteY24" fmla="*/ 32964 h 494891"/>
                  <a:gd name="connsiteX25" fmla="*/ 137587 w 312489"/>
                  <a:gd name="connsiteY25" fmla="*/ 58493 h 494891"/>
                  <a:gd name="connsiteX26" fmla="*/ 124823 w 312489"/>
                  <a:gd name="connsiteY26" fmla="*/ 75562 h 494891"/>
                  <a:gd name="connsiteX27" fmla="*/ 107754 w 312489"/>
                  <a:gd name="connsiteY27" fmla="*/ 71257 h 494891"/>
                  <a:gd name="connsiteX28" fmla="*/ 85046 w 312489"/>
                  <a:gd name="connsiteY28" fmla="*/ 69773 h 494891"/>
                  <a:gd name="connsiteX29" fmla="*/ 52393 w 312489"/>
                  <a:gd name="connsiteY29" fmla="*/ 68289 h 494891"/>
                  <a:gd name="connsiteX30" fmla="*/ 19740 w 312489"/>
                  <a:gd name="connsiteY30" fmla="*/ 44245 h 494891"/>
                  <a:gd name="connsiteX31" fmla="*/ 0 w 312489"/>
                  <a:gd name="connsiteY31" fmla="*/ 58790 h 494891"/>
                  <a:gd name="connsiteX32" fmla="*/ 32504 w 312489"/>
                  <a:gd name="connsiteY32" fmla="*/ 82537 h 494891"/>
                  <a:gd name="connsiteX33" fmla="*/ 75102 w 312489"/>
                  <a:gd name="connsiteY33" fmla="*/ 108066 h 494891"/>
                  <a:gd name="connsiteX34" fmla="*/ 76437 w 312489"/>
                  <a:gd name="connsiteY34" fmla="*/ 136415 h 494891"/>
                  <a:gd name="connsiteX35" fmla="*/ 83562 w 312489"/>
                  <a:gd name="connsiteY35" fmla="*/ 163279 h 494891"/>
                  <a:gd name="connsiteX36" fmla="*/ 82077 w 312489"/>
                  <a:gd name="connsiteY36" fmla="*/ 188808 h 494891"/>
                  <a:gd name="connsiteX37" fmla="*/ 87717 w 312489"/>
                  <a:gd name="connsiteY37" fmla="*/ 204392 h 494891"/>
                  <a:gd name="connsiteX38" fmla="*/ 91873 w 312489"/>
                  <a:gd name="connsiteY38" fmla="*/ 219086 h 494891"/>
                  <a:gd name="connsiteX39" fmla="*/ 115918 w 312489"/>
                  <a:gd name="connsiteY39" fmla="*/ 229030 h 494891"/>
                  <a:gd name="connsiteX40" fmla="*/ 126455 w 312489"/>
                  <a:gd name="connsiteY40" fmla="*/ 251887 h 494891"/>
                  <a:gd name="connsiteX41" fmla="*/ 121112 w 312489"/>
                  <a:gd name="connsiteY41" fmla="*/ 262425 h 494891"/>
                  <a:gd name="connsiteX42" fmla="*/ 104786 w 312489"/>
                  <a:gd name="connsiteY42" fmla="*/ 275635 h 494891"/>
                  <a:gd name="connsiteX43" fmla="*/ 74359 w 312489"/>
                  <a:gd name="connsiteY43" fmla="*/ 305616 h 494891"/>
                  <a:gd name="connsiteX44" fmla="*/ 56697 w 312489"/>
                  <a:gd name="connsiteY44" fmla="*/ 319271 h 494891"/>
                  <a:gd name="connsiteX45" fmla="*/ 40816 w 312489"/>
                  <a:gd name="connsiteY45" fmla="*/ 335597 h 494891"/>
                  <a:gd name="connsiteX46" fmla="*/ 20037 w 312489"/>
                  <a:gd name="connsiteY46" fmla="*/ 345690 h 494891"/>
                  <a:gd name="connsiteX47" fmla="*/ 6827 w 312489"/>
                  <a:gd name="connsiteY47" fmla="*/ 364688 h 494891"/>
                  <a:gd name="connsiteX48" fmla="*/ 7718 w 312489"/>
                  <a:gd name="connsiteY48" fmla="*/ 381905 h 494891"/>
                  <a:gd name="connsiteX49" fmla="*/ 10835 w 312489"/>
                  <a:gd name="connsiteY49" fmla="*/ 402684 h 494891"/>
                  <a:gd name="connsiteX50" fmla="*/ 16178 w 312489"/>
                  <a:gd name="connsiteY50" fmla="*/ 436227 h 494891"/>
                  <a:gd name="connsiteX51" fmla="*/ 8163 w 312489"/>
                  <a:gd name="connsiteY51" fmla="*/ 467099 h 494891"/>
                  <a:gd name="connsiteX52" fmla="*/ 35918 w 312489"/>
                  <a:gd name="connsiteY52" fmla="*/ 478082 h 494891"/>
                  <a:gd name="connsiteX53" fmla="*/ 54025 w 312489"/>
                  <a:gd name="connsiteY53" fmla="*/ 487730 h 494891"/>
                  <a:gd name="connsiteX54" fmla="*/ 86678 w 312489"/>
                  <a:gd name="connsiteY54" fmla="*/ 494854 h 494891"/>
                  <a:gd name="connsiteX55" fmla="*/ 179294 w 312489"/>
                  <a:gd name="connsiteY55" fmla="*/ 473630 h 494891"/>
                  <a:gd name="connsiteX56" fmla="*/ 206010 w 312489"/>
                  <a:gd name="connsiteY56" fmla="*/ 470513 h 494891"/>
                  <a:gd name="connsiteX57" fmla="*/ 220258 w 312489"/>
                  <a:gd name="connsiteY57" fmla="*/ 452405 h 494891"/>
                  <a:gd name="connsiteX58" fmla="*/ 266121 w 312489"/>
                  <a:gd name="connsiteY58" fmla="*/ 415300 h 49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312489" h="494891">
                    <a:moveTo>
                      <a:pt x="266714" y="415597"/>
                    </a:moveTo>
                    <a:cubicBezTo>
                      <a:pt x="273838" y="399715"/>
                      <a:pt x="305452" y="387396"/>
                      <a:pt x="310796" y="373296"/>
                    </a:cubicBezTo>
                    <a:cubicBezTo>
                      <a:pt x="313467" y="366172"/>
                      <a:pt x="314358" y="362758"/>
                      <a:pt x="302781" y="349400"/>
                    </a:cubicBezTo>
                    <a:cubicBezTo>
                      <a:pt x="291353" y="336191"/>
                      <a:pt x="265675" y="327285"/>
                      <a:pt x="264785" y="320310"/>
                    </a:cubicBezTo>
                    <a:cubicBezTo>
                      <a:pt x="263894" y="313185"/>
                      <a:pt x="284228" y="312295"/>
                      <a:pt x="283338" y="303538"/>
                    </a:cubicBezTo>
                    <a:cubicBezTo>
                      <a:pt x="282447" y="294781"/>
                      <a:pt x="271909" y="294781"/>
                      <a:pt x="267456" y="287657"/>
                    </a:cubicBezTo>
                    <a:cubicBezTo>
                      <a:pt x="263004" y="280533"/>
                      <a:pt x="272800" y="276228"/>
                      <a:pt x="271909" y="272666"/>
                    </a:cubicBezTo>
                    <a:cubicBezTo>
                      <a:pt x="271018" y="269104"/>
                      <a:pt x="257809" y="267323"/>
                      <a:pt x="256919" y="262870"/>
                    </a:cubicBezTo>
                    <a:cubicBezTo>
                      <a:pt x="256028" y="258418"/>
                      <a:pt x="265824" y="259308"/>
                      <a:pt x="263894" y="254113"/>
                    </a:cubicBezTo>
                    <a:cubicBezTo>
                      <a:pt x="262113" y="248770"/>
                      <a:pt x="253356" y="239123"/>
                      <a:pt x="259441" y="231108"/>
                    </a:cubicBezTo>
                    <a:cubicBezTo>
                      <a:pt x="265675" y="223242"/>
                      <a:pt x="278885" y="231108"/>
                      <a:pt x="269089" y="213446"/>
                    </a:cubicBezTo>
                    <a:cubicBezTo>
                      <a:pt x="259441" y="195783"/>
                      <a:pt x="244451" y="173817"/>
                      <a:pt x="240889" y="168474"/>
                    </a:cubicBezTo>
                    <a:cubicBezTo>
                      <a:pt x="237327" y="163131"/>
                      <a:pt x="244451" y="154374"/>
                      <a:pt x="249794" y="150812"/>
                    </a:cubicBezTo>
                    <a:cubicBezTo>
                      <a:pt x="255138" y="147249"/>
                      <a:pt x="268347" y="134040"/>
                      <a:pt x="268347" y="128697"/>
                    </a:cubicBezTo>
                    <a:cubicBezTo>
                      <a:pt x="268347" y="123354"/>
                      <a:pt x="251575" y="109253"/>
                      <a:pt x="247123" y="106582"/>
                    </a:cubicBezTo>
                    <a:cubicBezTo>
                      <a:pt x="242670" y="103910"/>
                      <a:pt x="233022" y="104801"/>
                      <a:pt x="228570" y="96044"/>
                    </a:cubicBezTo>
                    <a:cubicBezTo>
                      <a:pt x="224117" y="87287"/>
                      <a:pt x="219813" y="84615"/>
                      <a:pt x="224117" y="79272"/>
                    </a:cubicBezTo>
                    <a:cubicBezTo>
                      <a:pt x="228570" y="73929"/>
                      <a:pt x="228570" y="68734"/>
                      <a:pt x="228570" y="63391"/>
                    </a:cubicBezTo>
                    <a:cubicBezTo>
                      <a:pt x="228570" y="58048"/>
                      <a:pt x="238217" y="62500"/>
                      <a:pt x="239998" y="54634"/>
                    </a:cubicBezTo>
                    <a:cubicBezTo>
                      <a:pt x="240741" y="51072"/>
                      <a:pt x="243412" y="47065"/>
                      <a:pt x="246677" y="43799"/>
                    </a:cubicBezTo>
                    <a:cubicBezTo>
                      <a:pt x="246677" y="37714"/>
                      <a:pt x="247419" y="31332"/>
                      <a:pt x="246677" y="27176"/>
                    </a:cubicBezTo>
                    <a:cubicBezTo>
                      <a:pt x="245193" y="18716"/>
                      <a:pt x="221149" y="15896"/>
                      <a:pt x="215509" y="5952"/>
                    </a:cubicBezTo>
                    <a:cubicBezTo>
                      <a:pt x="209869" y="-3993"/>
                      <a:pt x="195620" y="312"/>
                      <a:pt x="191464" y="5952"/>
                    </a:cubicBezTo>
                    <a:cubicBezTo>
                      <a:pt x="187160" y="11592"/>
                      <a:pt x="161631" y="4616"/>
                      <a:pt x="161631" y="13076"/>
                    </a:cubicBezTo>
                    <a:cubicBezTo>
                      <a:pt x="161631" y="21536"/>
                      <a:pt x="143227" y="23020"/>
                      <a:pt x="143227" y="32964"/>
                    </a:cubicBezTo>
                    <a:cubicBezTo>
                      <a:pt x="143227" y="42909"/>
                      <a:pt x="151687" y="59829"/>
                      <a:pt x="137587" y="58493"/>
                    </a:cubicBezTo>
                    <a:cubicBezTo>
                      <a:pt x="123339" y="57009"/>
                      <a:pt x="133283" y="64133"/>
                      <a:pt x="124823" y="75562"/>
                    </a:cubicBezTo>
                    <a:cubicBezTo>
                      <a:pt x="116363" y="86842"/>
                      <a:pt x="116363" y="68437"/>
                      <a:pt x="107754" y="71257"/>
                    </a:cubicBezTo>
                    <a:cubicBezTo>
                      <a:pt x="99294" y="74077"/>
                      <a:pt x="89350" y="62797"/>
                      <a:pt x="85046" y="69773"/>
                    </a:cubicBezTo>
                    <a:cubicBezTo>
                      <a:pt x="80742" y="76897"/>
                      <a:pt x="66641" y="71257"/>
                      <a:pt x="52393" y="68289"/>
                    </a:cubicBezTo>
                    <a:cubicBezTo>
                      <a:pt x="38144" y="65469"/>
                      <a:pt x="31168" y="45580"/>
                      <a:pt x="19740" y="44245"/>
                    </a:cubicBezTo>
                    <a:cubicBezTo>
                      <a:pt x="12170" y="43354"/>
                      <a:pt x="4156" y="49291"/>
                      <a:pt x="0" y="58790"/>
                    </a:cubicBezTo>
                    <a:cubicBezTo>
                      <a:pt x="10983" y="65914"/>
                      <a:pt x="18256" y="76007"/>
                      <a:pt x="32504" y="82537"/>
                    </a:cubicBezTo>
                    <a:cubicBezTo>
                      <a:pt x="48089" y="89662"/>
                      <a:pt x="76437" y="98122"/>
                      <a:pt x="75102" y="108066"/>
                    </a:cubicBezTo>
                    <a:cubicBezTo>
                      <a:pt x="73617" y="118010"/>
                      <a:pt x="69461" y="132110"/>
                      <a:pt x="76437" y="136415"/>
                    </a:cubicBezTo>
                    <a:cubicBezTo>
                      <a:pt x="83562" y="140719"/>
                      <a:pt x="75102" y="159123"/>
                      <a:pt x="83562" y="163279"/>
                    </a:cubicBezTo>
                    <a:cubicBezTo>
                      <a:pt x="92021" y="167583"/>
                      <a:pt x="89201" y="188808"/>
                      <a:pt x="82077" y="188808"/>
                    </a:cubicBezTo>
                    <a:cubicBezTo>
                      <a:pt x="74953" y="188808"/>
                      <a:pt x="83562" y="200088"/>
                      <a:pt x="87717" y="204392"/>
                    </a:cubicBezTo>
                    <a:cubicBezTo>
                      <a:pt x="89647" y="206322"/>
                      <a:pt x="91279" y="212110"/>
                      <a:pt x="91873" y="219086"/>
                    </a:cubicBezTo>
                    <a:cubicBezTo>
                      <a:pt x="100630" y="221164"/>
                      <a:pt x="108348" y="225616"/>
                      <a:pt x="115918" y="229030"/>
                    </a:cubicBezTo>
                    <a:cubicBezTo>
                      <a:pt x="127791" y="234373"/>
                      <a:pt x="126010" y="242685"/>
                      <a:pt x="126455" y="251887"/>
                    </a:cubicBezTo>
                    <a:cubicBezTo>
                      <a:pt x="126901" y="261089"/>
                      <a:pt x="127346" y="266432"/>
                      <a:pt x="121112" y="262425"/>
                    </a:cubicBezTo>
                    <a:cubicBezTo>
                      <a:pt x="114879" y="258418"/>
                      <a:pt x="108348" y="262425"/>
                      <a:pt x="104786" y="275635"/>
                    </a:cubicBezTo>
                    <a:cubicBezTo>
                      <a:pt x="101223" y="288844"/>
                      <a:pt x="84452" y="304725"/>
                      <a:pt x="74359" y="305616"/>
                    </a:cubicBezTo>
                    <a:cubicBezTo>
                      <a:pt x="64267" y="306506"/>
                      <a:pt x="65157" y="317044"/>
                      <a:pt x="56697" y="319271"/>
                    </a:cubicBezTo>
                    <a:cubicBezTo>
                      <a:pt x="48385" y="321497"/>
                      <a:pt x="40371" y="326395"/>
                      <a:pt x="40816" y="335597"/>
                    </a:cubicBezTo>
                    <a:cubicBezTo>
                      <a:pt x="41261" y="344799"/>
                      <a:pt x="28497" y="345690"/>
                      <a:pt x="20037" y="345690"/>
                    </a:cubicBezTo>
                    <a:cubicBezTo>
                      <a:pt x="11577" y="345690"/>
                      <a:pt x="13358" y="360680"/>
                      <a:pt x="6827" y="364688"/>
                    </a:cubicBezTo>
                    <a:cubicBezTo>
                      <a:pt x="148" y="368695"/>
                      <a:pt x="1484" y="373890"/>
                      <a:pt x="7718" y="381905"/>
                    </a:cubicBezTo>
                    <a:cubicBezTo>
                      <a:pt x="13952" y="389920"/>
                      <a:pt x="8608" y="396895"/>
                      <a:pt x="10835" y="402684"/>
                    </a:cubicBezTo>
                    <a:cubicBezTo>
                      <a:pt x="13061" y="408472"/>
                      <a:pt x="22709" y="421682"/>
                      <a:pt x="16178" y="436227"/>
                    </a:cubicBezTo>
                    <a:cubicBezTo>
                      <a:pt x="9499" y="450773"/>
                      <a:pt x="2523" y="468880"/>
                      <a:pt x="8163" y="467099"/>
                    </a:cubicBezTo>
                    <a:cubicBezTo>
                      <a:pt x="13952" y="465318"/>
                      <a:pt x="27161" y="478973"/>
                      <a:pt x="35918" y="478082"/>
                    </a:cubicBezTo>
                    <a:cubicBezTo>
                      <a:pt x="44675" y="477192"/>
                      <a:pt x="45714" y="490401"/>
                      <a:pt x="54025" y="487730"/>
                    </a:cubicBezTo>
                    <a:cubicBezTo>
                      <a:pt x="62337" y="485058"/>
                      <a:pt x="62337" y="495596"/>
                      <a:pt x="86678" y="494854"/>
                    </a:cubicBezTo>
                    <a:cubicBezTo>
                      <a:pt x="110871" y="493963"/>
                      <a:pt x="159850" y="473630"/>
                      <a:pt x="179294" y="473630"/>
                    </a:cubicBezTo>
                    <a:cubicBezTo>
                      <a:pt x="190277" y="473630"/>
                      <a:pt x="199034" y="472294"/>
                      <a:pt x="206010" y="470513"/>
                    </a:cubicBezTo>
                    <a:cubicBezTo>
                      <a:pt x="210166" y="464279"/>
                      <a:pt x="215212" y="457452"/>
                      <a:pt x="220258" y="452405"/>
                    </a:cubicBezTo>
                    <a:cubicBezTo>
                      <a:pt x="232577" y="440086"/>
                      <a:pt x="259145" y="431181"/>
                      <a:pt x="266121" y="41530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1" name="Freeform: Shape 1170">
                <a:extLst>
                  <a:ext uri="{FF2B5EF4-FFF2-40B4-BE49-F238E27FC236}">
                    <a16:creationId xmlns:a16="http://schemas.microsoft.com/office/drawing/2014/main" id="{04C2F9F6-789F-028A-7F39-6D24E79CF92A}"/>
                  </a:ext>
                </a:extLst>
              </p:cNvPr>
              <p:cNvSpPr/>
              <p:nvPr/>
            </p:nvSpPr>
            <p:spPr>
              <a:xfrm>
                <a:off x="6898878" y="4283323"/>
                <a:ext cx="688416" cy="552287"/>
              </a:xfrm>
              <a:custGeom>
                <a:avLst/>
                <a:gdLst>
                  <a:gd name="connsiteX0" fmla="*/ 375508 w 627825"/>
                  <a:gd name="connsiteY0" fmla="*/ 105314 h 503678"/>
                  <a:gd name="connsiteX1" fmla="*/ 322521 w 627825"/>
                  <a:gd name="connsiteY1" fmla="*/ 99377 h 503678"/>
                  <a:gd name="connsiteX2" fmla="*/ 287197 w 627825"/>
                  <a:gd name="connsiteY2" fmla="*/ 87651 h 503678"/>
                  <a:gd name="connsiteX3" fmla="*/ 215360 w 627825"/>
                  <a:gd name="connsiteY3" fmla="*/ 34665 h 503678"/>
                  <a:gd name="connsiteX4" fmla="*/ 156437 w 627825"/>
                  <a:gd name="connsiteY4" fmla="*/ 528 h 503678"/>
                  <a:gd name="connsiteX5" fmla="*/ 131650 w 627825"/>
                  <a:gd name="connsiteY5" fmla="*/ 528 h 503678"/>
                  <a:gd name="connsiteX6" fmla="*/ 101075 w 627825"/>
                  <a:gd name="connsiteY6" fmla="*/ 9878 h 503678"/>
                  <a:gd name="connsiteX7" fmla="*/ 71688 w 627825"/>
                  <a:gd name="connsiteY7" fmla="*/ 28728 h 503678"/>
                  <a:gd name="connsiteX8" fmla="*/ 94100 w 627825"/>
                  <a:gd name="connsiteY8" fmla="*/ 54702 h 503678"/>
                  <a:gd name="connsiteX9" fmla="*/ 76437 w 627825"/>
                  <a:gd name="connsiteY9" fmla="*/ 68802 h 503678"/>
                  <a:gd name="connsiteX10" fmla="*/ 57588 w 627825"/>
                  <a:gd name="connsiteY10" fmla="*/ 77113 h 503678"/>
                  <a:gd name="connsiteX11" fmla="*/ 33988 w 627825"/>
                  <a:gd name="connsiteY11" fmla="*/ 94776 h 503678"/>
                  <a:gd name="connsiteX12" fmla="*/ 4304 w 627825"/>
                  <a:gd name="connsiteY12" fmla="*/ 81566 h 503678"/>
                  <a:gd name="connsiteX13" fmla="*/ 1187 w 627825"/>
                  <a:gd name="connsiteY13" fmla="*/ 90175 h 503678"/>
                  <a:gd name="connsiteX14" fmla="*/ 0 w 627825"/>
                  <a:gd name="connsiteY14" fmla="*/ 98189 h 503678"/>
                  <a:gd name="connsiteX15" fmla="*/ 5046 w 627825"/>
                  <a:gd name="connsiteY15" fmla="*/ 132178 h 503678"/>
                  <a:gd name="connsiteX16" fmla="*/ 29239 w 627825"/>
                  <a:gd name="connsiteY16" fmla="*/ 161714 h 503678"/>
                  <a:gd name="connsiteX17" fmla="*/ 72430 w 627825"/>
                  <a:gd name="connsiteY17" fmla="*/ 228801 h 503678"/>
                  <a:gd name="connsiteX18" fmla="*/ 95287 w 627825"/>
                  <a:gd name="connsiteY18" fmla="*/ 261899 h 503678"/>
                  <a:gd name="connsiteX19" fmla="*/ 122151 w 627825"/>
                  <a:gd name="connsiteY19" fmla="*/ 295442 h 503678"/>
                  <a:gd name="connsiteX20" fmla="*/ 129721 w 627825"/>
                  <a:gd name="connsiteY20" fmla="*/ 328540 h 503678"/>
                  <a:gd name="connsiteX21" fmla="*/ 154062 w 627825"/>
                  <a:gd name="connsiteY21" fmla="*/ 378855 h 503678"/>
                  <a:gd name="connsiteX22" fmla="*/ 188496 w 627825"/>
                  <a:gd name="connsiteY22" fmla="*/ 418039 h 503678"/>
                  <a:gd name="connsiteX23" fmla="*/ 215805 w 627825"/>
                  <a:gd name="connsiteY23" fmla="*/ 463456 h 503678"/>
                  <a:gd name="connsiteX24" fmla="*/ 225898 w 627825"/>
                  <a:gd name="connsiteY24" fmla="*/ 486313 h 503678"/>
                  <a:gd name="connsiteX25" fmla="*/ 235694 w 627825"/>
                  <a:gd name="connsiteY25" fmla="*/ 503678 h 503678"/>
                  <a:gd name="connsiteX26" fmla="*/ 249497 w 627825"/>
                  <a:gd name="connsiteY26" fmla="*/ 496109 h 503678"/>
                  <a:gd name="connsiteX27" fmla="*/ 248607 w 627825"/>
                  <a:gd name="connsiteY27" fmla="*/ 479931 h 503678"/>
                  <a:gd name="connsiteX28" fmla="*/ 261371 w 627825"/>
                  <a:gd name="connsiteY28" fmla="*/ 468799 h 503678"/>
                  <a:gd name="connsiteX29" fmla="*/ 283486 w 627825"/>
                  <a:gd name="connsiteY29" fmla="*/ 472213 h 503678"/>
                  <a:gd name="connsiteX30" fmla="*/ 320146 w 627825"/>
                  <a:gd name="connsiteY30" fmla="*/ 475627 h 503678"/>
                  <a:gd name="connsiteX31" fmla="*/ 361853 w 627825"/>
                  <a:gd name="connsiteY31" fmla="*/ 482454 h 503678"/>
                  <a:gd name="connsiteX32" fmla="*/ 382335 w 627825"/>
                  <a:gd name="connsiteY32" fmla="*/ 474736 h 503678"/>
                  <a:gd name="connsiteX33" fmla="*/ 428346 w 627825"/>
                  <a:gd name="connsiteY33" fmla="*/ 434662 h 503678"/>
                  <a:gd name="connsiteX34" fmla="*/ 487121 w 627825"/>
                  <a:gd name="connsiteY34" fmla="*/ 431248 h 503678"/>
                  <a:gd name="connsiteX35" fmla="*/ 607343 w 627825"/>
                  <a:gd name="connsiteY35" fmla="*/ 392065 h 503678"/>
                  <a:gd name="connsiteX36" fmla="*/ 627825 w 627825"/>
                  <a:gd name="connsiteY36" fmla="*/ 329876 h 503678"/>
                  <a:gd name="connsiteX37" fmla="*/ 612538 w 627825"/>
                  <a:gd name="connsiteY37" fmla="*/ 308504 h 503678"/>
                  <a:gd name="connsiteX38" fmla="*/ 537436 w 627825"/>
                  <a:gd name="connsiteY38" fmla="*/ 300043 h 503678"/>
                  <a:gd name="connsiteX39" fmla="*/ 514876 w 627825"/>
                  <a:gd name="connsiteY39" fmla="*/ 267984 h 503678"/>
                  <a:gd name="connsiteX40" fmla="*/ 502557 w 627825"/>
                  <a:gd name="connsiteY40" fmla="*/ 248838 h 503678"/>
                  <a:gd name="connsiteX41" fmla="*/ 477622 w 627825"/>
                  <a:gd name="connsiteY41" fmla="*/ 231621 h 503678"/>
                  <a:gd name="connsiteX42" fmla="*/ 461741 w 627825"/>
                  <a:gd name="connsiteY42" fmla="*/ 199413 h 503678"/>
                  <a:gd name="connsiteX43" fmla="*/ 448531 w 627825"/>
                  <a:gd name="connsiteY43" fmla="*/ 167206 h 503678"/>
                  <a:gd name="connsiteX44" fmla="*/ 418105 w 627825"/>
                  <a:gd name="connsiteY44" fmla="*/ 131881 h 503678"/>
                  <a:gd name="connsiteX45" fmla="*/ 414394 w 627825"/>
                  <a:gd name="connsiteY45" fmla="*/ 119265 h 503678"/>
                  <a:gd name="connsiteX46" fmla="*/ 390647 w 627825"/>
                  <a:gd name="connsiteY46" fmla="*/ 118078 h 503678"/>
                  <a:gd name="connsiteX47" fmla="*/ 375359 w 627825"/>
                  <a:gd name="connsiteY47" fmla="*/ 105165 h 50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27825" h="503678">
                    <a:moveTo>
                      <a:pt x="375508" y="105314"/>
                    </a:moveTo>
                    <a:cubicBezTo>
                      <a:pt x="375508" y="105314"/>
                      <a:pt x="329497" y="99377"/>
                      <a:pt x="322521" y="99377"/>
                    </a:cubicBezTo>
                    <a:cubicBezTo>
                      <a:pt x="315545" y="99377"/>
                      <a:pt x="297735" y="97002"/>
                      <a:pt x="287197" y="87651"/>
                    </a:cubicBezTo>
                    <a:cubicBezTo>
                      <a:pt x="276510" y="78152"/>
                      <a:pt x="224711" y="39414"/>
                      <a:pt x="215360" y="34665"/>
                    </a:cubicBezTo>
                    <a:cubicBezTo>
                      <a:pt x="205861" y="29915"/>
                      <a:pt x="167123" y="1715"/>
                      <a:pt x="156437" y="528"/>
                    </a:cubicBezTo>
                    <a:cubicBezTo>
                      <a:pt x="145899" y="-660"/>
                      <a:pt x="144711" y="528"/>
                      <a:pt x="131650" y="528"/>
                    </a:cubicBezTo>
                    <a:cubicBezTo>
                      <a:pt x="118589" y="528"/>
                      <a:pt x="124526" y="8839"/>
                      <a:pt x="101075" y="9878"/>
                    </a:cubicBezTo>
                    <a:cubicBezTo>
                      <a:pt x="77476" y="11066"/>
                      <a:pt x="64564" y="26353"/>
                      <a:pt x="71688" y="28728"/>
                    </a:cubicBezTo>
                    <a:cubicBezTo>
                      <a:pt x="78812" y="31103"/>
                      <a:pt x="101075" y="51139"/>
                      <a:pt x="94100" y="54702"/>
                    </a:cubicBezTo>
                    <a:cubicBezTo>
                      <a:pt x="86975" y="58264"/>
                      <a:pt x="85936" y="68802"/>
                      <a:pt x="76437" y="68802"/>
                    </a:cubicBezTo>
                    <a:cubicBezTo>
                      <a:pt x="66938" y="68802"/>
                      <a:pt x="57588" y="69989"/>
                      <a:pt x="57588" y="77113"/>
                    </a:cubicBezTo>
                    <a:cubicBezTo>
                      <a:pt x="57588" y="84238"/>
                      <a:pt x="44675" y="95963"/>
                      <a:pt x="33988" y="94776"/>
                    </a:cubicBezTo>
                    <a:cubicBezTo>
                      <a:pt x="27903" y="94033"/>
                      <a:pt x="14694" y="87355"/>
                      <a:pt x="4304" y="81566"/>
                    </a:cubicBezTo>
                    <a:lnTo>
                      <a:pt x="1187" y="90175"/>
                    </a:lnTo>
                    <a:lnTo>
                      <a:pt x="0" y="98189"/>
                    </a:lnTo>
                    <a:cubicBezTo>
                      <a:pt x="2078" y="104423"/>
                      <a:pt x="-1039" y="130100"/>
                      <a:pt x="5046" y="132178"/>
                    </a:cubicBezTo>
                    <a:cubicBezTo>
                      <a:pt x="11725" y="134404"/>
                      <a:pt x="15139" y="146278"/>
                      <a:pt x="29239" y="161714"/>
                    </a:cubicBezTo>
                    <a:cubicBezTo>
                      <a:pt x="43339" y="177150"/>
                      <a:pt x="71985" y="218560"/>
                      <a:pt x="72430" y="228801"/>
                    </a:cubicBezTo>
                    <a:cubicBezTo>
                      <a:pt x="72875" y="238894"/>
                      <a:pt x="77773" y="250025"/>
                      <a:pt x="95287" y="261899"/>
                    </a:cubicBezTo>
                    <a:cubicBezTo>
                      <a:pt x="112949" y="273773"/>
                      <a:pt x="112949" y="288318"/>
                      <a:pt x="122151" y="295442"/>
                    </a:cubicBezTo>
                    <a:cubicBezTo>
                      <a:pt x="131354" y="302418"/>
                      <a:pt x="129275" y="310878"/>
                      <a:pt x="129721" y="328540"/>
                    </a:cubicBezTo>
                    <a:cubicBezTo>
                      <a:pt x="130166" y="346203"/>
                      <a:pt x="138181" y="369060"/>
                      <a:pt x="154062" y="378855"/>
                    </a:cubicBezTo>
                    <a:cubicBezTo>
                      <a:pt x="169943" y="388503"/>
                      <a:pt x="180927" y="399189"/>
                      <a:pt x="188496" y="418039"/>
                    </a:cubicBezTo>
                    <a:cubicBezTo>
                      <a:pt x="195917" y="437037"/>
                      <a:pt x="205713" y="453363"/>
                      <a:pt x="215805" y="463456"/>
                    </a:cubicBezTo>
                    <a:cubicBezTo>
                      <a:pt x="225898" y="473549"/>
                      <a:pt x="220258" y="478892"/>
                      <a:pt x="225898" y="486313"/>
                    </a:cubicBezTo>
                    <a:cubicBezTo>
                      <a:pt x="228867" y="490172"/>
                      <a:pt x="232874" y="496703"/>
                      <a:pt x="235694" y="503678"/>
                    </a:cubicBezTo>
                    <a:cubicBezTo>
                      <a:pt x="243561" y="499968"/>
                      <a:pt x="249052" y="497000"/>
                      <a:pt x="249497" y="496109"/>
                    </a:cubicBezTo>
                    <a:cubicBezTo>
                      <a:pt x="251130" y="492695"/>
                      <a:pt x="246084" y="483345"/>
                      <a:pt x="248607" y="479931"/>
                    </a:cubicBezTo>
                    <a:cubicBezTo>
                      <a:pt x="251130" y="476517"/>
                      <a:pt x="256325" y="470580"/>
                      <a:pt x="261371" y="468799"/>
                    </a:cubicBezTo>
                    <a:cubicBezTo>
                      <a:pt x="266417" y="467018"/>
                      <a:pt x="272503" y="473846"/>
                      <a:pt x="283486" y="472213"/>
                    </a:cubicBezTo>
                    <a:cubicBezTo>
                      <a:pt x="294618" y="470580"/>
                      <a:pt x="317623" y="473104"/>
                      <a:pt x="320146" y="475627"/>
                    </a:cubicBezTo>
                    <a:cubicBezTo>
                      <a:pt x="322669" y="478150"/>
                      <a:pt x="354283" y="476517"/>
                      <a:pt x="361853" y="482454"/>
                    </a:cubicBezTo>
                    <a:cubicBezTo>
                      <a:pt x="369571" y="488391"/>
                      <a:pt x="377140" y="486758"/>
                      <a:pt x="382335" y="474736"/>
                    </a:cubicBezTo>
                    <a:cubicBezTo>
                      <a:pt x="387382" y="462862"/>
                      <a:pt x="423300" y="437185"/>
                      <a:pt x="428346" y="434662"/>
                    </a:cubicBezTo>
                    <a:cubicBezTo>
                      <a:pt x="433392" y="432139"/>
                      <a:pt x="471833" y="434662"/>
                      <a:pt x="487121" y="431248"/>
                    </a:cubicBezTo>
                    <a:cubicBezTo>
                      <a:pt x="502409" y="427835"/>
                      <a:pt x="603039" y="395479"/>
                      <a:pt x="607343" y="392065"/>
                    </a:cubicBezTo>
                    <a:cubicBezTo>
                      <a:pt x="611647" y="388651"/>
                      <a:pt x="627825" y="335813"/>
                      <a:pt x="627825" y="329876"/>
                    </a:cubicBezTo>
                    <a:cubicBezTo>
                      <a:pt x="627825" y="323939"/>
                      <a:pt x="620107" y="307761"/>
                      <a:pt x="612538" y="308504"/>
                    </a:cubicBezTo>
                    <a:cubicBezTo>
                      <a:pt x="604820" y="309394"/>
                      <a:pt x="541740" y="302567"/>
                      <a:pt x="537436" y="300043"/>
                    </a:cubicBezTo>
                    <a:cubicBezTo>
                      <a:pt x="534022" y="297965"/>
                      <a:pt x="517251" y="285350"/>
                      <a:pt x="514876" y="267984"/>
                    </a:cubicBezTo>
                    <a:cubicBezTo>
                      <a:pt x="509978" y="264125"/>
                      <a:pt x="504190" y="255962"/>
                      <a:pt x="502557" y="248838"/>
                    </a:cubicBezTo>
                    <a:cubicBezTo>
                      <a:pt x="495284" y="249728"/>
                      <a:pt x="484004" y="248096"/>
                      <a:pt x="477622" y="231621"/>
                    </a:cubicBezTo>
                    <a:cubicBezTo>
                      <a:pt x="471833" y="227613"/>
                      <a:pt x="456249" y="205647"/>
                      <a:pt x="461741" y="199413"/>
                    </a:cubicBezTo>
                    <a:cubicBezTo>
                      <a:pt x="468420" y="191992"/>
                      <a:pt x="458179" y="176111"/>
                      <a:pt x="448531" y="167206"/>
                    </a:cubicBezTo>
                    <a:cubicBezTo>
                      <a:pt x="438884" y="158449"/>
                      <a:pt x="418995" y="142122"/>
                      <a:pt x="418105" y="131881"/>
                    </a:cubicBezTo>
                    <a:cubicBezTo>
                      <a:pt x="417808" y="129061"/>
                      <a:pt x="416324" y="124460"/>
                      <a:pt x="414394" y="119265"/>
                    </a:cubicBezTo>
                    <a:lnTo>
                      <a:pt x="390647" y="118078"/>
                    </a:lnTo>
                    <a:lnTo>
                      <a:pt x="375359" y="105165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2" name="Freeform: Shape 1171">
                <a:extLst>
                  <a:ext uri="{FF2B5EF4-FFF2-40B4-BE49-F238E27FC236}">
                    <a16:creationId xmlns:a16="http://schemas.microsoft.com/office/drawing/2014/main" id="{EFBD7514-F522-1558-87E3-1BAF9A50432B}"/>
                  </a:ext>
                </a:extLst>
              </p:cNvPr>
              <p:cNvSpPr/>
              <p:nvPr/>
            </p:nvSpPr>
            <p:spPr>
              <a:xfrm>
                <a:off x="7464746" y="4536158"/>
                <a:ext cx="261311" cy="293594"/>
              </a:xfrm>
              <a:custGeom>
                <a:avLst/>
                <a:gdLst>
                  <a:gd name="connsiteX0" fmla="*/ 119480 w 238312"/>
                  <a:gd name="connsiteY0" fmla="*/ 6382 h 267753"/>
                  <a:gd name="connsiteX1" fmla="*/ 119480 w 238312"/>
                  <a:gd name="connsiteY1" fmla="*/ 28942 h 267753"/>
                  <a:gd name="connsiteX2" fmla="*/ 100630 w 238312"/>
                  <a:gd name="connsiteY2" fmla="*/ 52838 h 267753"/>
                  <a:gd name="connsiteX3" fmla="*/ 90538 w 238312"/>
                  <a:gd name="connsiteY3" fmla="*/ 77922 h 267753"/>
                  <a:gd name="connsiteX4" fmla="*/ 96623 w 238312"/>
                  <a:gd name="connsiteY4" fmla="*/ 77922 h 267753"/>
                  <a:gd name="connsiteX5" fmla="*/ 111910 w 238312"/>
                  <a:gd name="connsiteY5" fmla="*/ 99294 h 267753"/>
                  <a:gd name="connsiteX6" fmla="*/ 91428 w 238312"/>
                  <a:gd name="connsiteY6" fmla="*/ 161483 h 267753"/>
                  <a:gd name="connsiteX7" fmla="*/ 0 w 238312"/>
                  <a:gd name="connsiteY7" fmla="*/ 192355 h 267753"/>
                  <a:gd name="connsiteX8" fmla="*/ 36512 w 238312"/>
                  <a:gd name="connsiteY8" fmla="*/ 267753 h 267753"/>
                  <a:gd name="connsiteX9" fmla="*/ 44081 w 238312"/>
                  <a:gd name="connsiteY9" fmla="*/ 264043 h 267753"/>
                  <a:gd name="connsiteX10" fmla="*/ 92615 w 238312"/>
                  <a:gd name="connsiteY10" fmla="*/ 255731 h 267753"/>
                  <a:gd name="connsiteX11" fmla="*/ 104044 w 238312"/>
                  <a:gd name="connsiteY11" fmla="*/ 232280 h 267753"/>
                  <a:gd name="connsiteX12" fmla="*/ 136697 w 238312"/>
                  <a:gd name="connsiteY12" fmla="*/ 226937 h 267753"/>
                  <a:gd name="connsiteX13" fmla="*/ 156140 w 238312"/>
                  <a:gd name="connsiteY13" fmla="*/ 199628 h 267753"/>
                  <a:gd name="connsiteX14" fmla="*/ 175138 w 238312"/>
                  <a:gd name="connsiteY14" fmla="*/ 189832 h 267753"/>
                  <a:gd name="connsiteX15" fmla="*/ 185231 w 238312"/>
                  <a:gd name="connsiteY15" fmla="*/ 149609 h 267753"/>
                  <a:gd name="connsiteX16" fmla="*/ 209424 w 238312"/>
                  <a:gd name="connsiteY16" fmla="*/ 132838 h 267753"/>
                  <a:gd name="connsiteX17" fmla="*/ 234061 w 238312"/>
                  <a:gd name="connsiteY17" fmla="*/ 97958 h 267753"/>
                  <a:gd name="connsiteX18" fmla="*/ 231835 w 238312"/>
                  <a:gd name="connsiteY18" fmla="*/ 81632 h 267753"/>
                  <a:gd name="connsiteX19" fmla="*/ 206752 w 238312"/>
                  <a:gd name="connsiteY19" fmla="*/ 50315 h 267753"/>
                  <a:gd name="connsiteX20" fmla="*/ 156882 w 238312"/>
                  <a:gd name="connsiteY20" fmla="*/ 31762 h 267753"/>
                  <a:gd name="connsiteX21" fmla="*/ 140852 w 238312"/>
                  <a:gd name="connsiteY21" fmla="*/ 0 h 267753"/>
                  <a:gd name="connsiteX22" fmla="*/ 130463 w 238312"/>
                  <a:gd name="connsiteY22" fmla="*/ 5937 h 267753"/>
                  <a:gd name="connsiteX23" fmla="*/ 119183 w 238312"/>
                  <a:gd name="connsiteY23" fmla="*/ 5937 h 26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8312" h="267753">
                    <a:moveTo>
                      <a:pt x="119480" y="6382"/>
                    </a:moveTo>
                    <a:lnTo>
                      <a:pt x="119480" y="28942"/>
                    </a:lnTo>
                    <a:lnTo>
                      <a:pt x="100630" y="52838"/>
                    </a:lnTo>
                    <a:lnTo>
                      <a:pt x="90538" y="77922"/>
                    </a:lnTo>
                    <a:cubicBezTo>
                      <a:pt x="93358" y="78070"/>
                      <a:pt x="95584" y="78070"/>
                      <a:pt x="96623" y="77922"/>
                    </a:cubicBezTo>
                    <a:cubicBezTo>
                      <a:pt x="104341" y="77031"/>
                      <a:pt x="111910" y="93209"/>
                      <a:pt x="111910" y="99294"/>
                    </a:cubicBezTo>
                    <a:cubicBezTo>
                      <a:pt x="111910" y="105380"/>
                      <a:pt x="95732" y="158069"/>
                      <a:pt x="91428" y="161483"/>
                    </a:cubicBezTo>
                    <a:cubicBezTo>
                      <a:pt x="88311" y="164006"/>
                      <a:pt x="35176" y="181520"/>
                      <a:pt x="0" y="192355"/>
                    </a:cubicBezTo>
                    <a:cubicBezTo>
                      <a:pt x="7570" y="208236"/>
                      <a:pt x="22857" y="239702"/>
                      <a:pt x="36512" y="267753"/>
                    </a:cubicBezTo>
                    <a:cubicBezTo>
                      <a:pt x="38887" y="266863"/>
                      <a:pt x="41410" y="265675"/>
                      <a:pt x="44081" y="264043"/>
                    </a:cubicBezTo>
                    <a:cubicBezTo>
                      <a:pt x="60853" y="254395"/>
                      <a:pt x="79851" y="259145"/>
                      <a:pt x="92615" y="255731"/>
                    </a:cubicBezTo>
                    <a:cubicBezTo>
                      <a:pt x="105380" y="252169"/>
                      <a:pt x="93060" y="241631"/>
                      <a:pt x="104044" y="232280"/>
                    </a:cubicBezTo>
                    <a:cubicBezTo>
                      <a:pt x="115027" y="223078"/>
                      <a:pt x="130908" y="230054"/>
                      <a:pt x="136697" y="226937"/>
                    </a:cubicBezTo>
                    <a:cubicBezTo>
                      <a:pt x="142485" y="223820"/>
                      <a:pt x="146492" y="203635"/>
                      <a:pt x="156140" y="199628"/>
                    </a:cubicBezTo>
                    <a:cubicBezTo>
                      <a:pt x="165788" y="195620"/>
                      <a:pt x="176474" y="198292"/>
                      <a:pt x="175138" y="189832"/>
                    </a:cubicBezTo>
                    <a:cubicBezTo>
                      <a:pt x="173802" y="181520"/>
                      <a:pt x="176029" y="151390"/>
                      <a:pt x="185231" y="149609"/>
                    </a:cubicBezTo>
                    <a:cubicBezTo>
                      <a:pt x="194433" y="147828"/>
                      <a:pt x="209127" y="138181"/>
                      <a:pt x="209424" y="132838"/>
                    </a:cubicBezTo>
                    <a:cubicBezTo>
                      <a:pt x="209869" y="127495"/>
                      <a:pt x="228422" y="107754"/>
                      <a:pt x="234061" y="97958"/>
                    </a:cubicBezTo>
                    <a:cubicBezTo>
                      <a:pt x="239850" y="88311"/>
                      <a:pt x="240295" y="82968"/>
                      <a:pt x="231835" y="81632"/>
                    </a:cubicBezTo>
                    <a:cubicBezTo>
                      <a:pt x="223375" y="80296"/>
                      <a:pt x="210166" y="56845"/>
                      <a:pt x="206752" y="50315"/>
                    </a:cubicBezTo>
                    <a:cubicBezTo>
                      <a:pt x="203190" y="43636"/>
                      <a:pt x="177661" y="48089"/>
                      <a:pt x="156882" y="31762"/>
                    </a:cubicBezTo>
                    <a:cubicBezTo>
                      <a:pt x="148422" y="25083"/>
                      <a:pt x="143821" y="12616"/>
                      <a:pt x="140852" y="0"/>
                    </a:cubicBezTo>
                    <a:lnTo>
                      <a:pt x="130463" y="5937"/>
                    </a:lnTo>
                    <a:lnTo>
                      <a:pt x="119183" y="5937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3" name="Freeform: Shape 1172">
                <a:extLst>
                  <a:ext uri="{FF2B5EF4-FFF2-40B4-BE49-F238E27FC236}">
                    <a16:creationId xmlns:a16="http://schemas.microsoft.com/office/drawing/2014/main" id="{F8C2D58D-F9BE-B770-C4DD-4F37DDCB31B1}"/>
                  </a:ext>
                </a:extLst>
              </p:cNvPr>
              <p:cNvSpPr/>
              <p:nvPr/>
            </p:nvSpPr>
            <p:spPr>
              <a:xfrm>
                <a:off x="7422757" y="4504704"/>
                <a:ext cx="33831" cy="51845"/>
              </a:xfrm>
              <a:custGeom>
                <a:avLst/>
                <a:gdLst>
                  <a:gd name="connsiteX0" fmla="*/ 25083 w 30853"/>
                  <a:gd name="connsiteY0" fmla="*/ 47090 h 47282"/>
                  <a:gd name="connsiteX1" fmla="*/ 25677 w 30853"/>
                  <a:gd name="connsiteY1" fmla="*/ 38778 h 47282"/>
                  <a:gd name="connsiteX2" fmla="*/ 22115 w 30853"/>
                  <a:gd name="connsiteY2" fmla="*/ 337 h 47282"/>
                  <a:gd name="connsiteX3" fmla="*/ 2226 w 30853"/>
                  <a:gd name="connsiteY3" fmla="*/ 29428 h 47282"/>
                  <a:gd name="connsiteX4" fmla="*/ 0 w 30853"/>
                  <a:gd name="connsiteY4" fmla="*/ 29873 h 47282"/>
                  <a:gd name="connsiteX5" fmla="*/ 24935 w 30853"/>
                  <a:gd name="connsiteY5" fmla="*/ 47090 h 4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53" h="47282">
                    <a:moveTo>
                      <a:pt x="25083" y="47090"/>
                    </a:moveTo>
                    <a:cubicBezTo>
                      <a:pt x="24341" y="43973"/>
                      <a:pt x="24341" y="41005"/>
                      <a:pt x="25677" y="38778"/>
                    </a:cubicBezTo>
                    <a:cubicBezTo>
                      <a:pt x="31465" y="29131"/>
                      <a:pt x="34879" y="3899"/>
                      <a:pt x="22115" y="337"/>
                    </a:cubicBezTo>
                    <a:cubicBezTo>
                      <a:pt x="9351" y="-3225"/>
                      <a:pt x="2226" y="22452"/>
                      <a:pt x="2226" y="29428"/>
                    </a:cubicBezTo>
                    <a:cubicBezTo>
                      <a:pt x="2226" y="30764"/>
                      <a:pt x="1336" y="30764"/>
                      <a:pt x="0" y="29873"/>
                    </a:cubicBezTo>
                    <a:cubicBezTo>
                      <a:pt x="6382" y="46348"/>
                      <a:pt x="17662" y="47981"/>
                      <a:pt x="24935" y="4709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4" name="Freeform: Shape 1173">
                <a:extLst>
                  <a:ext uri="{FF2B5EF4-FFF2-40B4-BE49-F238E27FC236}">
                    <a16:creationId xmlns:a16="http://schemas.microsoft.com/office/drawing/2014/main" id="{46FA38B9-C3CC-98AF-4209-3E93D75744B2}"/>
                  </a:ext>
                </a:extLst>
              </p:cNvPr>
              <p:cNvSpPr/>
              <p:nvPr/>
            </p:nvSpPr>
            <p:spPr>
              <a:xfrm>
                <a:off x="7464095" y="4496116"/>
                <a:ext cx="155585" cy="125647"/>
              </a:xfrm>
              <a:custGeom>
                <a:avLst/>
                <a:gdLst>
                  <a:gd name="connsiteX0" fmla="*/ 22263 w 141891"/>
                  <a:gd name="connsiteY0" fmla="*/ 106128 h 114588"/>
                  <a:gd name="connsiteX1" fmla="*/ 91280 w 141891"/>
                  <a:gd name="connsiteY1" fmla="*/ 114588 h 114588"/>
                  <a:gd name="connsiteX2" fmla="*/ 101373 w 141891"/>
                  <a:gd name="connsiteY2" fmla="*/ 89505 h 114588"/>
                  <a:gd name="connsiteX3" fmla="*/ 120222 w 141891"/>
                  <a:gd name="connsiteY3" fmla="*/ 65609 h 114588"/>
                  <a:gd name="connsiteX4" fmla="*/ 120222 w 141891"/>
                  <a:gd name="connsiteY4" fmla="*/ 43049 h 114588"/>
                  <a:gd name="connsiteX5" fmla="*/ 131502 w 141891"/>
                  <a:gd name="connsiteY5" fmla="*/ 43049 h 114588"/>
                  <a:gd name="connsiteX6" fmla="*/ 141891 w 141891"/>
                  <a:gd name="connsiteY6" fmla="*/ 37112 h 114588"/>
                  <a:gd name="connsiteX7" fmla="*/ 133728 w 141891"/>
                  <a:gd name="connsiteY7" fmla="*/ 6 h 114588"/>
                  <a:gd name="connsiteX8" fmla="*/ 97959 w 141891"/>
                  <a:gd name="connsiteY8" fmla="*/ 40229 h 114588"/>
                  <a:gd name="connsiteX9" fmla="*/ 41558 w 141891"/>
                  <a:gd name="connsiteY9" fmla="*/ 66648 h 114588"/>
                  <a:gd name="connsiteX10" fmla="*/ 6234 w 141891"/>
                  <a:gd name="connsiteY10" fmla="*/ 75850 h 114588"/>
                  <a:gd name="connsiteX11" fmla="*/ 0 w 141891"/>
                  <a:gd name="connsiteY11" fmla="*/ 74069 h 114588"/>
                  <a:gd name="connsiteX12" fmla="*/ 22560 w 141891"/>
                  <a:gd name="connsiteY12" fmla="*/ 106128 h 114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891" h="114588">
                    <a:moveTo>
                      <a:pt x="22263" y="106128"/>
                    </a:moveTo>
                    <a:cubicBezTo>
                      <a:pt x="25974" y="108354"/>
                      <a:pt x="73321" y="113698"/>
                      <a:pt x="91280" y="114588"/>
                    </a:cubicBezTo>
                    <a:lnTo>
                      <a:pt x="101373" y="89505"/>
                    </a:lnTo>
                    <a:lnTo>
                      <a:pt x="120222" y="65609"/>
                    </a:lnTo>
                    <a:lnTo>
                      <a:pt x="120222" y="43049"/>
                    </a:lnTo>
                    <a:lnTo>
                      <a:pt x="131502" y="43049"/>
                    </a:lnTo>
                    <a:lnTo>
                      <a:pt x="141891" y="37112"/>
                    </a:lnTo>
                    <a:cubicBezTo>
                      <a:pt x="137588" y="18707"/>
                      <a:pt x="136845" y="303"/>
                      <a:pt x="133728" y="6"/>
                    </a:cubicBezTo>
                    <a:cubicBezTo>
                      <a:pt x="128385" y="-439"/>
                      <a:pt x="106864" y="23012"/>
                      <a:pt x="97959" y="40229"/>
                    </a:cubicBezTo>
                    <a:cubicBezTo>
                      <a:pt x="89202" y="57446"/>
                      <a:pt x="63525" y="70655"/>
                      <a:pt x="41558" y="66648"/>
                    </a:cubicBezTo>
                    <a:cubicBezTo>
                      <a:pt x="19443" y="62640"/>
                      <a:pt x="12022" y="71991"/>
                      <a:pt x="6234" y="75850"/>
                    </a:cubicBezTo>
                    <a:cubicBezTo>
                      <a:pt x="4750" y="76889"/>
                      <a:pt x="2523" y="75998"/>
                      <a:pt x="0" y="74069"/>
                    </a:cubicBezTo>
                    <a:cubicBezTo>
                      <a:pt x="2375" y="91434"/>
                      <a:pt x="18998" y="104050"/>
                      <a:pt x="22560" y="10612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5" name="Freeform: Shape 1174">
                <a:extLst>
                  <a:ext uri="{FF2B5EF4-FFF2-40B4-BE49-F238E27FC236}">
                    <a16:creationId xmlns:a16="http://schemas.microsoft.com/office/drawing/2014/main" id="{9E820930-9794-BEC4-EF22-B50DADBF1FCB}"/>
                  </a:ext>
                </a:extLst>
              </p:cNvPr>
              <p:cNvSpPr/>
              <p:nvPr/>
            </p:nvSpPr>
            <p:spPr>
              <a:xfrm>
                <a:off x="9010182" y="5165009"/>
                <a:ext cx="632017" cy="192819"/>
              </a:xfrm>
              <a:custGeom>
                <a:avLst/>
                <a:gdLst>
                  <a:gd name="connsiteX0" fmla="*/ 104490 w 576390"/>
                  <a:gd name="connsiteY0" fmla="*/ 63970 h 175848"/>
                  <a:gd name="connsiteX1" fmla="*/ 81484 w 576390"/>
                  <a:gd name="connsiteY1" fmla="*/ 32653 h 175848"/>
                  <a:gd name="connsiteX2" fmla="*/ 66938 w 576390"/>
                  <a:gd name="connsiteY2" fmla="*/ 18107 h 175848"/>
                  <a:gd name="connsiteX3" fmla="*/ 64712 w 576390"/>
                  <a:gd name="connsiteY3" fmla="*/ 13803 h 175848"/>
                  <a:gd name="connsiteX4" fmla="*/ 55510 w 576390"/>
                  <a:gd name="connsiteY4" fmla="*/ 25825 h 175848"/>
                  <a:gd name="connsiteX5" fmla="*/ 32060 w 576390"/>
                  <a:gd name="connsiteY5" fmla="*/ 22857 h 175848"/>
                  <a:gd name="connsiteX6" fmla="*/ 17365 w 576390"/>
                  <a:gd name="connsiteY6" fmla="*/ 5195 h 175848"/>
                  <a:gd name="connsiteX7" fmla="*/ 0 w 576390"/>
                  <a:gd name="connsiteY7" fmla="*/ 4007 h 175848"/>
                  <a:gd name="connsiteX8" fmla="*/ 8312 w 576390"/>
                  <a:gd name="connsiteY8" fmla="*/ 49721 h 175848"/>
                  <a:gd name="connsiteX9" fmla="*/ 38738 w 576390"/>
                  <a:gd name="connsiteY9" fmla="*/ 107012 h 175848"/>
                  <a:gd name="connsiteX10" fmla="*/ 67384 w 576390"/>
                  <a:gd name="connsiteY10" fmla="*/ 134322 h 175848"/>
                  <a:gd name="connsiteX11" fmla="*/ 124675 w 576390"/>
                  <a:gd name="connsiteY11" fmla="*/ 163413 h 175848"/>
                  <a:gd name="connsiteX12" fmla="*/ 104786 w 576390"/>
                  <a:gd name="connsiteY12" fmla="*/ 121112 h 175848"/>
                  <a:gd name="connsiteX13" fmla="*/ 104341 w 576390"/>
                  <a:gd name="connsiteY13" fmla="*/ 63673 h 175848"/>
                  <a:gd name="connsiteX14" fmla="*/ 555841 w 576390"/>
                  <a:gd name="connsiteY14" fmla="*/ 29981 h 175848"/>
                  <a:gd name="connsiteX15" fmla="*/ 529421 w 576390"/>
                  <a:gd name="connsiteY15" fmla="*/ 22857 h 175848"/>
                  <a:gd name="connsiteX16" fmla="*/ 502112 w 576390"/>
                  <a:gd name="connsiteY16" fmla="*/ 0 h 175848"/>
                  <a:gd name="connsiteX17" fmla="*/ 478216 w 576390"/>
                  <a:gd name="connsiteY17" fmla="*/ 29981 h 175848"/>
                  <a:gd name="connsiteX18" fmla="*/ 462335 w 576390"/>
                  <a:gd name="connsiteY18" fmla="*/ 50315 h 175848"/>
                  <a:gd name="connsiteX19" fmla="*/ 455804 w 576390"/>
                  <a:gd name="connsiteY19" fmla="*/ 58478 h 175848"/>
                  <a:gd name="connsiteX20" fmla="*/ 456102 w 576390"/>
                  <a:gd name="connsiteY20" fmla="*/ 75844 h 175848"/>
                  <a:gd name="connsiteX21" fmla="*/ 436657 w 576390"/>
                  <a:gd name="connsiteY21" fmla="*/ 82968 h 175848"/>
                  <a:gd name="connsiteX22" fmla="*/ 420480 w 576390"/>
                  <a:gd name="connsiteY22" fmla="*/ 61892 h 175848"/>
                  <a:gd name="connsiteX23" fmla="*/ 419887 w 576390"/>
                  <a:gd name="connsiteY23" fmla="*/ 61892 h 175848"/>
                  <a:gd name="connsiteX24" fmla="*/ 393467 w 576390"/>
                  <a:gd name="connsiteY24" fmla="*/ 103302 h 175848"/>
                  <a:gd name="connsiteX25" fmla="*/ 350277 w 576390"/>
                  <a:gd name="connsiteY25" fmla="*/ 116511 h 175848"/>
                  <a:gd name="connsiteX26" fmla="*/ 330833 w 576390"/>
                  <a:gd name="connsiteY26" fmla="*/ 154507 h 175848"/>
                  <a:gd name="connsiteX27" fmla="*/ 286603 w 576390"/>
                  <a:gd name="connsiteY27" fmla="*/ 143376 h 175848"/>
                  <a:gd name="connsiteX28" fmla="*/ 295509 w 576390"/>
                  <a:gd name="connsiteY28" fmla="*/ 162522 h 175848"/>
                  <a:gd name="connsiteX29" fmla="*/ 320146 w 576390"/>
                  <a:gd name="connsiteY29" fmla="*/ 174841 h 175848"/>
                  <a:gd name="connsiteX30" fmla="*/ 359033 w 576390"/>
                  <a:gd name="connsiteY30" fmla="*/ 171279 h 175848"/>
                  <a:gd name="connsiteX31" fmla="*/ 389015 w 576390"/>
                  <a:gd name="connsiteY31" fmla="*/ 158960 h 175848"/>
                  <a:gd name="connsiteX32" fmla="*/ 417214 w 576390"/>
                  <a:gd name="connsiteY32" fmla="*/ 164303 h 175848"/>
                  <a:gd name="connsiteX33" fmla="*/ 443634 w 576390"/>
                  <a:gd name="connsiteY33" fmla="*/ 146641 h 175848"/>
                  <a:gd name="connsiteX34" fmla="*/ 452391 w 576390"/>
                  <a:gd name="connsiteY34" fmla="*/ 118441 h 175848"/>
                  <a:gd name="connsiteX35" fmla="*/ 470052 w 576390"/>
                  <a:gd name="connsiteY35" fmla="*/ 92022 h 175848"/>
                  <a:gd name="connsiteX36" fmla="*/ 515915 w 576390"/>
                  <a:gd name="connsiteY36" fmla="*/ 72578 h 175848"/>
                  <a:gd name="connsiteX37" fmla="*/ 530015 w 576390"/>
                  <a:gd name="connsiteY37" fmla="*/ 77328 h 175848"/>
                  <a:gd name="connsiteX38" fmla="*/ 548568 w 576390"/>
                  <a:gd name="connsiteY38" fmla="*/ 59369 h 175848"/>
                  <a:gd name="connsiteX39" fmla="*/ 575877 w 576390"/>
                  <a:gd name="connsiteY39" fmla="*/ 47940 h 175848"/>
                  <a:gd name="connsiteX40" fmla="*/ 555544 w 576390"/>
                  <a:gd name="connsiteY40" fmla="*/ 30278 h 175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76390" h="175848">
                    <a:moveTo>
                      <a:pt x="104490" y="63970"/>
                    </a:moveTo>
                    <a:cubicBezTo>
                      <a:pt x="104934" y="44081"/>
                      <a:pt x="85937" y="46308"/>
                      <a:pt x="81484" y="32653"/>
                    </a:cubicBezTo>
                    <a:cubicBezTo>
                      <a:pt x="77031" y="18998"/>
                      <a:pt x="69610" y="26864"/>
                      <a:pt x="66938" y="18107"/>
                    </a:cubicBezTo>
                    <a:cubicBezTo>
                      <a:pt x="66494" y="16772"/>
                      <a:pt x="65751" y="15287"/>
                      <a:pt x="64712" y="13803"/>
                    </a:cubicBezTo>
                    <a:cubicBezTo>
                      <a:pt x="54768" y="17068"/>
                      <a:pt x="58330" y="25232"/>
                      <a:pt x="55510" y="25825"/>
                    </a:cubicBezTo>
                    <a:cubicBezTo>
                      <a:pt x="51799" y="26567"/>
                      <a:pt x="32060" y="28794"/>
                      <a:pt x="32060" y="22857"/>
                    </a:cubicBezTo>
                    <a:cubicBezTo>
                      <a:pt x="32060" y="16920"/>
                      <a:pt x="29091" y="7421"/>
                      <a:pt x="17365" y="5195"/>
                    </a:cubicBezTo>
                    <a:cubicBezTo>
                      <a:pt x="11429" y="4007"/>
                      <a:pt x="5343" y="3711"/>
                      <a:pt x="0" y="4007"/>
                    </a:cubicBezTo>
                    <a:cubicBezTo>
                      <a:pt x="7125" y="19740"/>
                      <a:pt x="8015" y="36363"/>
                      <a:pt x="8312" y="49721"/>
                    </a:cubicBezTo>
                    <a:cubicBezTo>
                      <a:pt x="8757" y="67384"/>
                      <a:pt x="34731" y="95584"/>
                      <a:pt x="38738" y="107012"/>
                    </a:cubicBezTo>
                    <a:cubicBezTo>
                      <a:pt x="42746" y="118441"/>
                      <a:pt x="50167" y="122003"/>
                      <a:pt x="67384" y="134322"/>
                    </a:cubicBezTo>
                    <a:cubicBezTo>
                      <a:pt x="84601" y="146641"/>
                      <a:pt x="118144" y="166529"/>
                      <a:pt x="124675" y="163413"/>
                    </a:cubicBezTo>
                    <a:cubicBezTo>
                      <a:pt x="131354" y="160296"/>
                      <a:pt x="114582" y="131205"/>
                      <a:pt x="104786" y="121112"/>
                    </a:cubicBezTo>
                    <a:cubicBezTo>
                      <a:pt x="95139" y="111020"/>
                      <a:pt x="103895" y="83561"/>
                      <a:pt x="104341" y="63673"/>
                    </a:cubicBezTo>
                    <a:close/>
                    <a:moveTo>
                      <a:pt x="555841" y="29981"/>
                    </a:moveTo>
                    <a:cubicBezTo>
                      <a:pt x="547974" y="31762"/>
                      <a:pt x="529421" y="30872"/>
                      <a:pt x="529421" y="22857"/>
                    </a:cubicBezTo>
                    <a:cubicBezTo>
                      <a:pt x="529421" y="14842"/>
                      <a:pt x="512650" y="0"/>
                      <a:pt x="502112" y="0"/>
                    </a:cubicBezTo>
                    <a:cubicBezTo>
                      <a:pt x="491574" y="0"/>
                      <a:pt x="479107" y="21224"/>
                      <a:pt x="478216" y="29981"/>
                    </a:cubicBezTo>
                    <a:cubicBezTo>
                      <a:pt x="477326" y="38738"/>
                      <a:pt x="460554" y="37996"/>
                      <a:pt x="462335" y="50315"/>
                    </a:cubicBezTo>
                    <a:cubicBezTo>
                      <a:pt x="463077" y="55213"/>
                      <a:pt x="459960" y="57291"/>
                      <a:pt x="455804" y="58478"/>
                    </a:cubicBezTo>
                    <a:cubicBezTo>
                      <a:pt x="458476" y="69165"/>
                      <a:pt x="459960" y="76883"/>
                      <a:pt x="456102" y="75844"/>
                    </a:cubicBezTo>
                    <a:cubicBezTo>
                      <a:pt x="448977" y="74062"/>
                      <a:pt x="447344" y="82968"/>
                      <a:pt x="436657" y="82968"/>
                    </a:cubicBezTo>
                    <a:cubicBezTo>
                      <a:pt x="433095" y="82968"/>
                      <a:pt x="426862" y="73766"/>
                      <a:pt x="420480" y="61892"/>
                    </a:cubicBezTo>
                    <a:cubicBezTo>
                      <a:pt x="420331" y="61892"/>
                      <a:pt x="420034" y="61892"/>
                      <a:pt x="419887" y="61892"/>
                    </a:cubicBezTo>
                    <a:cubicBezTo>
                      <a:pt x="412910" y="61892"/>
                      <a:pt x="397029" y="86530"/>
                      <a:pt x="393467" y="103302"/>
                    </a:cubicBezTo>
                    <a:cubicBezTo>
                      <a:pt x="389905" y="120073"/>
                      <a:pt x="374024" y="114730"/>
                      <a:pt x="350277" y="116511"/>
                    </a:cubicBezTo>
                    <a:cubicBezTo>
                      <a:pt x="326380" y="118292"/>
                      <a:pt x="336176" y="142930"/>
                      <a:pt x="330833" y="154507"/>
                    </a:cubicBezTo>
                    <a:cubicBezTo>
                      <a:pt x="325935" y="165045"/>
                      <a:pt x="299813" y="146047"/>
                      <a:pt x="286603" y="143376"/>
                    </a:cubicBezTo>
                    <a:cubicBezTo>
                      <a:pt x="288830" y="152875"/>
                      <a:pt x="291946" y="162522"/>
                      <a:pt x="295509" y="162522"/>
                    </a:cubicBezTo>
                    <a:cubicBezTo>
                      <a:pt x="302633" y="162522"/>
                      <a:pt x="313171" y="180184"/>
                      <a:pt x="320146" y="174841"/>
                    </a:cubicBezTo>
                    <a:cubicBezTo>
                      <a:pt x="327270" y="169498"/>
                      <a:pt x="348347" y="174841"/>
                      <a:pt x="359033" y="171279"/>
                    </a:cubicBezTo>
                    <a:cubicBezTo>
                      <a:pt x="369571" y="167717"/>
                      <a:pt x="371352" y="158960"/>
                      <a:pt x="389015" y="158960"/>
                    </a:cubicBezTo>
                    <a:cubicBezTo>
                      <a:pt x="406677" y="158960"/>
                      <a:pt x="399552" y="173060"/>
                      <a:pt x="417214" y="164303"/>
                    </a:cubicBezTo>
                    <a:cubicBezTo>
                      <a:pt x="434876" y="155398"/>
                      <a:pt x="445415" y="162522"/>
                      <a:pt x="443634" y="146641"/>
                    </a:cubicBezTo>
                    <a:cubicBezTo>
                      <a:pt x="441853" y="130760"/>
                      <a:pt x="454172" y="130760"/>
                      <a:pt x="452391" y="118441"/>
                    </a:cubicBezTo>
                    <a:cubicBezTo>
                      <a:pt x="450609" y="106122"/>
                      <a:pt x="471834" y="114879"/>
                      <a:pt x="470052" y="92022"/>
                    </a:cubicBezTo>
                    <a:cubicBezTo>
                      <a:pt x="468271" y="69165"/>
                      <a:pt x="501815" y="72578"/>
                      <a:pt x="515915" y="72578"/>
                    </a:cubicBezTo>
                    <a:cubicBezTo>
                      <a:pt x="519181" y="72578"/>
                      <a:pt x="524227" y="74508"/>
                      <a:pt x="530015" y="77328"/>
                    </a:cubicBezTo>
                    <a:cubicBezTo>
                      <a:pt x="540405" y="72133"/>
                      <a:pt x="555395" y="65454"/>
                      <a:pt x="548568" y="59369"/>
                    </a:cubicBezTo>
                    <a:cubicBezTo>
                      <a:pt x="540701" y="52244"/>
                      <a:pt x="572464" y="58478"/>
                      <a:pt x="575877" y="47940"/>
                    </a:cubicBezTo>
                    <a:cubicBezTo>
                      <a:pt x="579440" y="37402"/>
                      <a:pt x="563559" y="28497"/>
                      <a:pt x="555544" y="302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6" name="Freeform: Shape 1175">
                <a:extLst>
                  <a:ext uri="{FF2B5EF4-FFF2-40B4-BE49-F238E27FC236}">
                    <a16:creationId xmlns:a16="http://schemas.microsoft.com/office/drawing/2014/main" id="{2362EBF4-C53D-4BCE-A0EA-861227DB9C1F}"/>
                  </a:ext>
                </a:extLst>
              </p:cNvPr>
              <p:cNvSpPr/>
              <p:nvPr/>
            </p:nvSpPr>
            <p:spPr>
              <a:xfrm>
                <a:off x="9471242" y="5229131"/>
                <a:ext cx="41630" cy="26852"/>
              </a:xfrm>
              <a:custGeom>
                <a:avLst/>
                <a:gdLst>
                  <a:gd name="connsiteX0" fmla="*/ 16177 w 37966"/>
                  <a:gd name="connsiteY0" fmla="*/ 24490 h 24489"/>
                  <a:gd name="connsiteX1" fmla="*/ 35622 w 37966"/>
                  <a:gd name="connsiteY1" fmla="*/ 17366 h 24489"/>
                  <a:gd name="connsiteX2" fmla="*/ 35325 w 37966"/>
                  <a:gd name="connsiteY2" fmla="*/ 0 h 24489"/>
                  <a:gd name="connsiteX3" fmla="*/ 20631 w 37966"/>
                  <a:gd name="connsiteY3" fmla="*/ 6828 h 24489"/>
                  <a:gd name="connsiteX4" fmla="*/ 0 w 37966"/>
                  <a:gd name="connsiteY4" fmla="*/ 3414 h 24489"/>
                  <a:gd name="connsiteX5" fmla="*/ 16177 w 37966"/>
                  <a:gd name="connsiteY5" fmla="*/ 24490 h 2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66" h="24489">
                    <a:moveTo>
                      <a:pt x="16177" y="24490"/>
                    </a:moveTo>
                    <a:cubicBezTo>
                      <a:pt x="26716" y="24490"/>
                      <a:pt x="28497" y="15733"/>
                      <a:pt x="35622" y="17366"/>
                    </a:cubicBezTo>
                    <a:cubicBezTo>
                      <a:pt x="39480" y="18404"/>
                      <a:pt x="37996" y="10686"/>
                      <a:pt x="35325" y="0"/>
                    </a:cubicBezTo>
                    <a:cubicBezTo>
                      <a:pt x="29091" y="1930"/>
                      <a:pt x="20631" y="1930"/>
                      <a:pt x="20631" y="6828"/>
                    </a:cubicBezTo>
                    <a:cubicBezTo>
                      <a:pt x="20631" y="14546"/>
                      <a:pt x="7273" y="4007"/>
                      <a:pt x="0" y="3414"/>
                    </a:cubicBezTo>
                    <a:cubicBezTo>
                      <a:pt x="6382" y="15287"/>
                      <a:pt x="12616" y="24490"/>
                      <a:pt x="16177" y="2449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7" name="Freeform: Shape 1176">
                <a:extLst>
                  <a:ext uri="{FF2B5EF4-FFF2-40B4-BE49-F238E27FC236}">
                    <a16:creationId xmlns:a16="http://schemas.microsoft.com/office/drawing/2014/main" id="{BE52926E-7627-CC8A-55D1-26E7D0EB7565}"/>
                  </a:ext>
                </a:extLst>
              </p:cNvPr>
              <p:cNvSpPr/>
              <p:nvPr/>
            </p:nvSpPr>
            <p:spPr>
              <a:xfrm>
                <a:off x="7035259" y="4084999"/>
                <a:ext cx="319796" cy="311035"/>
              </a:xfrm>
              <a:custGeom>
                <a:avLst/>
                <a:gdLst>
                  <a:gd name="connsiteX0" fmla="*/ 245193 w 291649"/>
                  <a:gd name="connsiteY0" fmla="*/ 257686 h 283659"/>
                  <a:gd name="connsiteX1" fmla="*/ 258848 w 291649"/>
                  <a:gd name="connsiteY1" fmla="*/ 246702 h 283659"/>
                  <a:gd name="connsiteX2" fmla="*/ 278588 w 291649"/>
                  <a:gd name="connsiteY2" fmla="*/ 257834 h 283659"/>
                  <a:gd name="connsiteX3" fmla="*/ 291649 w 291649"/>
                  <a:gd name="connsiteY3" fmla="*/ 250858 h 283659"/>
                  <a:gd name="connsiteX4" fmla="*/ 274877 w 291649"/>
                  <a:gd name="connsiteY4" fmla="*/ 227407 h 283659"/>
                  <a:gd name="connsiteX5" fmla="*/ 264340 w 291649"/>
                  <a:gd name="connsiteY5" fmla="*/ 207371 h 283659"/>
                  <a:gd name="connsiteX6" fmla="*/ 266714 w 291649"/>
                  <a:gd name="connsiteY6" fmla="*/ 187333 h 283659"/>
                  <a:gd name="connsiteX7" fmla="*/ 252614 w 291649"/>
                  <a:gd name="connsiteY7" fmla="*/ 169671 h 283659"/>
                  <a:gd name="connsiteX8" fmla="*/ 219664 w 291649"/>
                  <a:gd name="connsiteY8" fmla="*/ 147260 h 283659"/>
                  <a:gd name="connsiteX9" fmla="*/ 205564 w 291649"/>
                  <a:gd name="connsiteY9" fmla="*/ 130785 h 283659"/>
                  <a:gd name="connsiteX10" fmla="*/ 202002 w 291649"/>
                  <a:gd name="connsiteY10" fmla="*/ 103623 h 283659"/>
                  <a:gd name="connsiteX11" fmla="*/ 213728 w 291649"/>
                  <a:gd name="connsiteY11" fmla="*/ 80024 h 283659"/>
                  <a:gd name="connsiteX12" fmla="*/ 217290 w 291649"/>
                  <a:gd name="connsiteY12" fmla="*/ 62362 h 283659"/>
                  <a:gd name="connsiteX13" fmla="*/ 205564 w 291649"/>
                  <a:gd name="connsiteY13" fmla="*/ 51824 h 283659"/>
                  <a:gd name="connsiteX14" fmla="*/ 189090 w 291649"/>
                  <a:gd name="connsiteY14" fmla="*/ 34162 h 283659"/>
                  <a:gd name="connsiteX15" fmla="*/ 178552 w 291649"/>
                  <a:gd name="connsiteY15" fmla="*/ 10563 h 283659"/>
                  <a:gd name="connsiteX16" fmla="*/ 147086 w 291649"/>
                  <a:gd name="connsiteY16" fmla="*/ 5516 h 283659"/>
                  <a:gd name="connsiteX17" fmla="*/ 120667 w 291649"/>
                  <a:gd name="connsiteY17" fmla="*/ 173 h 283659"/>
                  <a:gd name="connsiteX18" fmla="*/ 107309 w 291649"/>
                  <a:gd name="connsiteY18" fmla="*/ 10266 h 283659"/>
                  <a:gd name="connsiteX19" fmla="*/ 107903 w 291649"/>
                  <a:gd name="connsiteY19" fmla="*/ 10266 h 283659"/>
                  <a:gd name="connsiteX20" fmla="*/ 90240 w 291649"/>
                  <a:gd name="connsiteY20" fmla="*/ 23327 h 283659"/>
                  <a:gd name="connsiteX21" fmla="*/ 71391 w 291649"/>
                  <a:gd name="connsiteY21" fmla="*/ 37427 h 283659"/>
                  <a:gd name="connsiteX22" fmla="*/ 73766 w 291649"/>
                  <a:gd name="connsiteY22" fmla="*/ 62214 h 283659"/>
                  <a:gd name="connsiteX23" fmla="*/ 71391 w 291649"/>
                  <a:gd name="connsiteY23" fmla="*/ 85813 h 283659"/>
                  <a:gd name="connsiteX24" fmla="*/ 64267 w 291649"/>
                  <a:gd name="connsiteY24" fmla="*/ 103475 h 283659"/>
                  <a:gd name="connsiteX25" fmla="*/ 0 w 291649"/>
                  <a:gd name="connsiteY25" fmla="*/ 137315 h 283659"/>
                  <a:gd name="connsiteX26" fmla="*/ 2374 w 291649"/>
                  <a:gd name="connsiteY26" fmla="*/ 152009 h 283659"/>
                  <a:gd name="connsiteX27" fmla="*/ 9350 w 291649"/>
                  <a:gd name="connsiteY27" fmla="*/ 181248 h 283659"/>
                  <a:gd name="connsiteX28" fmla="*/ 32504 w 291649"/>
                  <a:gd name="connsiteY28" fmla="*/ 181248 h 283659"/>
                  <a:gd name="connsiteX29" fmla="*/ 91428 w 291649"/>
                  <a:gd name="connsiteY29" fmla="*/ 215385 h 283659"/>
                  <a:gd name="connsiteX30" fmla="*/ 163264 w 291649"/>
                  <a:gd name="connsiteY30" fmla="*/ 268372 h 283659"/>
                  <a:gd name="connsiteX31" fmla="*/ 198588 w 291649"/>
                  <a:gd name="connsiteY31" fmla="*/ 280097 h 283659"/>
                  <a:gd name="connsiteX32" fmla="*/ 233171 w 291649"/>
                  <a:gd name="connsiteY32" fmla="*/ 283659 h 283659"/>
                  <a:gd name="connsiteX33" fmla="*/ 245638 w 291649"/>
                  <a:gd name="connsiteY33" fmla="*/ 257389 h 283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91649" h="283659">
                    <a:moveTo>
                      <a:pt x="245193" y="257686"/>
                    </a:moveTo>
                    <a:cubicBezTo>
                      <a:pt x="249052" y="253678"/>
                      <a:pt x="249646" y="248038"/>
                      <a:pt x="258848" y="246702"/>
                    </a:cubicBezTo>
                    <a:cubicBezTo>
                      <a:pt x="266121" y="245663"/>
                      <a:pt x="270573" y="250413"/>
                      <a:pt x="278588" y="257834"/>
                    </a:cubicBezTo>
                    <a:cubicBezTo>
                      <a:pt x="281557" y="254866"/>
                      <a:pt x="286751" y="252194"/>
                      <a:pt x="291649" y="250858"/>
                    </a:cubicBezTo>
                    <a:cubicBezTo>
                      <a:pt x="283634" y="242546"/>
                      <a:pt x="274136" y="233047"/>
                      <a:pt x="274877" y="227407"/>
                    </a:cubicBezTo>
                    <a:cubicBezTo>
                      <a:pt x="276065" y="218057"/>
                      <a:pt x="265378" y="213307"/>
                      <a:pt x="264340" y="207371"/>
                    </a:cubicBezTo>
                    <a:cubicBezTo>
                      <a:pt x="263152" y="201434"/>
                      <a:pt x="271464" y="192083"/>
                      <a:pt x="266714" y="187333"/>
                    </a:cubicBezTo>
                    <a:cubicBezTo>
                      <a:pt x="261965" y="182584"/>
                      <a:pt x="260777" y="170859"/>
                      <a:pt x="252614" y="169671"/>
                    </a:cubicBezTo>
                    <a:cubicBezTo>
                      <a:pt x="244303" y="168484"/>
                      <a:pt x="218477" y="155571"/>
                      <a:pt x="219664" y="147260"/>
                    </a:cubicBezTo>
                    <a:cubicBezTo>
                      <a:pt x="220852" y="138948"/>
                      <a:pt x="210314" y="133159"/>
                      <a:pt x="205564" y="130785"/>
                    </a:cubicBezTo>
                    <a:cubicBezTo>
                      <a:pt x="200815" y="128410"/>
                      <a:pt x="196065" y="107186"/>
                      <a:pt x="202002" y="103623"/>
                    </a:cubicBezTo>
                    <a:cubicBezTo>
                      <a:pt x="207939" y="100061"/>
                      <a:pt x="206752" y="80024"/>
                      <a:pt x="213728" y="80024"/>
                    </a:cubicBezTo>
                    <a:cubicBezTo>
                      <a:pt x="220704" y="80024"/>
                      <a:pt x="214915" y="69486"/>
                      <a:pt x="217290" y="62362"/>
                    </a:cubicBezTo>
                    <a:cubicBezTo>
                      <a:pt x="219664" y="55238"/>
                      <a:pt x="211353" y="51824"/>
                      <a:pt x="205564" y="51824"/>
                    </a:cubicBezTo>
                    <a:cubicBezTo>
                      <a:pt x="199776" y="51824"/>
                      <a:pt x="189090" y="42325"/>
                      <a:pt x="189090" y="34162"/>
                    </a:cubicBezTo>
                    <a:cubicBezTo>
                      <a:pt x="189090" y="25999"/>
                      <a:pt x="177364" y="14125"/>
                      <a:pt x="178552" y="10563"/>
                    </a:cubicBezTo>
                    <a:cubicBezTo>
                      <a:pt x="176474" y="26147"/>
                      <a:pt x="154062" y="2103"/>
                      <a:pt x="147086" y="5516"/>
                    </a:cubicBezTo>
                    <a:cubicBezTo>
                      <a:pt x="140110" y="9079"/>
                      <a:pt x="134767" y="-1459"/>
                      <a:pt x="120667" y="173"/>
                    </a:cubicBezTo>
                    <a:cubicBezTo>
                      <a:pt x="111613" y="1361"/>
                      <a:pt x="111910" y="6110"/>
                      <a:pt x="107309" y="10266"/>
                    </a:cubicBezTo>
                    <a:lnTo>
                      <a:pt x="107903" y="10266"/>
                    </a:lnTo>
                    <a:cubicBezTo>
                      <a:pt x="107903" y="10266"/>
                      <a:pt x="90240" y="23327"/>
                      <a:pt x="90240" y="23327"/>
                    </a:cubicBezTo>
                    <a:cubicBezTo>
                      <a:pt x="90240" y="23327"/>
                      <a:pt x="74953" y="28077"/>
                      <a:pt x="71391" y="37427"/>
                    </a:cubicBezTo>
                    <a:cubicBezTo>
                      <a:pt x="67829" y="46926"/>
                      <a:pt x="78515" y="56277"/>
                      <a:pt x="73766" y="62214"/>
                    </a:cubicBezTo>
                    <a:cubicBezTo>
                      <a:pt x="69016" y="68151"/>
                      <a:pt x="70203" y="81063"/>
                      <a:pt x="71391" y="85813"/>
                    </a:cubicBezTo>
                    <a:cubicBezTo>
                      <a:pt x="72578" y="90562"/>
                      <a:pt x="64267" y="103475"/>
                      <a:pt x="64267" y="103475"/>
                    </a:cubicBezTo>
                    <a:cubicBezTo>
                      <a:pt x="64267" y="103475"/>
                      <a:pt x="29239" y="122325"/>
                      <a:pt x="0" y="137315"/>
                    </a:cubicBezTo>
                    <a:cubicBezTo>
                      <a:pt x="593" y="142807"/>
                      <a:pt x="1336" y="148002"/>
                      <a:pt x="2374" y="152009"/>
                    </a:cubicBezTo>
                    <a:cubicBezTo>
                      <a:pt x="4156" y="158540"/>
                      <a:pt x="7124" y="171007"/>
                      <a:pt x="9350" y="181248"/>
                    </a:cubicBezTo>
                    <a:cubicBezTo>
                      <a:pt x="20630" y="181248"/>
                      <a:pt x="22411" y="180209"/>
                      <a:pt x="32504" y="181248"/>
                    </a:cubicBezTo>
                    <a:cubicBezTo>
                      <a:pt x="43190" y="182435"/>
                      <a:pt x="81929" y="210636"/>
                      <a:pt x="91428" y="215385"/>
                    </a:cubicBezTo>
                    <a:cubicBezTo>
                      <a:pt x="100778" y="220135"/>
                      <a:pt x="152726" y="259021"/>
                      <a:pt x="163264" y="268372"/>
                    </a:cubicBezTo>
                    <a:cubicBezTo>
                      <a:pt x="173802" y="277871"/>
                      <a:pt x="191464" y="280097"/>
                      <a:pt x="198588" y="280097"/>
                    </a:cubicBezTo>
                    <a:cubicBezTo>
                      <a:pt x="202596" y="280097"/>
                      <a:pt x="219516" y="282027"/>
                      <a:pt x="233171" y="283659"/>
                    </a:cubicBezTo>
                    <a:cubicBezTo>
                      <a:pt x="237327" y="273567"/>
                      <a:pt x="243263" y="259912"/>
                      <a:pt x="245638" y="25738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8" name="Freeform: Shape 1177">
                <a:extLst>
                  <a:ext uri="{FF2B5EF4-FFF2-40B4-BE49-F238E27FC236}">
                    <a16:creationId xmlns:a16="http://schemas.microsoft.com/office/drawing/2014/main" id="{E5F3BA7D-385B-FF48-1A21-9F0AFBAB3BC0}"/>
                  </a:ext>
                </a:extLst>
              </p:cNvPr>
              <p:cNvSpPr/>
              <p:nvPr/>
            </p:nvSpPr>
            <p:spPr>
              <a:xfrm>
                <a:off x="7290281" y="4355028"/>
                <a:ext cx="63144" cy="59232"/>
              </a:xfrm>
              <a:custGeom>
                <a:avLst/>
                <a:gdLst>
                  <a:gd name="connsiteX0" fmla="*/ 18553 w 57587"/>
                  <a:gd name="connsiteY0" fmla="*/ 39919 h 54019"/>
                  <a:gd name="connsiteX1" fmla="*/ 33840 w 57587"/>
                  <a:gd name="connsiteY1" fmla="*/ 52832 h 54019"/>
                  <a:gd name="connsiteX2" fmla="*/ 57588 w 57587"/>
                  <a:gd name="connsiteY2" fmla="*/ 54019 h 54019"/>
                  <a:gd name="connsiteX3" fmla="*/ 43191 w 57587"/>
                  <a:gd name="connsiteY3" fmla="*/ 16320 h 54019"/>
                  <a:gd name="connsiteX4" fmla="*/ 45862 w 57587"/>
                  <a:gd name="connsiteY4" fmla="*/ 11274 h 54019"/>
                  <a:gd name="connsiteX5" fmla="*/ 26122 w 57587"/>
                  <a:gd name="connsiteY5" fmla="*/ 142 h 54019"/>
                  <a:gd name="connsiteX6" fmla="*/ 12467 w 57587"/>
                  <a:gd name="connsiteY6" fmla="*/ 11125 h 54019"/>
                  <a:gd name="connsiteX7" fmla="*/ 0 w 57587"/>
                  <a:gd name="connsiteY7" fmla="*/ 37396 h 54019"/>
                  <a:gd name="connsiteX8" fmla="*/ 18404 w 57587"/>
                  <a:gd name="connsiteY8" fmla="*/ 39622 h 5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587" h="54019">
                    <a:moveTo>
                      <a:pt x="18553" y="39919"/>
                    </a:moveTo>
                    <a:lnTo>
                      <a:pt x="33840" y="52832"/>
                    </a:lnTo>
                    <a:lnTo>
                      <a:pt x="57588" y="54019"/>
                    </a:lnTo>
                    <a:cubicBezTo>
                      <a:pt x="52245" y="40068"/>
                      <a:pt x="43191" y="21218"/>
                      <a:pt x="43191" y="16320"/>
                    </a:cubicBezTo>
                    <a:cubicBezTo>
                      <a:pt x="43191" y="14539"/>
                      <a:pt x="44230" y="12906"/>
                      <a:pt x="45862" y="11274"/>
                    </a:cubicBezTo>
                    <a:cubicBezTo>
                      <a:pt x="37848" y="3853"/>
                      <a:pt x="33395" y="-897"/>
                      <a:pt x="26122" y="142"/>
                    </a:cubicBezTo>
                    <a:cubicBezTo>
                      <a:pt x="16920" y="1478"/>
                      <a:pt x="16327" y="7118"/>
                      <a:pt x="12467" y="11125"/>
                    </a:cubicBezTo>
                    <a:cubicBezTo>
                      <a:pt x="10093" y="13649"/>
                      <a:pt x="4156" y="27303"/>
                      <a:pt x="0" y="37396"/>
                    </a:cubicBezTo>
                    <a:cubicBezTo>
                      <a:pt x="10093" y="38583"/>
                      <a:pt x="18404" y="39622"/>
                      <a:pt x="18404" y="3962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2" name="Freeform: Shape 1201">
                <a:extLst>
                  <a:ext uri="{FF2B5EF4-FFF2-40B4-BE49-F238E27FC236}">
                    <a16:creationId xmlns:a16="http://schemas.microsoft.com/office/drawing/2014/main" id="{245CF929-8879-9C05-42C0-3D3B7E56B195}"/>
                  </a:ext>
                </a:extLst>
              </p:cNvPr>
              <p:cNvSpPr/>
              <p:nvPr/>
            </p:nvSpPr>
            <p:spPr>
              <a:xfrm>
                <a:off x="5623764" y="3530549"/>
                <a:ext cx="471795" cy="397988"/>
              </a:xfrm>
              <a:custGeom>
                <a:avLst/>
                <a:gdLst>
                  <a:gd name="connsiteX0" fmla="*/ 379513 w 430270"/>
                  <a:gd name="connsiteY0" fmla="*/ 82820 h 362959"/>
                  <a:gd name="connsiteX1" fmla="*/ 363631 w 430270"/>
                  <a:gd name="connsiteY1" fmla="*/ 77476 h 362959"/>
                  <a:gd name="connsiteX2" fmla="*/ 344485 w 430270"/>
                  <a:gd name="connsiteY2" fmla="*/ 68274 h 362959"/>
                  <a:gd name="connsiteX3" fmla="*/ 313316 w 430270"/>
                  <a:gd name="connsiteY3" fmla="*/ 62931 h 362959"/>
                  <a:gd name="connsiteX4" fmla="*/ 298029 w 430270"/>
                  <a:gd name="connsiteY4" fmla="*/ 52987 h 362959"/>
                  <a:gd name="connsiteX5" fmla="*/ 289420 w 430270"/>
                  <a:gd name="connsiteY5" fmla="*/ 39035 h 362959"/>
                  <a:gd name="connsiteX6" fmla="*/ 276211 w 430270"/>
                  <a:gd name="connsiteY6" fmla="*/ 45714 h 362959"/>
                  <a:gd name="connsiteX7" fmla="*/ 267602 w 430270"/>
                  <a:gd name="connsiteY7" fmla="*/ 35770 h 362959"/>
                  <a:gd name="connsiteX8" fmla="*/ 249049 w 430270"/>
                  <a:gd name="connsiteY8" fmla="*/ 24490 h 362959"/>
                  <a:gd name="connsiteX9" fmla="*/ 233762 w 430270"/>
                  <a:gd name="connsiteY9" fmla="*/ 15287 h 362959"/>
                  <a:gd name="connsiteX10" fmla="*/ 223224 w 430270"/>
                  <a:gd name="connsiteY10" fmla="*/ 4007 h 362959"/>
                  <a:gd name="connsiteX11" fmla="*/ 219365 w 430270"/>
                  <a:gd name="connsiteY11" fmla="*/ 0 h 362959"/>
                  <a:gd name="connsiteX12" fmla="*/ 212686 w 430270"/>
                  <a:gd name="connsiteY12" fmla="*/ 594 h 362959"/>
                  <a:gd name="connsiteX13" fmla="*/ 194578 w 430270"/>
                  <a:gd name="connsiteY13" fmla="*/ 26271 h 362959"/>
                  <a:gd name="connsiteX14" fmla="*/ 163707 w 430270"/>
                  <a:gd name="connsiteY14" fmla="*/ 47050 h 362959"/>
                  <a:gd name="connsiteX15" fmla="*/ 144264 w 430270"/>
                  <a:gd name="connsiteY15" fmla="*/ 68274 h 362959"/>
                  <a:gd name="connsiteX16" fmla="*/ 106713 w 430270"/>
                  <a:gd name="connsiteY16" fmla="*/ 55510 h 362959"/>
                  <a:gd name="connsiteX17" fmla="*/ 89496 w 430270"/>
                  <a:gd name="connsiteY17" fmla="*/ 66938 h 362959"/>
                  <a:gd name="connsiteX18" fmla="*/ 93503 w 430270"/>
                  <a:gd name="connsiteY18" fmla="*/ 98701 h 362959"/>
                  <a:gd name="connsiteX19" fmla="*/ 67529 w 430270"/>
                  <a:gd name="connsiteY19" fmla="*/ 97365 h 362959"/>
                  <a:gd name="connsiteX20" fmla="*/ 49422 w 430270"/>
                  <a:gd name="connsiteY20" fmla="*/ 88608 h 362959"/>
                  <a:gd name="connsiteX21" fmla="*/ 20331 w 430270"/>
                  <a:gd name="connsiteY21" fmla="*/ 91725 h 362959"/>
                  <a:gd name="connsiteX22" fmla="*/ 1778 w 430270"/>
                  <a:gd name="connsiteY22" fmla="*/ 105825 h 362959"/>
                  <a:gd name="connsiteX23" fmla="*/ 5340 w 430270"/>
                  <a:gd name="connsiteY23" fmla="*/ 124378 h 362959"/>
                  <a:gd name="connsiteX24" fmla="*/ 45118 w 430270"/>
                  <a:gd name="connsiteY24" fmla="*/ 137142 h 362959"/>
                  <a:gd name="connsiteX25" fmla="*/ 71092 w 430270"/>
                  <a:gd name="connsiteY25" fmla="*/ 144266 h 362959"/>
                  <a:gd name="connsiteX26" fmla="*/ 80739 w 430270"/>
                  <a:gd name="connsiteY26" fmla="*/ 157476 h 362959"/>
                  <a:gd name="connsiteX27" fmla="*/ 104189 w 430270"/>
                  <a:gd name="connsiteY27" fmla="*/ 183004 h 362959"/>
                  <a:gd name="connsiteX28" fmla="*/ 112204 w 430270"/>
                  <a:gd name="connsiteY28" fmla="*/ 206455 h 362959"/>
                  <a:gd name="connsiteX29" fmla="*/ 107752 w 430270"/>
                  <a:gd name="connsiteY29" fmla="*/ 242225 h 362959"/>
                  <a:gd name="connsiteX30" fmla="*/ 93652 w 430270"/>
                  <a:gd name="connsiteY30" fmla="*/ 295954 h 362959"/>
                  <a:gd name="connsiteX31" fmla="*/ 91871 w 430270"/>
                  <a:gd name="connsiteY31" fmla="*/ 296251 h 362959"/>
                  <a:gd name="connsiteX32" fmla="*/ 108790 w 430270"/>
                  <a:gd name="connsiteY32" fmla="*/ 304711 h 362959"/>
                  <a:gd name="connsiteX33" fmla="*/ 137733 w 430270"/>
                  <a:gd name="connsiteY33" fmla="*/ 318662 h 362959"/>
                  <a:gd name="connsiteX34" fmla="*/ 161332 w 430270"/>
                  <a:gd name="connsiteY34" fmla="*/ 316436 h 362959"/>
                  <a:gd name="connsiteX35" fmla="*/ 175284 w 430270"/>
                  <a:gd name="connsiteY35" fmla="*/ 319701 h 362959"/>
                  <a:gd name="connsiteX36" fmla="*/ 210757 w 430270"/>
                  <a:gd name="connsiteY36" fmla="*/ 328310 h 362959"/>
                  <a:gd name="connsiteX37" fmla="*/ 241480 w 430270"/>
                  <a:gd name="connsiteY37" fmla="*/ 329200 h 362959"/>
                  <a:gd name="connsiteX38" fmla="*/ 239699 w 430270"/>
                  <a:gd name="connsiteY38" fmla="*/ 321482 h 362959"/>
                  <a:gd name="connsiteX39" fmla="*/ 264337 w 430270"/>
                  <a:gd name="connsiteY39" fmla="*/ 291946 h 362959"/>
                  <a:gd name="connsiteX40" fmla="*/ 319105 w 430270"/>
                  <a:gd name="connsiteY40" fmla="*/ 303820 h 362959"/>
                  <a:gd name="connsiteX41" fmla="*/ 353539 w 430270"/>
                  <a:gd name="connsiteY41" fmla="*/ 292391 h 362959"/>
                  <a:gd name="connsiteX42" fmla="*/ 372240 w 430270"/>
                  <a:gd name="connsiteY42" fmla="*/ 280221 h 362959"/>
                  <a:gd name="connsiteX43" fmla="*/ 375653 w 430270"/>
                  <a:gd name="connsiteY43" fmla="*/ 270128 h 362959"/>
                  <a:gd name="connsiteX44" fmla="*/ 361702 w 430270"/>
                  <a:gd name="connsiteY44" fmla="*/ 265527 h 362959"/>
                  <a:gd name="connsiteX45" fmla="*/ 355023 w 430270"/>
                  <a:gd name="connsiteY45" fmla="*/ 250982 h 362959"/>
                  <a:gd name="connsiteX46" fmla="*/ 346414 w 430270"/>
                  <a:gd name="connsiteY46" fmla="*/ 235694 h 362959"/>
                  <a:gd name="connsiteX47" fmla="*/ 352351 w 430270"/>
                  <a:gd name="connsiteY47" fmla="*/ 228422 h 362959"/>
                  <a:gd name="connsiteX48" fmla="*/ 358288 w 430270"/>
                  <a:gd name="connsiteY48" fmla="*/ 216548 h 362959"/>
                  <a:gd name="connsiteX49" fmla="*/ 355023 w 430270"/>
                  <a:gd name="connsiteY49" fmla="*/ 202002 h 362959"/>
                  <a:gd name="connsiteX50" fmla="*/ 349680 w 430270"/>
                  <a:gd name="connsiteY50" fmla="*/ 187457 h 362959"/>
                  <a:gd name="connsiteX51" fmla="*/ 336470 w 430270"/>
                  <a:gd name="connsiteY51" fmla="*/ 186121 h 362959"/>
                  <a:gd name="connsiteX52" fmla="*/ 332463 w 430270"/>
                  <a:gd name="connsiteY52" fmla="*/ 176177 h 362959"/>
                  <a:gd name="connsiteX53" fmla="*/ 351609 w 430270"/>
                  <a:gd name="connsiteY53" fmla="*/ 152430 h 362959"/>
                  <a:gd name="connsiteX54" fmla="*/ 366897 w 430270"/>
                  <a:gd name="connsiteY54" fmla="*/ 139814 h 362959"/>
                  <a:gd name="connsiteX55" fmla="*/ 373576 w 430270"/>
                  <a:gd name="connsiteY55" fmla="*/ 117253 h 362959"/>
                  <a:gd name="connsiteX56" fmla="*/ 385449 w 430270"/>
                  <a:gd name="connsiteY56" fmla="*/ 92764 h 362959"/>
                  <a:gd name="connsiteX57" fmla="*/ 379513 w 430270"/>
                  <a:gd name="connsiteY57" fmla="*/ 82820 h 362959"/>
                  <a:gd name="connsiteX58" fmla="*/ 426711 w 430270"/>
                  <a:gd name="connsiteY58" fmla="*/ 307382 h 362959"/>
                  <a:gd name="connsiteX59" fmla="*/ 408158 w 430270"/>
                  <a:gd name="connsiteY59" fmla="*/ 323263 h 362959"/>
                  <a:gd name="connsiteX60" fmla="*/ 420477 w 430270"/>
                  <a:gd name="connsiteY60" fmla="*/ 362892 h 362959"/>
                  <a:gd name="connsiteX61" fmla="*/ 426711 w 430270"/>
                  <a:gd name="connsiteY61" fmla="*/ 307234 h 36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30270" h="362959">
                    <a:moveTo>
                      <a:pt x="379513" y="82820"/>
                    </a:moveTo>
                    <a:cubicBezTo>
                      <a:pt x="375505" y="83562"/>
                      <a:pt x="372240" y="77476"/>
                      <a:pt x="363631" y="77476"/>
                    </a:cubicBezTo>
                    <a:cubicBezTo>
                      <a:pt x="355023" y="77476"/>
                      <a:pt x="348492" y="73469"/>
                      <a:pt x="344485" y="68274"/>
                    </a:cubicBezTo>
                    <a:cubicBezTo>
                      <a:pt x="340478" y="62931"/>
                      <a:pt x="319995" y="61595"/>
                      <a:pt x="313316" y="62931"/>
                    </a:cubicBezTo>
                    <a:cubicBezTo>
                      <a:pt x="306637" y="64267"/>
                      <a:pt x="304708" y="51651"/>
                      <a:pt x="298029" y="52987"/>
                    </a:cubicBezTo>
                    <a:cubicBezTo>
                      <a:pt x="291350" y="54323"/>
                      <a:pt x="289420" y="44378"/>
                      <a:pt x="289420" y="39035"/>
                    </a:cubicBezTo>
                    <a:cubicBezTo>
                      <a:pt x="289420" y="33692"/>
                      <a:pt x="282148" y="43042"/>
                      <a:pt x="276211" y="45714"/>
                    </a:cubicBezTo>
                    <a:cubicBezTo>
                      <a:pt x="270274" y="48386"/>
                      <a:pt x="268196" y="39777"/>
                      <a:pt x="267602" y="35770"/>
                    </a:cubicBezTo>
                    <a:cubicBezTo>
                      <a:pt x="267008" y="31762"/>
                      <a:pt x="254986" y="27755"/>
                      <a:pt x="249049" y="24490"/>
                    </a:cubicBezTo>
                    <a:cubicBezTo>
                      <a:pt x="243113" y="21224"/>
                      <a:pt x="236434" y="10538"/>
                      <a:pt x="233762" y="15287"/>
                    </a:cubicBezTo>
                    <a:cubicBezTo>
                      <a:pt x="231091" y="19889"/>
                      <a:pt x="223818" y="8609"/>
                      <a:pt x="223224" y="4007"/>
                    </a:cubicBezTo>
                    <a:cubicBezTo>
                      <a:pt x="222779" y="890"/>
                      <a:pt x="220701" y="1930"/>
                      <a:pt x="219365" y="0"/>
                    </a:cubicBezTo>
                    <a:cubicBezTo>
                      <a:pt x="217139" y="445"/>
                      <a:pt x="214913" y="742"/>
                      <a:pt x="212686" y="594"/>
                    </a:cubicBezTo>
                    <a:cubicBezTo>
                      <a:pt x="202148" y="148"/>
                      <a:pt x="192797" y="8609"/>
                      <a:pt x="194578" y="26271"/>
                    </a:cubicBezTo>
                    <a:cubicBezTo>
                      <a:pt x="196360" y="43933"/>
                      <a:pt x="181814" y="45714"/>
                      <a:pt x="163707" y="47050"/>
                    </a:cubicBezTo>
                    <a:cubicBezTo>
                      <a:pt x="145599" y="48386"/>
                      <a:pt x="151833" y="62486"/>
                      <a:pt x="144264" y="68274"/>
                    </a:cubicBezTo>
                    <a:cubicBezTo>
                      <a:pt x="136694" y="74063"/>
                      <a:pt x="110275" y="65157"/>
                      <a:pt x="106713" y="55510"/>
                    </a:cubicBezTo>
                    <a:cubicBezTo>
                      <a:pt x="103151" y="45862"/>
                      <a:pt x="79403" y="55510"/>
                      <a:pt x="89496" y="66938"/>
                    </a:cubicBezTo>
                    <a:cubicBezTo>
                      <a:pt x="99588" y="78367"/>
                      <a:pt x="99143" y="94248"/>
                      <a:pt x="93503" y="98701"/>
                    </a:cubicBezTo>
                    <a:cubicBezTo>
                      <a:pt x="87715" y="103153"/>
                      <a:pt x="75396" y="91576"/>
                      <a:pt x="67529" y="97365"/>
                    </a:cubicBezTo>
                    <a:cubicBezTo>
                      <a:pt x="59663" y="103153"/>
                      <a:pt x="59218" y="92022"/>
                      <a:pt x="49422" y="88608"/>
                    </a:cubicBezTo>
                    <a:cubicBezTo>
                      <a:pt x="39774" y="85046"/>
                      <a:pt x="35767" y="93061"/>
                      <a:pt x="20331" y="91725"/>
                    </a:cubicBezTo>
                    <a:cubicBezTo>
                      <a:pt x="4895" y="90389"/>
                      <a:pt x="-4010" y="99146"/>
                      <a:pt x="1778" y="105825"/>
                    </a:cubicBezTo>
                    <a:cubicBezTo>
                      <a:pt x="7567" y="112504"/>
                      <a:pt x="888" y="118589"/>
                      <a:pt x="5340" y="124378"/>
                    </a:cubicBezTo>
                    <a:cubicBezTo>
                      <a:pt x="9793" y="130166"/>
                      <a:pt x="29978" y="129276"/>
                      <a:pt x="45118" y="137142"/>
                    </a:cubicBezTo>
                    <a:cubicBezTo>
                      <a:pt x="60108" y="145008"/>
                      <a:pt x="63670" y="138478"/>
                      <a:pt x="71092" y="144266"/>
                    </a:cubicBezTo>
                    <a:cubicBezTo>
                      <a:pt x="78661" y="150055"/>
                      <a:pt x="80294" y="146493"/>
                      <a:pt x="80739" y="157476"/>
                    </a:cubicBezTo>
                    <a:cubicBezTo>
                      <a:pt x="81184" y="168459"/>
                      <a:pt x="89644" y="179146"/>
                      <a:pt x="104189" y="183004"/>
                    </a:cubicBezTo>
                    <a:cubicBezTo>
                      <a:pt x="118735" y="187012"/>
                      <a:pt x="107752" y="196659"/>
                      <a:pt x="112204" y="206455"/>
                    </a:cubicBezTo>
                    <a:cubicBezTo>
                      <a:pt x="116657" y="216103"/>
                      <a:pt x="105525" y="230203"/>
                      <a:pt x="107752" y="242225"/>
                    </a:cubicBezTo>
                    <a:cubicBezTo>
                      <a:pt x="109978" y="254099"/>
                      <a:pt x="100627" y="292540"/>
                      <a:pt x="93652" y="295954"/>
                    </a:cubicBezTo>
                    <a:cubicBezTo>
                      <a:pt x="93206" y="296251"/>
                      <a:pt x="92464" y="296251"/>
                      <a:pt x="91871" y="296251"/>
                    </a:cubicBezTo>
                    <a:cubicBezTo>
                      <a:pt x="98549" y="299516"/>
                      <a:pt x="105377" y="302484"/>
                      <a:pt x="108790" y="304711"/>
                    </a:cubicBezTo>
                    <a:cubicBezTo>
                      <a:pt x="115321" y="309015"/>
                      <a:pt x="129125" y="313319"/>
                      <a:pt x="137733" y="318662"/>
                    </a:cubicBezTo>
                    <a:cubicBezTo>
                      <a:pt x="146341" y="324005"/>
                      <a:pt x="161332" y="322966"/>
                      <a:pt x="161332" y="316436"/>
                    </a:cubicBezTo>
                    <a:cubicBezTo>
                      <a:pt x="161332" y="309905"/>
                      <a:pt x="169941" y="314358"/>
                      <a:pt x="175284" y="319701"/>
                    </a:cubicBezTo>
                    <a:cubicBezTo>
                      <a:pt x="180627" y="325044"/>
                      <a:pt x="201109" y="326083"/>
                      <a:pt x="210757" y="328310"/>
                    </a:cubicBezTo>
                    <a:cubicBezTo>
                      <a:pt x="218920" y="330091"/>
                      <a:pt x="230793" y="328903"/>
                      <a:pt x="241480" y="329200"/>
                    </a:cubicBezTo>
                    <a:cubicBezTo>
                      <a:pt x="241035" y="326825"/>
                      <a:pt x="240589" y="324302"/>
                      <a:pt x="239699" y="321482"/>
                    </a:cubicBezTo>
                    <a:cubicBezTo>
                      <a:pt x="234356" y="304265"/>
                      <a:pt x="249791" y="294173"/>
                      <a:pt x="264337" y="291946"/>
                    </a:cubicBezTo>
                    <a:cubicBezTo>
                      <a:pt x="278882" y="289720"/>
                      <a:pt x="310645" y="298625"/>
                      <a:pt x="319105" y="303820"/>
                    </a:cubicBezTo>
                    <a:cubicBezTo>
                      <a:pt x="327416" y="309163"/>
                      <a:pt x="338993" y="307827"/>
                      <a:pt x="353539" y="292391"/>
                    </a:cubicBezTo>
                    <a:cubicBezTo>
                      <a:pt x="360960" y="284525"/>
                      <a:pt x="366897" y="281705"/>
                      <a:pt x="372240" y="280221"/>
                    </a:cubicBezTo>
                    <a:cubicBezTo>
                      <a:pt x="372685" y="276807"/>
                      <a:pt x="374466" y="273245"/>
                      <a:pt x="375653" y="270128"/>
                    </a:cubicBezTo>
                    <a:cubicBezTo>
                      <a:pt x="377583" y="264785"/>
                      <a:pt x="368381" y="266121"/>
                      <a:pt x="361702" y="265527"/>
                    </a:cubicBezTo>
                    <a:cubicBezTo>
                      <a:pt x="355023" y="264934"/>
                      <a:pt x="350422" y="258254"/>
                      <a:pt x="355023" y="250982"/>
                    </a:cubicBezTo>
                    <a:cubicBezTo>
                      <a:pt x="359624" y="243709"/>
                      <a:pt x="351015" y="242967"/>
                      <a:pt x="346414" y="235694"/>
                    </a:cubicBezTo>
                    <a:cubicBezTo>
                      <a:pt x="341813" y="228422"/>
                      <a:pt x="348344" y="230351"/>
                      <a:pt x="352351" y="228422"/>
                    </a:cubicBezTo>
                    <a:cubicBezTo>
                      <a:pt x="356359" y="226492"/>
                      <a:pt x="361553" y="218477"/>
                      <a:pt x="358288" y="216548"/>
                    </a:cubicBezTo>
                    <a:cubicBezTo>
                      <a:pt x="355023" y="214618"/>
                      <a:pt x="352351" y="209869"/>
                      <a:pt x="355023" y="202002"/>
                    </a:cubicBezTo>
                    <a:cubicBezTo>
                      <a:pt x="357695" y="193988"/>
                      <a:pt x="349680" y="193394"/>
                      <a:pt x="349680" y="187457"/>
                    </a:cubicBezTo>
                    <a:cubicBezTo>
                      <a:pt x="349680" y="181520"/>
                      <a:pt x="342407" y="178849"/>
                      <a:pt x="336470" y="186121"/>
                    </a:cubicBezTo>
                    <a:cubicBezTo>
                      <a:pt x="330533" y="193394"/>
                      <a:pt x="328455" y="188051"/>
                      <a:pt x="332463" y="176177"/>
                    </a:cubicBezTo>
                    <a:cubicBezTo>
                      <a:pt x="336470" y="164303"/>
                      <a:pt x="350273" y="158960"/>
                      <a:pt x="351609" y="152430"/>
                    </a:cubicBezTo>
                    <a:cubicBezTo>
                      <a:pt x="352945" y="145750"/>
                      <a:pt x="360811" y="139814"/>
                      <a:pt x="366897" y="139814"/>
                    </a:cubicBezTo>
                    <a:cubicBezTo>
                      <a:pt x="372982" y="139814"/>
                      <a:pt x="371498" y="125862"/>
                      <a:pt x="373576" y="117253"/>
                    </a:cubicBezTo>
                    <a:cubicBezTo>
                      <a:pt x="375505" y="108645"/>
                      <a:pt x="376841" y="100036"/>
                      <a:pt x="385449" y="92764"/>
                    </a:cubicBezTo>
                    <a:cubicBezTo>
                      <a:pt x="394058" y="85491"/>
                      <a:pt x="383520" y="82226"/>
                      <a:pt x="379513" y="82820"/>
                    </a:cubicBezTo>
                    <a:close/>
                    <a:moveTo>
                      <a:pt x="426711" y="307382"/>
                    </a:moveTo>
                    <a:cubicBezTo>
                      <a:pt x="421813" y="306937"/>
                      <a:pt x="420477" y="315694"/>
                      <a:pt x="408158" y="323263"/>
                    </a:cubicBezTo>
                    <a:cubicBezTo>
                      <a:pt x="395839" y="330833"/>
                      <a:pt x="408158" y="364673"/>
                      <a:pt x="420477" y="362892"/>
                    </a:cubicBezTo>
                    <a:cubicBezTo>
                      <a:pt x="433241" y="361111"/>
                      <a:pt x="431460" y="307679"/>
                      <a:pt x="426711" y="30723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3" name="Freeform: Shape 1202">
                <a:extLst>
                  <a:ext uri="{FF2B5EF4-FFF2-40B4-BE49-F238E27FC236}">
                    <a16:creationId xmlns:a16="http://schemas.microsoft.com/office/drawing/2014/main" id="{3BA24386-6DCE-1F8D-FAB1-594194AA26C2}"/>
                  </a:ext>
                </a:extLst>
              </p:cNvPr>
              <p:cNvSpPr/>
              <p:nvPr/>
            </p:nvSpPr>
            <p:spPr>
              <a:xfrm>
                <a:off x="2808905" y="4903803"/>
                <a:ext cx="75511" cy="41663"/>
              </a:xfrm>
              <a:custGeom>
                <a:avLst/>
                <a:gdLst>
                  <a:gd name="connsiteX0" fmla="*/ 67829 w 68865"/>
                  <a:gd name="connsiteY0" fmla="*/ 14694 h 37996"/>
                  <a:gd name="connsiteX1" fmla="*/ 35176 w 68865"/>
                  <a:gd name="connsiteY1" fmla="*/ 6382 h 37996"/>
                  <a:gd name="connsiteX2" fmla="*/ 22263 w 68865"/>
                  <a:gd name="connsiteY2" fmla="*/ 0 h 37996"/>
                  <a:gd name="connsiteX3" fmla="*/ 21224 w 68865"/>
                  <a:gd name="connsiteY3" fmla="*/ 594 h 37996"/>
                  <a:gd name="connsiteX4" fmla="*/ 0 w 68865"/>
                  <a:gd name="connsiteY4" fmla="*/ 18256 h 37996"/>
                  <a:gd name="connsiteX5" fmla="*/ 57885 w 68865"/>
                  <a:gd name="connsiteY5" fmla="*/ 37996 h 37996"/>
                  <a:gd name="connsiteX6" fmla="*/ 67532 w 68865"/>
                  <a:gd name="connsiteY6" fmla="*/ 33989 h 37996"/>
                  <a:gd name="connsiteX7" fmla="*/ 67829 w 68865"/>
                  <a:gd name="connsiteY7" fmla="*/ 14545 h 37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865" h="37996">
                    <a:moveTo>
                      <a:pt x="67829" y="14694"/>
                    </a:moveTo>
                    <a:cubicBezTo>
                      <a:pt x="62783" y="7718"/>
                      <a:pt x="49276" y="15881"/>
                      <a:pt x="35176" y="6382"/>
                    </a:cubicBezTo>
                    <a:cubicBezTo>
                      <a:pt x="31466" y="3859"/>
                      <a:pt x="26865" y="1781"/>
                      <a:pt x="22263" y="0"/>
                    </a:cubicBezTo>
                    <a:cubicBezTo>
                      <a:pt x="21967" y="148"/>
                      <a:pt x="21670" y="445"/>
                      <a:pt x="21224" y="594"/>
                    </a:cubicBezTo>
                    <a:cubicBezTo>
                      <a:pt x="18256" y="1484"/>
                      <a:pt x="8905" y="9796"/>
                      <a:pt x="0" y="18256"/>
                    </a:cubicBezTo>
                    <a:cubicBezTo>
                      <a:pt x="10093" y="26271"/>
                      <a:pt x="47644" y="37996"/>
                      <a:pt x="57885" y="37996"/>
                    </a:cubicBezTo>
                    <a:cubicBezTo>
                      <a:pt x="62783" y="37996"/>
                      <a:pt x="65306" y="35770"/>
                      <a:pt x="67532" y="33989"/>
                    </a:cubicBezTo>
                    <a:cubicBezTo>
                      <a:pt x="69016" y="24638"/>
                      <a:pt x="69462" y="16920"/>
                      <a:pt x="67829" y="145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4" name="Freeform: Shape 1203">
                <a:extLst>
                  <a:ext uri="{FF2B5EF4-FFF2-40B4-BE49-F238E27FC236}">
                    <a16:creationId xmlns:a16="http://schemas.microsoft.com/office/drawing/2014/main" id="{0B0EF679-89EE-0E9E-FF68-B32CE18BEAB4}"/>
                  </a:ext>
                </a:extLst>
              </p:cNvPr>
              <p:cNvSpPr/>
              <p:nvPr/>
            </p:nvSpPr>
            <p:spPr>
              <a:xfrm>
                <a:off x="2833643" y="4848375"/>
                <a:ext cx="200178" cy="105227"/>
              </a:xfrm>
              <a:custGeom>
                <a:avLst/>
                <a:gdLst>
                  <a:gd name="connsiteX0" fmla="*/ 76586 w 182559"/>
                  <a:gd name="connsiteY0" fmla="*/ 85131 h 95965"/>
                  <a:gd name="connsiteX1" fmla="*/ 86233 w 182559"/>
                  <a:gd name="connsiteY1" fmla="*/ 66578 h 95965"/>
                  <a:gd name="connsiteX2" fmla="*/ 118886 w 182559"/>
                  <a:gd name="connsiteY2" fmla="*/ 52478 h 95965"/>
                  <a:gd name="connsiteX3" fmla="*/ 147680 w 182559"/>
                  <a:gd name="connsiteY3" fmla="*/ 46096 h 95965"/>
                  <a:gd name="connsiteX4" fmla="*/ 182559 w 182559"/>
                  <a:gd name="connsiteY4" fmla="*/ 32144 h 95965"/>
                  <a:gd name="connsiteX5" fmla="*/ 149461 w 182559"/>
                  <a:gd name="connsiteY5" fmla="*/ 8693 h 95965"/>
                  <a:gd name="connsiteX6" fmla="*/ 85936 w 182559"/>
                  <a:gd name="connsiteY6" fmla="*/ 7358 h 95965"/>
                  <a:gd name="connsiteX7" fmla="*/ 30278 w 182559"/>
                  <a:gd name="connsiteY7" fmla="*/ 10623 h 95965"/>
                  <a:gd name="connsiteX8" fmla="*/ 29684 w 182559"/>
                  <a:gd name="connsiteY8" fmla="*/ 10920 h 95965"/>
                  <a:gd name="connsiteX9" fmla="*/ 13655 w 182559"/>
                  <a:gd name="connsiteY9" fmla="*/ 27543 h 95965"/>
                  <a:gd name="connsiteX10" fmla="*/ 0 w 182559"/>
                  <a:gd name="connsiteY10" fmla="*/ 50548 h 95965"/>
                  <a:gd name="connsiteX11" fmla="*/ 12913 w 182559"/>
                  <a:gd name="connsiteY11" fmla="*/ 56931 h 95965"/>
                  <a:gd name="connsiteX12" fmla="*/ 45566 w 182559"/>
                  <a:gd name="connsiteY12" fmla="*/ 65242 h 95965"/>
                  <a:gd name="connsiteX13" fmla="*/ 45269 w 182559"/>
                  <a:gd name="connsiteY13" fmla="*/ 84686 h 95965"/>
                  <a:gd name="connsiteX14" fmla="*/ 54174 w 182559"/>
                  <a:gd name="connsiteY14" fmla="*/ 84686 h 95965"/>
                  <a:gd name="connsiteX15" fmla="*/ 56846 w 182559"/>
                  <a:gd name="connsiteY15" fmla="*/ 95966 h 95965"/>
                  <a:gd name="connsiteX16" fmla="*/ 67829 w 182559"/>
                  <a:gd name="connsiteY16" fmla="*/ 93442 h 95965"/>
                  <a:gd name="connsiteX17" fmla="*/ 76734 w 182559"/>
                  <a:gd name="connsiteY17" fmla="*/ 85131 h 9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2559" h="95965">
                    <a:moveTo>
                      <a:pt x="76586" y="85131"/>
                    </a:moveTo>
                    <a:cubicBezTo>
                      <a:pt x="77922" y="82608"/>
                      <a:pt x="68868" y="67914"/>
                      <a:pt x="86233" y="66578"/>
                    </a:cubicBezTo>
                    <a:cubicBezTo>
                      <a:pt x="103450" y="65391"/>
                      <a:pt x="116214" y="63461"/>
                      <a:pt x="118886" y="52478"/>
                    </a:cubicBezTo>
                    <a:cubicBezTo>
                      <a:pt x="121409" y="41643"/>
                      <a:pt x="141891" y="46689"/>
                      <a:pt x="147680" y="46096"/>
                    </a:cubicBezTo>
                    <a:cubicBezTo>
                      <a:pt x="152430" y="45502"/>
                      <a:pt x="167717" y="31550"/>
                      <a:pt x="182559" y="32144"/>
                    </a:cubicBezTo>
                    <a:cubicBezTo>
                      <a:pt x="182708" y="17599"/>
                      <a:pt x="162967" y="22348"/>
                      <a:pt x="149461" y="8693"/>
                    </a:cubicBezTo>
                    <a:cubicBezTo>
                      <a:pt x="134916" y="-5852"/>
                      <a:pt x="103153" y="827"/>
                      <a:pt x="85936" y="7358"/>
                    </a:cubicBezTo>
                    <a:cubicBezTo>
                      <a:pt x="68719" y="14037"/>
                      <a:pt x="48831" y="85"/>
                      <a:pt x="30278" y="10623"/>
                    </a:cubicBezTo>
                    <a:cubicBezTo>
                      <a:pt x="29981" y="10623"/>
                      <a:pt x="29833" y="10771"/>
                      <a:pt x="29684" y="10920"/>
                    </a:cubicBezTo>
                    <a:cubicBezTo>
                      <a:pt x="25677" y="15966"/>
                      <a:pt x="20037" y="22348"/>
                      <a:pt x="13655" y="27543"/>
                    </a:cubicBezTo>
                    <a:cubicBezTo>
                      <a:pt x="1187" y="37636"/>
                      <a:pt x="4601" y="47728"/>
                      <a:pt x="0" y="50548"/>
                    </a:cubicBezTo>
                    <a:cubicBezTo>
                      <a:pt x="4750" y="52329"/>
                      <a:pt x="9351" y="54407"/>
                      <a:pt x="12913" y="56931"/>
                    </a:cubicBezTo>
                    <a:cubicBezTo>
                      <a:pt x="27013" y="66430"/>
                      <a:pt x="40371" y="58266"/>
                      <a:pt x="45566" y="65242"/>
                    </a:cubicBezTo>
                    <a:cubicBezTo>
                      <a:pt x="47347" y="67617"/>
                      <a:pt x="46753" y="75483"/>
                      <a:pt x="45269" y="84686"/>
                    </a:cubicBezTo>
                    <a:cubicBezTo>
                      <a:pt x="47792" y="82608"/>
                      <a:pt x="49870" y="81123"/>
                      <a:pt x="54174" y="84686"/>
                    </a:cubicBezTo>
                    <a:cubicBezTo>
                      <a:pt x="58033" y="87951"/>
                      <a:pt x="57291" y="91958"/>
                      <a:pt x="56846" y="95966"/>
                    </a:cubicBezTo>
                    <a:lnTo>
                      <a:pt x="67829" y="93442"/>
                    </a:lnTo>
                    <a:cubicBezTo>
                      <a:pt x="67829" y="93442"/>
                      <a:pt x="75547" y="87654"/>
                      <a:pt x="76734" y="8513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5" name="Freeform: Shape 1204">
                <a:extLst>
                  <a:ext uri="{FF2B5EF4-FFF2-40B4-BE49-F238E27FC236}">
                    <a16:creationId xmlns:a16="http://schemas.microsoft.com/office/drawing/2014/main" id="{BB03942A-0898-4CB9-729F-B45D55D383FA}"/>
                  </a:ext>
                </a:extLst>
              </p:cNvPr>
              <p:cNvSpPr/>
              <p:nvPr/>
            </p:nvSpPr>
            <p:spPr>
              <a:xfrm>
                <a:off x="1923241" y="4265023"/>
                <a:ext cx="994699" cy="620062"/>
              </a:xfrm>
              <a:custGeom>
                <a:avLst/>
                <a:gdLst>
                  <a:gd name="connsiteX0" fmla="*/ 756804 w 907151"/>
                  <a:gd name="connsiteY0" fmla="*/ 532687 h 565487"/>
                  <a:gd name="connsiteX1" fmla="*/ 796433 w 907151"/>
                  <a:gd name="connsiteY1" fmla="*/ 528234 h 565487"/>
                  <a:gd name="connsiteX2" fmla="*/ 774763 w 907151"/>
                  <a:gd name="connsiteY2" fmla="*/ 499440 h 565487"/>
                  <a:gd name="connsiteX3" fmla="*/ 784262 w 907151"/>
                  <a:gd name="connsiteY3" fmla="*/ 477029 h 565487"/>
                  <a:gd name="connsiteX4" fmla="*/ 838585 w 907151"/>
                  <a:gd name="connsiteY4" fmla="*/ 477029 h 565487"/>
                  <a:gd name="connsiteX5" fmla="*/ 857731 w 907151"/>
                  <a:gd name="connsiteY5" fmla="*/ 458476 h 565487"/>
                  <a:gd name="connsiteX6" fmla="*/ 871683 w 907151"/>
                  <a:gd name="connsiteY6" fmla="*/ 467084 h 565487"/>
                  <a:gd name="connsiteX7" fmla="*/ 884892 w 907151"/>
                  <a:gd name="connsiteY7" fmla="*/ 426565 h 565487"/>
                  <a:gd name="connsiteX8" fmla="*/ 890236 w 907151"/>
                  <a:gd name="connsiteY8" fmla="*/ 392873 h 565487"/>
                  <a:gd name="connsiteX9" fmla="*/ 906710 w 907151"/>
                  <a:gd name="connsiteY9" fmla="*/ 368383 h 565487"/>
                  <a:gd name="connsiteX10" fmla="*/ 880885 w 907151"/>
                  <a:gd name="connsiteY10" fmla="*/ 361705 h 565487"/>
                  <a:gd name="connsiteX11" fmla="*/ 833835 w 907151"/>
                  <a:gd name="connsiteY11" fmla="*/ 363634 h 565487"/>
                  <a:gd name="connsiteX12" fmla="*/ 795394 w 907151"/>
                  <a:gd name="connsiteY12" fmla="*/ 398068 h 565487"/>
                  <a:gd name="connsiteX13" fmla="*/ 786785 w 907151"/>
                  <a:gd name="connsiteY13" fmla="*/ 425229 h 565487"/>
                  <a:gd name="connsiteX14" fmla="*/ 766897 w 907151"/>
                  <a:gd name="connsiteY14" fmla="*/ 452390 h 565487"/>
                  <a:gd name="connsiteX15" fmla="*/ 744337 w 907151"/>
                  <a:gd name="connsiteY15" fmla="*/ 449125 h 565487"/>
                  <a:gd name="connsiteX16" fmla="*/ 674133 w 907151"/>
                  <a:gd name="connsiteY16" fmla="*/ 464413 h 565487"/>
                  <a:gd name="connsiteX17" fmla="*/ 640441 w 907151"/>
                  <a:gd name="connsiteY17" fmla="*/ 448532 h 565487"/>
                  <a:gd name="connsiteX18" fmla="*/ 623224 w 907151"/>
                  <a:gd name="connsiteY18" fmla="*/ 418105 h 565487"/>
                  <a:gd name="connsiteX19" fmla="*/ 591462 w 907151"/>
                  <a:gd name="connsiteY19" fmla="*/ 379070 h 565487"/>
                  <a:gd name="connsiteX20" fmla="*/ 580182 w 907151"/>
                  <a:gd name="connsiteY20" fmla="*/ 320888 h 565487"/>
                  <a:gd name="connsiteX21" fmla="*/ 590126 w 907151"/>
                  <a:gd name="connsiteY21" fmla="*/ 237475 h 565487"/>
                  <a:gd name="connsiteX22" fmla="*/ 592798 w 907151"/>
                  <a:gd name="connsiteY22" fmla="*/ 225008 h 565487"/>
                  <a:gd name="connsiteX23" fmla="*/ 580330 w 907151"/>
                  <a:gd name="connsiteY23" fmla="*/ 220407 h 565487"/>
                  <a:gd name="connsiteX24" fmla="*/ 538624 w 907151"/>
                  <a:gd name="connsiteY24" fmla="*/ 205564 h 565487"/>
                  <a:gd name="connsiteX25" fmla="*/ 530164 w 907151"/>
                  <a:gd name="connsiteY25" fmla="*/ 187160 h 565487"/>
                  <a:gd name="connsiteX26" fmla="*/ 523039 w 907151"/>
                  <a:gd name="connsiteY26" fmla="*/ 164600 h 565487"/>
                  <a:gd name="connsiteX27" fmla="*/ 494839 w 907151"/>
                  <a:gd name="connsiteY27" fmla="*/ 124378 h 565487"/>
                  <a:gd name="connsiteX28" fmla="*/ 441852 w 907151"/>
                  <a:gd name="connsiteY28" fmla="*/ 93951 h 565487"/>
                  <a:gd name="connsiteX29" fmla="*/ 418550 w 907151"/>
                  <a:gd name="connsiteY29" fmla="*/ 121558 h 565487"/>
                  <a:gd name="connsiteX30" fmla="*/ 383968 w 907151"/>
                  <a:gd name="connsiteY30" fmla="*/ 103895 h 565487"/>
                  <a:gd name="connsiteX31" fmla="*/ 373430 w 907151"/>
                  <a:gd name="connsiteY31" fmla="*/ 84749 h 565487"/>
                  <a:gd name="connsiteX32" fmla="*/ 354283 w 907151"/>
                  <a:gd name="connsiteY32" fmla="*/ 61447 h 565487"/>
                  <a:gd name="connsiteX33" fmla="*/ 320295 w 907151"/>
                  <a:gd name="connsiteY33" fmla="*/ 31020 h 565487"/>
                  <a:gd name="connsiteX34" fmla="*/ 273690 w 907151"/>
                  <a:gd name="connsiteY34" fmla="*/ 31020 h 565487"/>
                  <a:gd name="connsiteX35" fmla="*/ 263746 w 907151"/>
                  <a:gd name="connsiteY35" fmla="*/ 43784 h 565487"/>
                  <a:gd name="connsiteX36" fmla="*/ 178849 w 907151"/>
                  <a:gd name="connsiteY36" fmla="*/ 44527 h 565487"/>
                  <a:gd name="connsiteX37" fmla="*/ 101818 w 907151"/>
                  <a:gd name="connsiteY37" fmla="*/ 17662 h 565487"/>
                  <a:gd name="connsiteX38" fmla="*/ 68571 w 907151"/>
                  <a:gd name="connsiteY38" fmla="*/ 0 h 565487"/>
                  <a:gd name="connsiteX39" fmla="*/ 0 w 907151"/>
                  <a:gd name="connsiteY39" fmla="*/ 9054 h 565487"/>
                  <a:gd name="connsiteX40" fmla="*/ 15733 w 907151"/>
                  <a:gd name="connsiteY40" fmla="*/ 33840 h 565487"/>
                  <a:gd name="connsiteX41" fmla="*/ 40816 w 907151"/>
                  <a:gd name="connsiteY41" fmla="*/ 92022 h 565487"/>
                  <a:gd name="connsiteX42" fmla="*/ 77922 w 907151"/>
                  <a:gd name="connsiteY42" fmla="*/ 121854 h 565487"/>
                  <a:gd name="connsiteX43" fmla="*/ 92467 w 907151"/>
                  <a:gd name="connsiteY43" fmla="*/ 161483 h 565487"/>
                  <a:gd name="connsiteX44" fmla="*/ 68719 w 907151"/>
                  <a:gd name="connsiteY44" fmla="*/ 163413 h 565487"/>
                  <a:gd name="connsiteX45" fmla="*/ 105825 w 907151"/>
                  <a:gd name="connsiteY45" fmla="*/ 191167 h 565487"/>
                  <a:gd name="connsiteX46" fmla="*/ 138181 w 907151"/>
                  <a:gd name="connsiteY46" fmla="*/ 211056 h 565487"/>
                  <a:gd name="connsiteX47" fmla="*/ 146790 w 907151"/>
                  <a:gd name="connsiteY47" fmla="*/ 248162 h 565487"/>
                  <a:gd name="connsiteX48" fmla="*/ 181223 w 907151"/>
                  <a:gd name="connsiteY48" fmla="*/ 278588 h 565487"/>
                  <a:gd name="connsiteX49" fmla="*/ 212986 w 907151"/>
                  <a:gd name="connsiteY49" fmla="*/ 317030 h 565487"/>
                  <a:gd name="connsiteX50" fmla="*/ 227531 w 907151"/>
                  <a:gd name="connsiteY50" fmla="*/ 307827 h 565487"/>
                  <a:gd name="connsiteX51" fmla="*/ 220852 w 907151"/>
                  <a:gd name="connsiteY51" fmla="*/ 284080 h 565487"/>
                  <a:gd name="connsiteX52" fmla="*/ 195769 w 907151"/>
                  <a:gd name="connsiteY52" fmla="*/ 273542 h 565487"/>
                  <a:gd name="connsiteX53" fmla="*/ 188496 w 907151"/>
                  <a:gd name="connsiteY53" fmla="*/ 247123 h 565487"/>
                  <a:gd name="connsiteX54" fmla="*/ 169350 w 907151"/>
                  <a:gd name="connsiteY54" fmla="*/ 204823 h 565487"/>
                  <a:gd name="connsiteX55" fmla="*/ 136251 w 907151"/>
                  <a:gd name="connsiteY55" fmla="*/ 159850 h 565487"/>
                  <a:gd name="connsiteX56" fmla="*/ 112356 w 907151"/>
                  <a:gd name="connsiteY56" fmla="*/ 127346 h 565487"/>
                  <a:gd name="connsiteX57" fmla="*/ 115621 w 907151"/>
                  <a:gd name="connsiteY57" fmla="*/ 111465 h 565487"/>
                  <a:gd name="connsiteX58" fmla="*/ 92467 w 907151"/>
                  <a:gd name="connsiteY58" fmla="*/ 101521 h 565487"/>
                  <a:gd name="connsiteX59" fmla="*/ 75992 w 907151"/>
                  <a:gd name="connsiteY59" fmla="*/ 78367 h 565487"/>
                  <a:gd name="connsiteX60" fmla="*/ 66048 w 907151"/>
                  <a:gd name="connsiteY60" fmla="*/ 33989 h 565487"/>
                  <a:gd name="connsiteX61" fmla="*/ 76586 w 907151"/>
                  <a:gd name="connsiteY61" fmla="*/ 30723 h 565487"/>
                  <a:gd name="connsiteX62" fmla="*/ 87124 w 907151"/>
                  <a:gd name="connsiteY62" fmla="*/ 36066 h 565487"/>
                  <a:gd name="connsiteX63" fmla="*/ 103005 w 907151"/>
                  <a:gd name="connsiteY63" fmla="*/ 42745 h 565487"/>
                  <a:gd name="connsiteX64" fmla="*/ 122894 w 907151"/>
                  <a:gd name="connsiteY64" fmla="*/ 46753 h 565487"/>
                  <a:gd name="connsiteX65" fmla="*/ 128237 w 907151"/>
                  <a:gd name="connsiteY65" fmla="*/ 84452 h 565487"/>
                  <a:gd name="connsiteX66" fmla="*/ 133580 w 907151"/>
                  <a:gd name="connsiteY66" fmla="*/ 118144 h 565487"/>
                  <a:gd name="connsiteX67" fmla="*/ 147532 w 907151"/>
                  <a:gd name="connsiteY67" fmla="*/ 126159 h 565487"/>
                  <a:gd name="connsiteX68" fmla="*/ 168756 w 907151"/>
                  <a:gd name="connsiteY68" fmla="*/ 143376 h 565487"/>
                  <a:gd name="connsiteX69" fmla="*/ 193839 w 907151"/>
                  <a:gd name="connsiteY69" fmla="*/ 160593 h 565487"/>
                  <a:gd name="connsiteX70" fmla="*/ 208385 w 907151"/>
                  <a:gd name="connsiteY70" fmla="*/ 180481 h 565487"/>
                  <a:gd name="connsiteX71" fmla="*/ 228867 w 907151"/>
                  <a:gd name="connsiteY71" fmla="*/ 196362 h 565487"/>
                  <a:gd name="connsiteX72" fmla="*/ 233468 w 907151"/>
                  <a:gd name="connsiteY72" fmla="*/ 214173 h 565487"/>
                  <a:gd name="connsiteX73" fmla="*/ 252021 w 907151"/>
                  <a:gd name="connsiteY73" fmla="*/ 237327 h 565487"/>
                  <a:gd name="connsiteX74" fmla="*/ 276510 w 907151"/>
                  <a:gd name="connsiteY74" fmla="*/ 259887 h 565487"/>
                  <a:gd name="connsiteX75" fmla="*/ 340629 w 907151"/>
                  <a:gd name="connsiteY75" fmla="*/ 331427 h 565487"/>
                  <a:gd name="connsiteX76" fmla="*/ 355174 w 907151"/>
                  <a:gd name="connsiteY76" fmla="*/ 363782 h 565487"/>
                  <a:gd name="connsiteX77" fmla="*/ 353838 w 907151"/>
                  <a:gd name="connsiteY77" fmla="*/ 385600 h 565487"/>
                  <a:gd name="connsiteX78" fmla="*/ 344636 w 907151"/>
                  <a:gd name="connsiteY78" fmla="*/ 396139 h 565487"/>
                  <a:gd name="connsiteX79" fmla="*/ 368384 w 907151"/>
                  <a:gd name="connsiteY79" fmla="*/ 433244 h 565487"/>
                  <a:gd name="connsiteX80" fmla="*/ 411426 w 907151"/>
                  <a:gd name="connsiteY80" fmla="*/ 462335 h 565487"/>
                  <a:gd name="connsiteX81" fmla="*/ 459070 w 907151"/>
                  <a:gd name="connsiteY81" fmla="*/ 476880 h 565487"/>
                  <a:gd name="connsiteX82" fmla="*/ 517993 w 907151"/>
                  <a:gd name="connsiteY82" fmla="*/ 506713 h 565487"/>
                  <a:gd name="connsiteX83" fmla="*/ 585525 w 907151"/>
                  <a:gd name="connsiteY83" fmla="*/ 535804 h 565487"/>
                  <a:gd name="connsiteX84" fmla="*/ 645784 w 907151"/>
                  <a:gd name="connsiteY84" fmla="*/ 532538 h 565487"/>
                  <a:gd name="connsiteX85" fmla="*/ 700107 w 907151"/>
                  <a:gd name="connsiteY85" fmla="*/ 540553 h 565487"/>
                  <a:gd name="connsiteX86" fmla="*/ 732166 w 907151"/>
                  <a:gd name="connsiteY86" fmla="*/ 565488 h 565487"/>
                  <a:gd name="connsiteX87" fmla="*/ 756507 w 907151"/>
                  <a:gd name="connsiteY87" fmla="*/ 533280 h 56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907151" h="565487">
                    <a:moveTo>
                      <a:pt x="756804" y="532687"/>
                    </a:moveTo>
                    <a:cubicBezTo>
                      <a:pt x="759921" y="532093"/>
                      <a:pt x="793167" y="536546"/>
                      <a:pt x="796433" y="528234"/>
                    </a:cubicBezTo>
                    <a:cubicBezTo>
                      <a:pt x="799698" y="519923"/>
                      <a:pt x="771498" y="501370"/>
                      <a:pt x="774763" y="499440"/>
                    </a:cubicBezTo>
                    <a:cubicBezTo>
                      <a:pt x="777880" y="497511"/>
                      <a:pt x="779216" y="477029"/>
                      <a:pt x="784262" y="477029"/>
                    </a:cubicBezTo>
                    <a:cubicBezTo>
                      <a:pt x="789309" y="477029"/>
                      <a:pt x="836061" y="478364"/>
                      <a:pt x="838585" y="477029"/>
                    </a:cubicBezTo>
                    <a:cubicBezTo>
                      <a:pt x="841108" y="475841"/>
                      <a:pt x="850013" y="459069"/>
                      <a:pt x="857731" y="458476"/>
                    </a:cubicBezTo>
                    <a:cubicBezTo>
                      <a:pt x="861293" y="458179"/>
                      <a:pt x="866636" y="462483"/>
                      <a:pt x="871683" y="467084"/>
                    </a:cubicBezTo>
                    <a:cubicBezTo>
                      <a:pt x="880291" y="459069"/>
                      <a:pt x="883260" y="441110"/>
                      <a:pt x="884892" y="426565"/>
                    </a:cubicBezTo>
                    <a:cubicBezTo>
                      <a:pt x="886822" y="408754"/>
                      <a:pt x="880885" y="402669"/>
                      <a:pt x="890236" y="392873"/>
                    </a:cubicBezTo>
                    <a:cubicBezTo>
                      <a:pt x="899438" y="382929"/>
                      <a:pt x="909382" y="382335"/>
                      <a:pt x="906710" y="368383"/>
                    </a:cubicBezTo>
                    <a:cubicBezTo>
                      <a:pt x="904039" y="354432"/>
                      <a:pt x="891571" y="368383"/>
                      <a:pt x="880885" y="361705"/>
                    </a:cubicBezTo>
                    <a:cubicBezTo>
                      <a:pt x="870347" y="355026"/>
                      <a:pt x="860996" y="359775"/>
                      <a:pt x="833835" y="363634"/>
                    </a:cubicBezTo>
                    <a:cubicBezTo>
                      <a:pt x="806674" y="367641"/>
                      <a:pt x="794207" y="378922"/>
                      <a:pt x="795394" y="398068"/>
                    </a:cubicBezTo>
                    <a:cubicBezTo>
                      <a:pt x="796730" y="417214"/>
                      <a:pt x="786192" y="408606"/>
                      <a:pt x="786785" y="425229"/>
                    </a:cubicBezTo>
                    <a:cubicBezTo>
                      <a:pt x="787379" y="441852"/>
                      <a:pt x="765561" y="442446"/>
                      <a:pt x="766897" y="452390"/>
                    </a:cubicBezTo>
                    <a:cubicBezTo>
                      <a:pt x="768233" y="462335"/>
                      <a:pt x="749680" y="452390"/>
                      <a:pt x="744337" y="449125"/>
                    </a:cubicBezTo>
                    <a:cubicBezTo>
                      <a:pt x="738994" y="445860"/>
                      <a:pt x="682148" y="463077"/>
                      <a:pt x="674133" y="464413"/>
                    </a:cubicBezTo>
                    <a:cubicBezTo>
                      <a:pt x="666118" y="465748"/>
                      <a:pt x="651573" y="447938"/>
                      <a:pt x="640441" y="448532"/>
                    </a:cubicBezTo>
                    <a:cubicBezTo>
                      <a:pt x="629161" y="449125"/>
                      <a:pt x="624560" y="431908"/>
                      <a:pt x="623224" y="418105"/>
                    </a:cubicBezTo>
                    <a:cubicBezTo>
                      <a:pt x="621889" y="404153"/>
                      <a:pt x="600664" y="391686"/>
                      <a:pt x="591462" y="379070"/>
                    </a:cubicBezTo>
                    <a:cubicBezTo>
                      <a:pt x="582260" y="366454"/>
                      <a:pt x="580924" y="338699"/>
                      <a:pt x="580182" y="320888"/>
                    </a:cubicBezTo>
                    <a:cubicBezTo>
                      <a:pt x="579588" y="303078"/>
                      <a:pt x="577510" y="272651"/>
                      <a:pt x="590126" y="237475"/>
                    </a:cubicBezTo>
                    <a:cubicBezTo>
                      <a:pt x="591759" y="232726"/>
                      <a:pt x="592649" y="228718"/>
                      <a:pt x="592798" y="225008"/>
                    </a:cubicBezTo>
                    <a:cubicBezTo>
                      <a:pt x="588197" y="222188"/>
                      <a:pt x="583744" y="220110"/>
                      <a:pt x="580330" y="220407"/>
                    </a:cubicBezTo>
                    <a:cubicBezTo>
                      <a:pt x="569050" y="221149"/>
                      <a:pt x="543522" y="205564"/>
                      <a:pt x="538624" y="205564"/>
                    </a:cubicBezTo>
                    <a:cubicBezTo>
                      <a:pt x="533726" y="205564"/>
                      <a:pt x="534319" y="193542"/>
                      <a:pt x="530164" y="187160"/>
                    </a:cubicBezTo>
                    <a:cubicBezTo>
                      <a:pt x="525859" y="180778"/>
                      <a:pt x="528679" y="168756"/>
                      <a:pt x="523039" y="164600"/>
                    </a:cubicBezTo>
                    <a:cubicBezTo>
                      <a:pt x="517399" y="160296"/>
                      <a:pt x="500479" y="144118"/>
                      <a:pt x="494839" y="124378"/>
                    </a:cubicBezTo>
                    <a:cubicBezTo>
                      <a:pt x="489199" y="104638"/>
                      <a:pt x="454468" y="94693"/>
                      <a:pt x="441852" y="93951"/>
                    </a:cubicBezTo>
                    <a:cubicBezTo>
                      <a:pt x="429088" y="93209"/>
                      <a:pt x="422112" y="120073"/>
                      <a:pt x="418550" y="121558"/>
                    </a:cubicBezTo>
                    <a:cubicBezTo>
                      <a:pt x="414988" y="123042"/>
                      <a:pt x="390944" y="107457"/>
                      <a:pt x="383968" y="103895"/>
                    </a:cubicBezTo>
                    <a:cubicBezTo>
                      <a:pt x="376844" y="100333"/>
                      <a:pt x="373430" y="93357"/>
                      <a:pt x="373430" y="84749"/>
                    </a:cubicBezTo>
                    <a:cubicBezTo>
                      <a:pt x="373430" y="76140"/>
                      <a:pt x="358588" y="62782"/>
                      <a:pt x="354283" y="61447"/>
                    </a:cubicBezTo>
                    <a:cubicBezTo>
                      <a:pt x="349979" y="59962"/>
                      <a:pt x="320295" y="31020"/>
                      <a:pt x="320295" y="31020"/>
                    </a:cubicBezTo>
                    <a:lnTo>
                      <a:pt x="273690" y="31020"/>
                    </a:lnTo>
                    <a:lnTo>
                      <a:pt x="263746" y="43784"/>
                    </a:lnTo>
                    <a:lnTo>
                      <a:pt x="178849" y="44527"/>
                    </a:lnTo>
                    <a:cubicBezTo>
                      <a:pt x="178849" y="44527"/>
                      <a:pt x="113840" y="20482"/>
                      <a:pt x="101818" y="17662"/>
                    </a:cubicBezTo>
                    <a:cubicBezTo>
                      <a:pt x="89795" y="14842"/>
                      <a:pt x="68571" y="0"/>
                      <a:pt x="68571" y="0"/>
                    </a:cubicBezTo>
                    <a:lnTo>
                      <a:pt x="0" y="9054"/>
                    </a:lnTo>
                    <a:cubicBezTo>
                      <a:pt x="3562" y="16623"/>
                      <a:pt x="8460" y="24786"/>
                      <a:pt x="15733" y="33840"/>
                    </a:cubicBezTo>
                    <a:cubicBezTo>
                      <a:pt x="29684" y="51057"/>
                      <a:pt x="39629" y="81484"/>
                      <a:pt x="40816" y="92022"/>
                    </a:cubicBezTo>
                    <a:cubicBezTo>
                      <a:pt x="42152" y="102560"/>
                      <a:pt x="61298" y="111168"/>
                      <a:pt x="77922" y="121854"/>
                    </a:cubicBezTo>
                    <a:cubicBezTo>
                      <a:pt x="94396" y="132392"/>
                      <a:pt x="94396" y="155546"/>
                      <a:pt x="92467" y="161483"/>
                    </a:cubicBezTo>
                    <a:cubicBezTo>
                      <a:pt x="90538" y="167420"/>
                      <a:pt x="69907" y="157476"/>
                      <a:pt x="68719" y="163413"/>
                    </a:cubicBezTo>
                    <a:cubicBezTo>
                      <a:pt x="67384" y="169350"/>
                      <a:pt x="95139" y="192503"/>
                      <a:pt x="105825" y="191167"/>
                    </a:cubicBezTo>
                    <a:cubicBezTo>
                      <a:pt x="116363" y="189832"/>
                      <a:pt x="121706" y="196511"/>
                      <a:pt x="138181" y="211056"/>
                    </a:cubicBezTo>
                    <a:cubicBezTo>
                      <a:pt x="154656" y="225602"/>
                      <a:pt x="153468" y="242819"/>
                      <a:pt x="146790" y="248162"/>
                    </a:cubicBezTo>
                    <a:cubicBezTo>
                      <a:pt x="140110" y="253505"/>
                      <a:pt x="159999" y="264785"/>
                      <a:pt x="181223" y="278588"/>
                    </a:cubicBezTo>
                    <a:cubicBezTo>
                      <a:pt x="202448" y="292540"/>
                      <a:pt x="211056" y="309757"/>
                      <a:pt x="212986" y="317030"/>
                    </a:cubicBezTo>
                    <a:cubicBezTo>
                      <a:pt x="214915" y="324302"/>
                      <a:pt x="224266" y="317772"/>
                      <a:pt x="227531" y="307827"/>
                    </a:cubicBezTo>
                    <a:cubicBezTo>
                      <a:pt x="230796" y="297883"/>
                      <a:pt x="220852" y="295212"/>
                      <a:pt x="220852" y="284080"/>
                    </a:cubicBezTo>
                    <a:cubicBezTo>
                      <a:pt x="220852" y="272948"/>
                      <a:pt x="203635" y="274878"/>
                      <a:pt x="195769" y="273542"/>
                    </a:cubicBezTo>
                    <a:cubicBezTo>
                      <a:pt x="187902" y="272206"/>
                      <a:pt x="196362" y="254989"/>
                      <a:pt x="188496" y="247123"/>
                    </a:cubicBezTo>
                    <a:cubicBezTo>
                      <a:pt x="180481" y="239108"/>
                      <a:pt x="173209" y="219368"/>
                      <a:pt x="169350" y="204823"/>
                    </a:cubicBezTo>
                    <a:cubicBezTo>
                      <a:pt x="165342" y="190277"/>
                      <a:pt x="144860" y="175732"/>
                      <a:pt x="136251" y="159850"/>
                    </a:cubicBezTo>
                    <a:cubicBezTo>
                      <a:pt x="127643" y="143969"/>
                      <a:pt x="118441" y="131353"/>
                      <a:pt x="112356" y="127346"/>
                    </a:cubicBezTo>
                    <a:cubicBezTo>
                      <a:pt x="106419" y="123339"/>
                      <a:pt x="120964" y="117402"/>
                      <a:pt x="115621" y="111465"/>
                    </a:cubicBezTo>
                    <a:cubicBezTo>
                      <a:pt x="110278" y="105528"/>
                      <a:pt x="102411" y="106122"/>
                      <a:pt x="92467" y="101521"/>
                    </a:cubicBezTo>
                    <a:cubicBezTo>
                      <a:pt x="82523" y="96920"/>
                      <a:pt x="75992" y="88905"/>
                      <a:pt x="75992" y="78367"/>
                    </a:cubicBezTo>
                    <a:cubicBezTo>
                      <a:pt x="75992" y="67829"/>
                      <a:pt x="69313" y="42597"/>
                      <a:pt x="66048" y="33989"/>
                    </a:cubicBezTo>
                    <a:cubicBezTo>
                      <a:pt x="62783" y="25380"/>
                      <a:pt x="73321" y="26716"/>
                      <a:pt x="76586" y="30723"/>
                    </a:cubicBezTo>
                    <a:cubicBezTo>
                      <a:pt x="79851" y="34731"/>
                      <a:pt x="82523" y="38738"/>
                      <a:pt x="87124" y="36066"/>
                    </a:cubicBezTo>
                    <a:cubicBezTo>
                      <a:pt x="91725" y="33395"/>
                      <a:pt x="99740" y="35473"/>
                      <a:pt x="103005" y="42745"/>
                    </a:cubicBezTo>
                    <a:cubicBezTo>
                      <a:pt x="106270" y="50018"/>
                      <a:pt x="117550" y="43339"/>
                      <a:pt x="122894" y="46753"/>
                    </a:cubicBezTo>
                    <a:cubicBezTo>
                      <a:pt x="128237" y="50018"/>
                      <a:pt x="111020" y="54026"/>
                      <a:pt x="128237" y="84452"/>
                    </a:cubicBezTo>
                    <a:cubicBezTo>
                      <a:pt x="145454" y="114879"/>
                      <a:pt x="133580" y="97662"/>
                      <a:pt x="133580" y="118144"/>
                    </a:cubicBezTo>
                    <a:cubicBezTo>
                      <a:pt x="133580" y="138626"/>
                      <a:pt x="144118" y="129424"/>
                      <a:pt x="147532" y="126159"/>
                    </a:cubicBezTo>
                    <a:cubicBezTo>
                      <a:pt x="150797" y="122893"/>
                      <a:pt x="160147" y="132838"/>
                      <a:pt x="168756" y="143376"/>
                    </a:cubicBezTo>
                    <a:cubicBezTo>
                      <a:pt x="177364" y="153914"/>
                      <a:pt x="193839" y="154656"/>
                      <a:pt x="193839" y="160593"/>
                    </a:cubicBezTo>
                    <a:cubicBezTo>
                      <a:pt x="193839" y="166530"/>
                      <a:pt x="197105" y="178403"/>
                      <a:pt x="208385" y="180481"/>
                    </a:cubicBezTo>
                    <a:cubicBezTo>
                      <a:pt x="219665" y="182411"/>
                      <a:pt x="221594" y="195027"/>
                      <a:pt x="228867" y="196362"/>
                    </a:cubicBezTo>
                    <a:cubicBezTo>
                      <a:pt x="236140" y="197698"/>
                      <a:pt x="237475" y="205564"/>
                      <a:pt x="233468" y="214173"/>
                    </a:cubicBezTo>
                    <a:cubicBezTo>
                      <a:pt x="229461" y="222781"/>
                      <a:pt x="233468" y="230054"/>
                      <a:pt x="252021" y="237327"/>
                    </a:cubicBezTo>
                    <a:cubicBezTo>
                      <a:pt x="270573" y="244600"/>
                      <a:pt x="261965" y="245935"/>
                      <a:pt x="276510" y="259887"/>
                    </a:cubicBezTo>
                    <a:cubicBezTo>
                      <a:pt x="291056" y="273839"/>
                      <a:pt x="332169" y="318811"/>
                      <a:pt x="340629" y="331427"/>
                    </a:cubicBezTo>
                    <a:cubicBezTo>
                      <a:pt x="349237" y="344042"/>
                      <a:pt x="351909" y="354580"/>
                      <a:pt x="355174" y="363782"/>
                    </a:cubicBezTo>
                    <a:cubicBezTo>
                      <a:pt x="358439" y="372985"/>
                      <a:pt x="348495" y="377734"/>
                      <a:pt x="353838" y="385600"/>
                    </a:cubicBezTo>
                    <a:cubicBezTo>
                      <a:pt x="359181" y="393615"/>
                      <a:pt x="343894" y="390202"/>
                      <a:pt x="344636" y="396139"/>
                    </a:cubicBezTo>
                    <a:cubicBezTo>
                      <a:pt x="345230" y="402075"/>
                      <a:pt x="353838" y="431908"/>
                      <a:pt x="368384" y="433244"/>
                    </a:cubicBezTo>
                    <a:cubicBezTo>
                      <a:pt x="382929" y="434580"/>
                      <a:pt x="399552" y="452390"/>
                      <a:pt x="411426" y="462335"/>
                    </a:cubicBezTo>
                    <a:cubicBezTo>
                      <a:pt x="423300" y="472279"/>
                      <a:pt x="441259" y="470201"/>
                      <a:pt x="459070" y="476880"/>
                    </a:cubicBezTo>
                    <a:cubicBezTo>
                      <a:pt x="476880" y="483559"/>
                      <a:pt x="492168" y="499440"/>
                      <a:pt x="517993" y="506713"/>
                    </a:cubicBezTo>
                    <a:cubicBezTo>
                      <a:pt x="543818" y="513985"/>
                      <a:pt x="568902" y="525266"/>
                      <a:pt x="585525" y="535804"/>
                    </a:cubicBezTo>
                    <a:cubicBezTo>
                      <a:pt x="602000" y="546342"/>
                      <a:pt x="622630" y="541741"/>
                      <a:pt x="645784" y="532538"/>
                    </a:cubicBezTo>
                    <a:cubicBezTo>
                      <a:pt x="668938" y="523336"/>
                      <a:pt x="686749" y="535210"/>
                      <a:pt x="700107" y="540553"/>
                    </a:cubicBezTo>
                    <a:cubicBezTo>
                      <a:pt x="706637" y="543225"/>
                      <a:pt x="719402" y="554060"/>
                      <a:pt x="732166" y="565488"/>
                    </a:cubicBezTo>
                    <a:cubicBezTo>
                      <a:pt x="743891" y="548716"/>
                      <a:pt x="755023" y="533577"/>
                      <a:pt x="756507" y="5332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6" name="Freeform: Shape 1205">
                <a:extLst>
                  <a:ext uri="{FF2B5EF4-FFF2-40B4-BE49-F238E27FC236}">
                    <a16:creationId xmlns:a16="http://schemas.microsoft.com/office/drawing/2014/main" id="{822E922C-B0D3-A74B-0174-C9E6D27583F1}"/>
                  </a:ext>
                </a:extLst>
              </p:cNvPr>
              <p:cNvSpPr/>
              <p:nvPr/>
            </p:nvSpPr>
            <p:spPr>
              <a:xfrm>
                <a:off x="2726231" y="4788089"/>
                <a:ext cx="139636" cy="135729"/>
              </a:xfrm>
              <a:custGeom>
                <a:avLst/>
                <a:gdLst>
                  <a:gd name="connsiteX0" fmla="*/ 111317 w 127346"/>
                  <a:gd name="connsiteY0" fmla="*/ 82523 h 123783"/>
                  <a:gd name="connsiteX1" fmla="*/ 127346 w 127346"/>
                  <a:gd name="connsiteY1" fmla="*/ 65899 h 123783"/>
                  <a:gd name="connsiteX2" fmla="*/ 115324 w 127346"/>
                  <a:gd name="connsiteY2" fmla="*/ 58775 h 123783"/>
                  <a:gd name="connsiteX3" fmla="*/ 100333 w 127346"/>
                  <a:gd name="connsiteY3" fmla="*/ 60705 h 123783"/>
                  <a:gd name="connsiteX4" fmla="*/ 101818 w 127346"/>
                  <a:gd name="connsiteY4" fmla="*/ 445 h 123783"/>
                  <a:gd name="connsiteX5" fmla="*/ 51799 w 127346"/>
                  <a:gd name="connsiteY5" fmla="*/ 0 h 123783"/>
                  <a:gd name="connsiteX6" fmla="*/ 42300 w 127346"/>
                  <a:gd name="connsiteY6" fmla="*/ 22412 h 123783"/>
                  <a:gd name="connsiteX7" fmla="*/ 63970 w 127346"/>
                  <a:gd name="connsiteY7" fmla="*/ 51206 h 123783"/>
                  <a:gd name="connsiteX8" fmla="*/ 24341 w 127346"/>
                  <a:gd name="connsiteY8" fmla="*/ 55658 h 123783"/>
                  <a:gd name="connsiteX9" fmla="*/ 0 w 127346"/>
                  <a:gd name="connsiteY9" fmla="*/ 87866 h 123783"/>
                  <a:gd name="connsiteX10" fmla="*/ 32801 w 127346"/>
                  <a:gd name="connsiteY10" fmla="*/ 115769 h 123783"/>
                  <a:gd name="connsiteX11" fmla="*/ 74508 w 127346"/>
                  <a:gd name="connsiteY11" fmla="*/ 123042 h 123783"/>
                  <a:gd name="connsiteX12" fmla="*/ 75398 w 127346"/>
                  <a:gd name="connsiteY12" fmla="*/ 123784 h 123783"/>
                  <a:gd name="connsiteX13" fmla="*/ 96623 w 127346"/>
                  <a:gd name="connsiteY13" fmla="*/ 106122 h 123783"/>
                  <a:gd name="connsiteX14" fmla="*/ 111317 w 127346"/>
                  <a:gd name="connsiteY14" fmla="*/ 82523 h 12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46" h="123783">
                    <a:moveTo>
                      <a:pt x="111317" y="82523"/>
                    </a:moveTo>
                    <a:cubicBezTo>
                      <a:pt x="117847" y="77328"/>
                      <a:pt x="123339" y="70946"/>
                      <a:pt x="127346" y="65899"/>
                    </a:cubicBezTo>
                    <a:cubicBezTo>
                      <a:pt x="116957" y="71539"/>
                      <a:pt x="113840" y="66196"/>
                      <a:pt x="115324" y="58775"/>
                    </a:cubicBezTo>
                    <a:lnTo>
                      <a:pt x="100333" y="60705"/>
                    </a:lnTo>
                    <a:lnTo>
                      <a:pt x="101818" y="445"/>
                    </a:lnTo>
                    <a:cubicBezTo>
                      <a:pt x="89795" y="890"/>
                      <a:pt x="56104" y="0"/>
                      <a:pt x="51799" y="0"/>
                    </a:cubicBezTo>
                    <a:cubicBezTo>
                      <a:pt x="46753" y="0"/>
                      <a:pt x="45417" y="20482"/>
                      <a:pt x="42300" y="22412"/>
                    </a:cubicBezTo>
                    <a:cubicBezTo>
                      <a:pt x="39184" y="24341"/>
                      <a:pt x="67235" y="42894"/>
                      <a:pt x="63970" y="51206"/>
                    </a:cubicBezTo>
                    <a:cubicBezTo>
                      <a:pt x="60705" y="59517"/>
                      <a:pt x="27607" y="55064"/>
                      <a:pt x="24341" y="55658"/>
                    </a:cubicBezTo>
                    <a:cubicBezTo>
                      <a:pt x="22857" y="55955"/>
                      <a:pt x="11577" y="71094"/>
                      <a:pt x="0" y="87866"/>
                    </a:cubicBezTo>
                    <a:cubicBezTo>
                      <a:pt x="13210" y="99591"/>
                      <a:pt x="26419" y="111762"/>
                      <a:pt x="32801" y="115769"/>
                    </a:cubicBezTo>
                    <a:cubicBezTo>
                      <a:pt x="45417" y="123636"/>
                      <a:pt x="65899" y="115027"/>
                      <a:pt x="74508" y="123042"/>
                    </a:cubicBezTo>
                    <a:cubicBezTo>
                      <a:pt x="74805" y="123190"/>
                      <a:pt x="75102" y="123487"/>
                      <a:pt x="75398" y="123784"/>
                    </a:cubicBezTo>
                    <a:cubicBezTo>
                      <a:pt x="84304" y="115324"/>
                      <a:pt x="93655" y="107012"/>
                      <a:pt x="96623" y="106122"/>
                    </a:cubicBezTo>
                    <a:cubicBezTo>
                      <a:pt x="103005" y="104192"/>
                      <a:pt x="97959" y="93357"/>
                      <a:pt x="111317" y="8252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7" name="Freeform: Shape 1206">
                <a:extLst>
                  <a:ext uri="{FF2B5EF4-FFF2-40B4-BE49-F238E27FC236}">
                    <a16:creationId xmlns:a16="http://schemas.microsoft.com/office/drawing/2014/main" id="{528E9174-DC39-0028-F902-9F62A183E1A6}"/>
                  </a:ext>
                </a:extLst>
              </p:cNvPr>
              <p:cNvSpPr/>
              <p:nvPr/>
            </p:nvSpPr>
            <p:spPr>
              <a:xfrm>
                <a:off x="2836572" y="4768056"/>
                <a:ext cx="42639" cy="86759"/>
              </a:xfrm>
              <a:custGeom>
                <a:avLst/>
                <a:gdLst>
                  <a:gd name="connsiteX0" fmla="*/ 5640 w 38886"/>
                  <a:gd name="connsiteY0" fmla="*/ 18419 h 79123"/>
                  <a:gd name="connsiteX1" fmla="*/ 1484 w 38886"/>
                  <a:gd name="connsiteY1" fmla="*/ 18864 h 79123"/>
                  <a:gd name="connsiteX2" fmla="*/ 0 w 38886"/>
                  <a:gd name="connsiteY2" fmla="*/ 79124 h 79123"/>
                  <a:gd name="connsiteX3" fmla="*/ 14991 w 38886"/>
                  <a:gd name="connsiteY3" fmla="*/ 77194 h 79123"/>
                  <a:gd name="connsiteX4" fmla="*/ 24341 w 38886"/>
                  <a:gd name="connsiteY4" fmla="*/ 62055 h 79123"/>
                  <a:gd name="connsiteX5" fmla="*/ 32208 w 38886"/>
                  <a:gd name="connsiteY5" fmla="*/ 12482 h 79123"/>
                  <a:gd name="connsiteX6" fmla="*/ 38887 w 38886"/>
                  <a:gd name="connsiteY6" fmla="*/ 8623 h 79123"/>
                  <a:gd name="connsiteX7" fmla="*/ 24935 w 38886"/>
                  <a:gd name="connsiteY7" fmla="*/ 15 h 79123"/>
                  <a:gd name="connsiteX8" fmla="*/ 5788 w 38886"/>
                  <a:gd name="connsiteY8" fmla="*/ 18568 h 7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86" h="79123">
                    <a:moveTo>
                      <a:pt x="5640" y="18419"/>
                    </a:moveTo>
                    <a:cubicBezTo>
                      <a:pt x="5640" y="18419"/>
                      <a:pt x="3711" y="18716"/>
                      <a:pt x="1484" y="18864"/>
                    </a:cubicBezTo>
                    <a:lnTo>
                      <a:pt x="0" y="79124"/>
                    </a:lnTo>
                    <a:lnTo>
                      <a:pt x="14991" y="77194"/>
                    </a:lnTo>
                    <a:cubicBezTo>
                      <a:pt x="16029" y="72000"/>
                      <a:pt x="19443" y="65914"/>
                      <a:pt x="24341" y="62055"/>
                    </a:cubicBezTo>
                    <a:cubicBezTo>
                      <a:pt x="36215" y="52853"/>
                      <a:pt x="18404" y="15748"/>
                      <a:pt x="32208" y="12482"/>
                    </a:cubicBezTo>
                    <a:cubicBezTo>
                      <a:pt x="34731" y="11889"/>
                      <a:pt x="36957" y="10404"/>
                      <a:pt x="38887" y="8623"/>
                    </a:cubicBezTo>
                    <a:cubicBezTo>
                      <a:pt x="33989" y="3874"/>
                      <a:pt x="28497" y="-282"/>
                      <a:pt x="24935" y="15"/>
                    </a:cubicBezTo>
                    <a:cubicBezTo>
                      <a:pt x="17217" y="609"/>
                      <a:pt x="8312" y="17232"/>
                      <a:pt x="5788" y="1856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8" name="Freeform: Shape 1207">
                <a:extLst>
                  <a:ext uri="{FF2B5EF4-FFF2-40B4-BE49-F238E27FC236}">
                    <a16:creationId xmlns:a16="http://schemas.microsoft.com/office/drawing/2014/main" id="{5BAD3991-2659-34A5-CEA8-BF6675D0BC0F}"/>
                  </a:ext>
                </a:extLst>
              </p:cNvPr>
              <p:cNvSpPr/>
              <p:nvPr/>
            </p:nvSpPr>
            <p:spPr>
              <a:xfrm>
                <a:off x="3320002" y="4710160"/>
                <a:ext cx="94317" cy="75162"/>
              </a:xfrm>
              <a:custGeom>
                <a:avLst/>
                <a:gdLst>
                  <a:gd name="connsiteX0" fmla="*/ 38522 w 86016"/>
                  <a:gd name="connsiteY0" fmla="*/ 2351 h 68547"/>
                  <a:gd name="connsiteX1" fmla="*/ 58410 w 86016"/>
                  <a:gd name="connsiteY1" fmla="*/ 43315 h 68547"/>
                  <a:gd name="connsiteX2" fmla="*/ 229 w 86016"/>
                  <a:gd name="connsiteY2" fmla="*/ 53853 h 68547"/>
                  <a:gd name="connsiteX3" fmla="*/ 38670 w 86016"/>
                  <a:gd name="connsiteY3" fmla="*/ 63055 h 68547"/>
                  <a:gd name="connsiteX4" fmla="*/ 80080 w 86016"/>
                  <a:gd name="connsiteY4" fmla="*/ 68547 h 68547"/>
                  <a:gd name="connsiteX5" fmla="*/ 86017 w 86016"/>
                  <a:gd name="connsiteY5" fmla="*/ 10514 h 68547"/>
                  <a:gd name="connsiteX6" fmla="*/ 38818 w 86016"/>
                  <a:gd name="connsiteY6" fmla="*/ 2202 h 6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16" h="68547">
                    <a:moveTo>
                      <a:pt x="38522" y="2351"/>
                    </a:moveTo>
                    <a:cubicBezTo>
                      <a:pt x="25312" y="11553"/>
                      <a:pt x="58410" y="31442"/>
                      <a:pt x="58410" y="43315"/>
                    </a:cubicBezTo>
                    <a:cubicBezTo>
                      <a:pt x="58410" y="55189"/>
                      <a:pt x="5275" y="41089"/>
                      <a:pt x="229" y="53853"/>
                    </a:cubicBezTo>
                    <a:cubicBezTo>
                      <a:pt x="-2443" y="60532"/>
                      <a:pt x="18781" y="69734"/>
                      <a:pt x="38670" y="63055"/>
                    </a:cubicBezTo>
                    <a:cubicBezTo>
                      <a:pt x="57223" y="56822"/>
                      <a:pt x="69839" y="63352"/>
                      <a:pt x="80080" y="68547"/>
                    </a:cubicBezTo>
                    <a:cubicBezTo>
                      <a:pt x="81564" y="48510"/>
                      <a:pt x="83790" y="25950"/>
                      <a:pt x="86017" y="10514"/>
                    </a:cubicBezTo>
                    <a:cubicBezTo>
                      <a:pt x="69245" y="6210"/>
                      <a:pt x="48317" y="-4625"/>
                      <a:pt x="38818" y="22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9" name="Freeform: Shape 1208">
                <a:extLst>
                  <a:ext uri="{FF2B5EF4-FFF2-40B4-BE49-F238E27FC236}">
                    <a16:creationId xmlns:a16="http://schemas.microsoft.com/office/drawing/2014/main" id="{A5CC0741-B1BE-8228-7A3B-26C26BD1456C}"/>
                  </a:ext>
                </a:extLst>
              </p:cNvPr>
              <p:cNvSpPr/>
              <p:nvPr/>
            </p:nvSpPr>
            <p:spPr>
              <a:xfrm>
                <a:off x="3407485" y="4722014"/>
                <a:ext cx="111481" cy="66513"/>
              </a:xfrm>
              <a:custGeom>
                <a:avLst/>
                <a:gdLst>
                  <a:gd name="connsiteX0" fmla="*/ 39480 w 101669"/>
                  <a:gd name="connsiteY0" fmla="*/ 45862 h 60659"/>
                  <a:gd name="connsiteX1" fmla="*/ 101669 w 101669"/>
                  <a:gd name="connsiteY1" fmla="*/ 33989 h 60659"/>
                  <a:gd name="connsiteX2" fmla="*/ 22263 w 101669"/>
                  <a:gd name="connsiteY2" fmla="*/ 890 h 60659"/>
                  <a:gd name="connsiteX3" fmla="*/ 5937 w 101669"/>
                  <a:gd name="connsiteY3" fmla="*/ 0 h 60659"/>
                  <a:gd name="connsiteX4" fmla="*/ 0 w 101669"/>
                  <a:gd name="connsiteY4" fmla="*/ 58033 h 60659"/>
                  <a:gd name="connsiteX5" fmla="*/ 2226 w 101669"/>
                  <a:gd name="connsiteY5" fmla="*/ 59220 h 60659"/>
                  <a:gd name="connsiteX6" fmla="*/ 39332 w 101669"/>
                  <a:gd name="connsiteY6" fmla="*/ 46011 h 6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69" h="60659">
                    <a:moveTo>
                      <a:pt x="39480" y="45862"/>
                    </a:moveTo>
                    <a:cubicBezTo>
                      <a:pt x="63228" y="37847"/>
                      <a:pt x="101669" y="52541"/>
                      <a:pt x="101669" y="33989"/>
                    </a:cubicBezTo>
                    <a:cubicBezTo>
                      <a:pt x="101669" y="15436"/>
                      <a:pt x="38145" y="-4453"/>
                      <a:pt x="22263" y="890"/>
                    </a:cubicBezTo>
                    <a:cubicBezTo>
                      <a:pt x="17959" y="2375"/>
                      <a:pt x="12319" y="1633"/>
                      <a:pt x="5937" y="0"/>
                    </a:cubicBezTo>
                    <a:cubicBezTo>
                      <a:pt x="3859" y="15287"/>
                      <a:pt x="1484" y="37996"/>
                      <a:pt x="0" y="58033"/>
                    </a:cubicBezTo>
                    <a:cubicBezTo>
                      <a:pt x="742" y="58478"/>
                      <a:pt x="1484" y="58775"/>
                      <a:pt x="2226" y="59220"/>
                    </a:cubicBezTo>
                    <a:cubicBezTo>
                      <a:pt x="12764" y="64563"/>
                      <a:pt x="15436" y="53877"/>
                      <a:pt x="39332" y="4601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1" name="Freeform: Shape 1210">
                <a:extLst>
                  <a:ext uri="{FF2B5EF4-FFF2-40B4-BE49-F238E27FC236}">
                    <a16:creationId xmlns:a16="http://schemas.microsoft.com/office/drawing/2014/main" id="{26779FB8-DEA4-882F-A308-0D361660D516}"/>
                  </a:ext>
                </a:extLst>
              </p:cNvPr>
              <p:cNvSpPr/>
              <p:nvPr/>
            </p:nvSpPr>
            <p:spPr>
              <a:xfrm>
                <a:off x="2895338" y="4883439"/>
                <a:ext cx="138393" cy="142974"/>
              </a:xfrm>
              <a:custGeom>
                <a:avLst/>
                <a:gdLst>
                  <a:gd name="connsiteX0" fmla="*/ 67965 w 126212"/>
                  <a:gd name="connsiteY0" fmla="*/ 123357 h 130390"/>
                  <a:gd name="connsiteX1" fmla="*/ 97501 w 126212"/>
                  <a:gd name="connsiteY1" fmla="*/ 128255 h 130390"/>
                  <a:gd name="connsiteX2" fmla="*/ 112343 w 126212"/>
                  <a:gd name="connsiteY2" fmla="*/ 129888 h 130390"/>
                  <a:gd name="connsiteX3" fmla="*/ 108187 w 126212"/>
                  <a:gd name="connsiteY3" fmla="*/ 123505 h 130390"/>
                  <a:gd name="connsiteX4" fmla="*/ 115460 w 126212"/>
                  <a:gd name="connsiteY4" fmla="*/ 85064 h 130390"/>
                  <a:gd name="connsiteX5" fmla="*/ 119467 w 126212"/>
                  <a:gd name="connsiteY5" fmla="*/ 34155 h 130390"/>
                  <a:gd name="connsiteX6" fmla="*/ 126146 w 126212"/>
                  <a:gd name="connsiteY6" fmla="*/ 2987 h 130390"/>
                  <a:gd name="connsiteX7" fmla="*/ 126146 w 126212"/>
                  <a:gd name="connsiteY7" fmla="*/ 18 h 130390"/>
                  <a:gd name="connsiteX8" fmla="*/ 91267 w 126212"/>
                  <a:gd name="connsiteY8" fmla="*/ 13970 h 130390"/>
                  <a:gd name="connsiteX9" fmla="*/ 62473 w 126212"/>
                  <a:gd name="connsiteY9" fmla="*/ 20352 h 130390"/>
                  <a:gd name="connsiteX10" fmla="*/ 29820 w 126212"/>
                  <a:gd name="connsiteY10" fmla="*/ 34452 h 130390"/>
                  <a:gd name="connsiteX11" fmla="*/ 20173 w 126212"/>
                  <a:gd name="connsiteY11" fmla="*/ 53005 h 130390"/>
                  <a:gd name="connsiteX12" fmla="*/ 11268 w 126212"/>
                  <a:gd name="connsiteY12" fmla="*/ 61316 h 130390"/>
                  <a:gd name="connsiteX13" fmla="*/ 284 w 126212"/>
                  <a:gd name="connsiteY13" fmla="*/ 63840 h 130390"/>
                  <a:gd name="connsiteX14" fmla="*/ 4885 w 126212"/>
                  <a:gd name="connsiteY14" fmla="*/ 75120 h 130390"/>
                  <a:gd name="connsiteX15" fmla="*/ 41249 w 126212"/>
                  <a:gd name="connsiteY15" fmla="*/ 110147 h 130390"/>
                  <a:gd name="connsiteX16" fmla="*/ 51490 w 126212"/>
                  <a:gd name="connsiteY16" fmla="*/ 122318 h 130390"/>
                  <a:gd name="connsiteX17" fmla="*/ 67965 w 126212"/>
                  <a:gd name="connsiteY17" fmla="*/ 123357 h 13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212" h="130390">
                    <a:moveTo>
                      <a:pt x="67965" y="123357"/>
                    </a:moveTo>
                    <a:cubicBezTo>
                      <a:pt x="74495" y="126622"/>
                      <a:pt x="90970" y="123357"/>
                      <a:pt x="97501" y="128255"/>
                    </a:cubicBezTo>
                    <a:cubicBezTo>
                      <a:pt x="100618" y="130630"/>
                      <a:pt x="106109" y="130778"/>
                      <a:pt x="112343" y="129888"/>
                    </a:cubicBezTo>
                    <a:cubicBezTo>
                      <a:pt x="110413" y="127068"/>
                      <a:pt x="108929" y="124841"/>
                      <a:pt x="108187" y="123505"/>
                    </a:cubicBezTo>
                    <a:cubicBezTo>
                      <a:pt x="103586" y="114897"/>
                      <a:pt x="111452" y="97680"/>
                      <a:pt x="115460" y="85064"/>
                    </a:cubicBezTo>
                    <a:cubicBezTo>
                      <a:pt x="119467" y="72448"/>
                      <a:pt x="112195" y="42022"/>
                      <a:pt x="119467" y="34155"/>
                    </a:cubicBezTo>
                    <a:cubicBezTo>
                      <a:pt x="126740" y="26140"/>
                      <a:pt x="122732" y="21539"/>
                      <a:pt x="126146" y="2987"/>
                    </a:cubicBezTo>
                    <a:cubicBezTo>
                      <a:pt x="126295" y="1799"/>
                      <a:pt x="126146" y="909"/>
                      <a:pt x="126146" y="18"/>
                    </a:cubicBezTo>
                    <a:cubicBezTo>
                      <a:pt x="111304" y="-576"/>
                      <a:pt x="96016" y="13525"/>
                      <a:pt x="91267" y="13970"/>
                    </a:cubicBezTo>
                    <a:cubicBezTo>
                      <a:pt x="85479" y="14564"/>
                      <a:pt x="65145" y="9517"/>
                      <a:pt x="62473" y="20352"/>
                    </a:cubicBezTo>
                    <a:cubicBezTo>
                      <a:pt x="59950" y="31187"/>
                      <a:pt x="47186" y="33116"/>
                      <a:pt x="29820" y="34452"/>
                    </a:cubicBezTo>
                    <a:cubicBezTo>
                      <a:pt x="12603" y="35788"/>
                      <a:pt x="21509" y="50482"/>
                      <a:pt x="20173" y="53005"/>
                    </a:cubicBezTo>
                    <a:cubicBezTo>
                      <a:pt x="18837" y="55528"/>
                      <a:pt x="11268" y="61316"/>
                      <a:pt x="11268" y="61316"/>
                    </a:cubicBezTo>
                    <a:lnTo>
                      <a:pt x="284" y="63840"/>
                    </a:lnTo>
                    <a:cubicBezTo>
                      <a:pt x="-309" y="67996"/>
                      <a:pt x="-458" y="72003"/>
                      <a:pt x="4885" y="75120"/>
                    </a:cubicBezTo>
                    <a:cubicBezTo>
                      <a:pt x="15423" y="81057"/>
                      <a:pt x="29969" y="104210"/>
                      <a:pt x="41249" y="110147"/>
                    </a:cubicBezTo>
                    <a:cubicBezTo>
                      <a:pt x="46592" y="112967"/>
                      <a:pt x="50006" y="117717"/>
                      <a:pt x="51490" y="122318"/>
                    </a:cubicBezTo>
                    <a:cubicBezTo>
                      <a:pt x="58020" y="121873"/>
                      <a:pt x="64551" y="121576"/>
                      <a:pt x="67965" y="1233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2" name="Freeform: Shape 1211">
                <a:extLst>
                  <a:ext uri="{FF2B5EF4-FFF2-40B4-BE49-F238E27FC236}">
                    <a16:creationId xmlns:a16="http://schemas.microsoft.com/office/drawing/2014/main" id="{263F76A4-5388-1AFA-11D7-804CC980F724}"/>
                  </a:ext>
                </a:extLst>
              </p:cNvPr>
              <p:cNvSpPr/>
              <p:nvPr/>
            </p:nvSpPr>
            <p:spPr>
              <a:xfrm>
                <a:off x="3339838" y="5212055"/>
                <a:ext cx="1293363" cy="1330924"/>
              </a:xfrm>
              <a:custGeom>
                <a:avLst/>
                <a:gdLst>
                  <a:gd name="connsiteX0" fmla="*/ 627923 w 1179528"/>
                  <a:gd name="connsiteY0" fmla="*/ 1200426 h 1213783"/>
                  <a:gd name="connsiteX1" fmla="*/ 650483 w 1179528"/>
                  <a:gd name="connsiteY1" fmla="*/ 1163321 h 1213783"/>
                  <a:gd name="connsiteX2" fmla="*/ 666364 w 1179528"/>
                  <a:gd name="connsiteY2" fmla="*/ 1126957 h 1213783"/>
                  <a:gd name="connsiteX3" fmla="*/ 682246 w 1179528"/>
                  <a:gd name="connsiteY3" fmla="*/ 1095195 h 1213783"/>
                  <a:gd name="connsiteX4" fmla="*/ 682839 w 1179528"/>
                  <a:gd name="connsiteY4" fmla="*/ 1122356 h 1213783"/>
                  <a:gd name="connsiteX5" fmla="*/ 684769 w 1179528"/>
                  <a:gd name="connsiteY5" fmla="*/ 1132300 h 1213783"/>
                  <a:gd name="connsiteX6" fmla="*/ 723210 w 1179528"/>
                  <a:gd name="connsiteY6" fmla="*/ 1074119 h 1213783"/>
                  <a:gd name="connsiteX7" fmla="*/ 753043 w 1179528"/>
                  <a:gd name="connsiteY7" fmla="*/ 1042356 h 1213783"/>
                  <a:gd name="connsiteX8" fmla="*/ 761651 w 1179528"/>
                  <a:gd name="connsiteY8" fmla="*/ 999314 h 1213783"/>
                  <a:gd name="connsiteX9" fmla="*/ 762245 w 1179528"/>
                  <a:gd name="connsiteY9" fmla="*/ 954936 h 1213783"/>
                  <a:gd name="connsiteX10" fmla="*/ 771447 w 1179528"/>
                  <a:gd name="connsiteY10" fmla="*/ 933118 h 1213783"/>
                  <a:gd name="connsiteX11" fmla="*/ 809146 w 1179528"/>
                  <a:gd name="connsiteY11" fmla="*/ 904621 h 1213783"/>
                  <a:gd name="connsiteX12" fmla="*/ 848181 w 1179528"/>
                  <a:gd name="connsiteY12" fmla="*/ 887404 h 1213783"/>
                  <a:gd name="connsiteX13" fmla="*/ 864656 w 1179528"/>
                  <a:gd name="connsiteY13" fmla="*/ 878201 h 1213783"/>
                  <a:gd name="connsiteX14" fmla="*/ 887810 w 1179528"/>
                  <a:gd name="connsiteY14" fmla="*/ 860391 h 1213783"/>
                  <a:gd name="connsiteX15" fmla="*/ 937383 w 1179528"/>
                  <a:gd name="connsiteY15" fmla="*/ 860984 h 1213783"/>
                  <a:gd name="connsiteX16" fmla="*/ 963802 w 1179528"/>
                  <a:gd name="connsiteY16" fmla="*/ 852376 h 1213783"/>
                  <a:gd name="connsiteX17" fmla="*/ 980277 w 1179528"/>
                  <a:gd name="connsiteY17" fmla="*/ 834417 h 1213783"/>
                  <a:gd name="connsiteX18" fmla="*/ 993487 w 1179528"/>
                  <a:gd name="connsiteY18" fmla="*/ 818536 h 1213783"/>
                  <a:gd name="connsiteX19" fmla="*/ 1005360 w 1179528"/>
                  <a:gd name="connsiteY19" fmla="*/ 791375 h 1213783"/>
                  <a:gd name="connsiteX20" fmla="*/ 1017234 w 1179528"/>
                  <a:gd name="connsiteY20" fmla="*/ 763620 h 1213783"/>
                  <a:gd name="connsiteX21" fmla="*/ 1028514 w 1179528"/>
                  <a:gd name="connsiteY21" fmla="*/ 747739 h 1213783"/>
                  <a:gd name="connsiteX22" fmla="*/ 1033115 w 1179528"/>
                  <a:gd name="connsiteY22" fmla="*/ 711375 h 1213783"/>
                  <a:gd name="connsiteX23" fmla="*/ 1048402 w 1179528"/>
                  <a:gd name="connsiteY23" fmla="*/ 695494 h 1213783"/>
                  <a:gd name="connsiteX24" fmla="*/ 1051668 w 1179528"/>
                  <a:gd name="connsiteY24" fmla="*/ 658388 h 1213783"/>
                  <a:gd name="connsiteX25" fmla="*/ 1051668 w 1179528"/>
                  <a:gd name="connsiteY25" fmla="*/ 600207 h 1213783"/>
                  <a:gd name="connsiteX26" fmla="*/ 1058347 w 1179528"/>
                  <a:gd name="connsiteY26" fmla="*/ 556571 h 1213783"/>
                  <a:gd name="connsiteX27" fmla="*/ 1056417 w 1179528"/>
                  <a:gd name="connsiteY27" fmla="*/ 544697 h 1213783"/>
                  <a:gd name="connsiteX28" fmla="*/ 1061761 w 1179528"/>
                  <a:gd name="connsiteY28" fmla="*/ 536089 h 1213783"/>
                  <a:gd name="connsiteX29" fmla="*/ 1080314 w 1179528"/>
                  <a:gd name="connsiteY29" fmla="*/ 542026 h 1213783"/>
                  <a:gd name="connsiteX30" fmla="*/ 1104061 w 1179528"/>
                  <a:gd name="connsiteY30" fmla="*/ 495718 h 1213783"/>
                  <a:gd name="connsiteX31" fmla="*/ 1132558 w 1179528"/>
                  <a:gd name="connsiteY31" fmla="*/ 473900 h 1213783"/>
                  <a:gd name="connsiteX32" fmla="*/ 1174265 w 1179528"/>
                  <a:gd name="connsiteY32" fmla="*/ 414976 h 1213783"/>
                  <a:gd name="connsiteX33" fmla="*/ 1168328 w 1179528"/>
                  <a:gd name="connsiteY33" fmla="*/ 328298 h 1213783"/>
                  <a:gd name="connsiteX34" fmla="*/ 1142502 w 1179528"/>
                  <a:gd name="connsiteY34" fmla="*/ 311081 h 1213783"/>
                  <a:gd name="connsiteX35" fmla="*/ 1070963 w 1179528"/>
                  <a:gd name="connsiteY35" fmla="*/ 272640 h 1213783"/>
                  <a:gd name="connsiteX36" fmla="*/ 983691 w 1179528"/>
                  <a:gd name="connsiteY36" fmla="*/ 245478 h 1213783"/>
                  <a:gd name="connsiteX37" fmla="*/ 924767 w 1179528"/>
                  <a:gd name="connsiteY37" fmla="*/ 231527 h 1213783"/>
                  <a:gd name="connsiteX38" fmla="*/ 885732 w 1179528"/>
                  <a:gd name="connsiteY38" fmla="*/ 250673 h 1213783"/>
                  <a:gd name="connsiteX39" fmla="*/ 891669 w 1179528"/>
                  <a:gd name="connsiteY39" fmla="*/ 222176 h 1213783"/>
                  <a:gd name="connsiteX40" fmla="*/ 821465 w 1179528"/>
                  <a:gd name="connsiteY40" fmla="*/ 179876 h 1213783"/>
                  <a:gd name="connsiteX41" fmla="*/ 777829 w 1179528"/>
                  <a:gd name="connsiteY41" fmla="*/ 193085 h 1213783"/>
                  <a:gd name="connsiteX42" fmla="*/ 756605 w 1179528"/>
                  <a:gd name="connsiteY42" fmla="*/ 207631 h 1213783"/>
                  <a:gd name="connsiteX43" fmla="*/ 741317 w 1179528"/>
                  <a:gd name="connsiteY43" fmla="*/ 208224 h 1213783"/>
                  <a:gd name="connsiteX44" fmla="*/ 767143 w 1179528"/>
                  <a:gd name="connsiteY44" fmla="*/ 173790 h 1213783"/>
                  <a:gd name="connsiteX45" fmla="*/ 706883 w 1179528"/>
                  <a:gd name="connsiteY45" fmla="*/ 157909 h 1213783"/>
                  <a:gd name="connsiteX46" fmla="*/ 687737 w 1179528"/>
                  <a:gd name="connsiteY46" fmla="*/ 181063 h 1213783"/>
                  <a:gd name="connsiteX47" fmla="*/ 695752 w 1179528"/>
                  <a:gd name="connsiteY47" fmla="*/ 156573 h 1213783"/>
                  <a:gd name="connsiteX48" fmla="*/ 725585 w 1179528"/>
                  <a:gd name="connsiteY48" fmla="*/ 119468 h 1213783"/>
                  <a:gd name="connsiteX49" fmla="*/ 701095 w 1179528"/>
                  <a:gd name="connsiteY49" fmla="*/ 87706 h 1213783"/>
                  <a:gd name="connsiteX50" fmla="*/ 679722 w 1179528"/>
                  <a:gd name="connsiteY50" fmla="*/ 30415 h 1213783"/>
                  <a:gd name="connsiteX51" fmla="*/ 644398 w 1179528"/>
                  <a:gd name="connsiteY51" fmla="*/ 77910 h 1213783"/>
                  <a:gd name="connsiteX52" fmla="*/ 613081 w 1179528"/>
                  <a:gd name="connsiteY52" fmla="*/ 91416 h 1213783"/>
                  <a:gd name="connsiteX53" fmla="*/ 583545 w 1179528"/>
                  <a:gd name="connsiteY53" fmla="*/ 82511 h 1213783"/>
                  <a:gd name="connsiteX54" fmla="*/ 550447 w 1179528"/>
                  <a:gd name="connsiteY54" fmla="*/ 81620 h 1213783"/>
                  <a:gd name="connsiteX55" fmla="*/ 537979 w 1179528"/>
                  <a:gd name="connsiteY55" fmla="*/ 100470 h 1213783"/>
                  <a:gd name="connsiteX56" fmla="*/ 502210 w 1179528"/>
                  <a:gd name="connsiteY56" fmla="*/ 99579 h 1213783"/>
                  <a:gd name="connsiteX57" fmla="*/ 486922 w 1179528"/>
                  <a:gd name="connsiteY57" fmla="*/ 106704 h 1213783"/>
                  <a:gd name="connsiteX58" fmla="*/ 467182 w 1179528"/>
                  <a:gd name="connsiteY58" fmla="*/ 113828 h 1213783"/>
                  <a:gd name="connsiteX59" fmla="*/ 434974 w 1179528"/>
                  <a:gd name="connsiteY59" fmla="*/ 103142 h 1213783"/>
                  <a:gd name="connsiteX60" fmla="*/ 428741 w 1179528"/>
                  <a:gd name="connsiteY60" fmla="*/ 50303 h 1213783"/>
                  <a:gd name="connsiteX61" fmla="*/ 426069 w 1179528"/>
                  <a:gd name="connsiteY61" fmla="*/ 25220 h 1213783"/>
                  <a:gd name="connsiteX62" fmla="*/ 413602 w 1179528"/>
                  <a:gd name="connsiteY62" fmla="*/ 137 h 1213783"/>
                  <a:gd name="connsiteX63" fmla="*/ 394752 w 1179528"/>
                  <a:gd name="connsiteY63" fmla="*/ 17205 h 1213783"/>
                  <a:gd name="connsiteX64" fmla="*/ 357943 w 1179528"/>
                  <a:gd name="connsiteY64" fmla="*/ 31602 h 1213783"/>
                  <a:gd name="connsiteX65" fmla="*/ 337313 w 1179528"/>
                  <a:gd name="connsiteY65" fmla="*/ 43179 h 1213783"/>
                  <a:gd name="connsiteX66" fmla="*/ 325736 w 1179528"/>
                  <a:gd name="connsiteY66" fmla="*/ 42288 h 1213783"/>
                  <a:gd name="connsiteX67" fmla="*/ 299762 w 1179528"/>
                  <a:gd name="connsiteY67" fmla="*/ 33383 h 1213783"/>
                  <a:gd name="connsiteX68" fmla="*/ 280022 w 1179528"/>
                  <a:gd name="connsiteY68" fmla="*/ 36945 h 1213783"/>
                  <a:gd name="connsiteX69" fmla="*/ 291599 w 1179528"/>
                  <a:gd name="connsiteY69" fmla="*/ 59357 h 1213783"/>
                  <a:gd name="connsiteX70" fmla="*/ 299614 w 1179528"/>
                  <a:gd name="connsiteY70" fmla="*/ 78207 h 1213783"/>
                  <a:gd name="connsiteX71" fmla="*/ 314901 w 1179528"/>
                  <a:gd name="connsiteY71" fmla="*/ 81769 h 1213783"/>
                  <a:gd name="connsiteX72" fmla="*/ 311339 w 1179528"/>
                  <a:gd name="connsiteY72" fmla="*/ 94385 h 1213783"/>
                  <a:gd name="connsiteX73" fmla="*/ 294270 w 1179528"/>
                  <a:gd name="connsiteY73" fmla="*/ 110563 h 1213783"/>
                  <a:gd name="connsiteX74" fmla="*/ 274530 w 1179528"/>
                  <a:gd name="connsiteY74" fmla="*/ 120359 h 1213783"/>
                  <a:gd name="connsiteX75" fmla="*/ 253899 w 1179528"/>
                  <a:gd name="connsiteY75" fmla="*/ 131045 h 1213783"/>
                  <a:gd name="connsiteX76" fmla="*/ 237721 w 1179528"/>
                  <a:gd name="connsiteY76" fmla="*/ 133716 h 1213783"/>
                  <a:gd name="connsiteX77" fmla="*/ 219762 w 1179528"/>
                  <a:gd name="connsiteY77" fmla="*/ 126592 h 1213783"/>
                  <a:gd name="connsiteX78" fmla="*/ 196905 w 1179528"/>
                  <a:gd name="connsiteY78" fmla="*/ 96463 h 1213783"/>
                  <a:gd name="connsiteX79" fmla="*/ 167666 w 1179528"/>
                  <a:gd name="connsiteY79" fmla="*/ 105071 h 1213783"/>
                  <a:gd name="connsiteX80" fmla="*/ 122546 w 1179528"/>
                  <a:gd name="connsiteY80" fmla="*/ 108336 h 1213783"/>
                  <a:gd name="connsiteX81" fmla="*/ 130264 w 1179528"/>
                  <a:gd name="connsiteY81" fmla="*/ 124663 h 1213783"/>
                  <a:gd name="connsiteX82" fmla="*/ 136201 w 1179528"/>
                  <a:gd name="connsiteY82" fmla="*/ 136982 h 1213783"/>
                  <a:gd name="connsiteX83" fmla="*/ 115867 w 1179528"/>
                  <a:gd name="connsiteY83" fmla="*/ 153011 h 1213783"/>
                  <a:gd name="connsiteX84" fmla="*/ 135013 w 1179528"/>
                  <a:gd name="connsiteY84" fmla="*/ 201397 h 1213783"/>
                  <a:gd name="connsiteX85" fmla="*/ 128928 w 1179528"/>
                  <a:gd name="connsiteY85" fmla="*/ 242065 h 1213783"/>
                  <a:gd name="connsiteX86" fmla="*/ 117500 w 1179528"/>
                  <a:gd name="connsiteY86" fmla="*/ 282584 h 1213783"/>
                  <a:gd name="connsiteX87" fmla="*/ 91823 w 1179528"/>
                  <a:gd name="connsiteY87" fmla="*/ 284365 h 1213783"/>
                  <a:gd name="connsiteX88" fmla="*/ 55608 w 1179528"/>
                  <a:gd name="connsiteY88" fmla="*/ 297574 h 1213783"/>
                  <a:gd name="connsiteX89" fmla="*/ 29189 w 1179528"/>
                  <a:gd name="connsiteY89" fmla="*/ 315237 h 1213783"/>
                  <a:gd name="connsiteX90" fmla="*/ 19541 w 1179528"/>
                  <a:gd name="connsiteY90" fmla="*/ 343437 h 1213783"/>
                  <a:gd name="connsiteX91" fmla="*/ 6331 w 1179528"/>
                  <a:gd name="connsiteY91" fmla="*/ 359318 h 1213783"/>
                  <a:gd name="connsiteX92" fmla="*/ 1879 w 1179528"/>
                  <a:gd name="connsiteY92" fmla="*/ 378761 h 1213783"/>
                  <a:gd name="connsiteX93" fmla="*/ 9894 w 1179528"/>
                  <a:gd name="connsiteY93" fmla="*/ 404290 h 1213783"/>
                  <a:gd name="connsiteX94" fmla="*/ 22213 w 1179528"/>
                  <a:gd name="connsiteY94" fmla="*/ 429818 h 1213783"/>
                  <a:gd name="connsiteX95" fmla="*/ 37203 w 1179528"/>
                  <a:gd name="connsiteY95" fmla="*/ 441247 h 1213783"/>
                  <a:gd name="connsiteX96" fmla="*/ 53084 w 1179528"/>
                  <a:gd name="connsiteY96" fmla="*/ 458019 h 1213783"/>
                  <a:gd name="connsiteX97" fmla="*/ 84847 w 1179528"/>
                  <a:gd name="connsiteY97" fmla="*/ 453566 h 1213783"/>
                  <a:gd name="connsiteX98" fmla="*/ 98056 w 1179528"/>
                  <a:gd name="connsiteY98" fmla="*/ 450894 h 1213783"/>
                  <a:gd name="connsiteX99" fmla="*/ 105181 w 1179528"/>
                  <a:gd name="connsiteY99" fmla="*/ 489781 h 1213783"/>
                  <a:gd name="connsiteX100" fmla="*/ 144067 w 1179528"/>
                  <a:gd name="connsiteY100" fmla="*/ 490672 h 1213783"/>
                  <a:gd name="connsiteX101" fmla="*/ 169596 w 1179528"/>
                  <a:gd name="connsiteY101" fmla="*/ 484438 h 1213783"/>
                  <a:gd name="connsiteX102" fmla="*/ 195124 w 1179528"/>
                  <a:gd name="connsiteY102" fmla="*/ 471228 h 1213783"/>
                  <a:gd name="connsiteX103" fmla="*/ 230449 w 1179528"/>
                  <a:gd name="connsiteY103" fmla="*/ 455347 h 1213783"/>
                  <a:gd name="connsiteX104" fmla="*/ 258649 w 1179528"/>
                  <a:gd name="connsiteY104" fmla="*/ 457128 h 1213783"/>
                  <a:gd name="connsiteX105" fmla="*/ 268296 w 1179528"/>
                  <a:gd name="connsiteY105" fmla="*/ 515310 h 1213783"/>
                  <a:gd name="connsiteX106" fmla="*/ 303621 w 1179528"/>
                  <a:gd name="connsiteY106" fmla="*/ 536534 h 1213783"/>
                  <a:gd name="connsiteX107" fmla="*/ 324845 w 1179528"/>
                  <a:gd name="connsiteY107" fmla="*/ 540986 h 1213783"/>
                  <a:gd name="connsiteX108" fmla="*/ 337164 w 1179528"/>
                  <a:gd name="connsiteY108" fmla="*/ 551525 h 1213783"/>
                  <a:gd name="connsiteX109" fmla="*/ 361802 w 1179528"/>
                  <a:gd name="connsiteY109" fmla="*/ 562953 h 1213783"/>
                  <a:gd name="connsiteX110" fmla="*/ 394455 w 1179528"/>
                  <a:gd name="connsiteY110" fmla="*/ 570078 h 1213783"/>
                  <a:gd name="connsiteX111" fmla="*/ 405884 w 1179528"/>
                  <a:gd name="connsiteY111" fmla="*/ 590411 h 1213783"/>
                  <a:gd name="connsiteX112" fmla="*/ 410336 w 1179528"/>
                  <a:gd name="connsiteY112" fmla="*/ 613416 h 1213783"/>
                  <a:gd name="connsiteX113" fmla="*/ 413898 w 1179528"/>
                  <a:gd name="connsiteY113" fmla="*/ 638055 h 1213783"/>
                  <a:gd name="connsiteX114" fmla="*/ 446551 w 1179528"/>
                  <a:gd name="connsiteY114" fmla="*/ 653045 h 1213783"/>
                  <a:gd name="connsiteX115" fmla="*/ 471338 w 1179528"/>
                  <a:gd name="connsiteY115" fmla="*/ 668036 h 1213783"/>
                  <a:gd name="connsiteX116" fmla="*/ 489000 w 1179528"/>
                  <a:gd name="connsiteY116" fmla="*/ 697127 h 1213783"/>
                  <a:gd name="connsiteX117" fmla="*/ 485438 w 1179528"/>
                  <a:gd name="connsiteY117" fmla="*/ 736013 h 1213783"/>
                  <a:gd name="connsiteX118" fmla="*/ 476384 w 1179528"/>
                  <a:gd name="connsiteY118" fmla="*/ 756347 h 1213783"/>
                  <a:gd name="connsiteX119" fmla="*/ 477720 w 1179528"/>
                  <a:gd name="connsiteY119" fmla="*/ 772228 h 1213783"/>
                  <a:gd name="connsiteX120" fmla="*/ 483063 w 1179528"/>
                  <a:gd name="connsiteY120" fmla="*/ 808889 h 1213783"/>
                  <a:gd name="connsiteX121" fmla="*/ 498351 w 1179528"/>
                  <a:gd name="connsiteY121" fmla="*/ 833081 h 1213783"/>
                  <a:gd name="connsiteX122" fmla="*/ 524324 w 1179528"/>
                  <a:gd name="connsiteY122" fmla="*/ 835753 h 1213783"/>
                  <a:gd name="connsiteX123" fmla="*/ 544955 w 1179528"/>
                  <a:gd name="connsiteY123" fmla="*/ 860836 h 1213783"/>
                  <a:gd name="connsiteX124" fmla="*/ 559352 w 1179528"/>
                  <a:gd name="connsiteY124" fmla="*/ 893934 h 1213783"/>
                  <a:gd name="connsiteX125" fmla="*/ 584435 w 1179528"/>
                  <a:gd name="connsiteY125" fmla="*/ 888591 h 1213783"/>
                  <a:gd name="connsiteX126" fmla="*/ 581615 w 1179528"/>
                  <a:gd name="connsiteY126" fmla="*/ 942023 h 1213783"/>
                  <a:gd name="connsiteX127" fmla="*/ 601207 w 1179528"/>
                  <a:gd name="connsiteY127" fmla="*/ 943359 h 1213783"/>
                  <a:gd name="connsiteX128" fmla="*/ 606550 w 1179528"/>
                  <a:gd name="connsiteY128" fmla="*/ 988925 h 1213783"/>
                  <a:gd name="connsiteX129" fmla="*/ 570335 w 1179528"/>
                  <a:gd name="connsiteY129" fmla="*/ 1008961 h 1213783"/>
                  <a:gd name="connsiteX130" fmla="*/ 518684 w 1179528"/>
                  <a:gd name="connsiteY130" fmla="*/ 1063284 h 1213783"/>
                  <a:gd name="connsiteX131" fmla="*/ 492414 w 1179528"/>
                  <a:gd name="connsiteY131" fmla="*/ 1094749 h 1213783"/>
                  <a:gd name="connsiteX132" fmla="*/ 501319 w 1179528"/>
                  <a:gd name="connsiteY132" fmla="*/ 1094156 h 1213783"/>
                  <a:gd name="connsiteX133" fmla="*/ 526848 w 1179528"/>
                  <a:gd name="connsiteY133" fmla="*/ 1103507 h 1213783"/>
                  <a:gd name="connsiteX134" fmla="*/ 540206 w 1179528"/>
                  <a:gd name="connsiteY134" fmla="*/ 1124285 h 1213783"/>
                  <a:gd name="connsiteX135" fmla="*/ 556977 w 1179528"/>
                  <a:gd name="connsiteY135" fmla="*/ 1119536 h 1213783"/>
                  <a:gd name="connsiteX136" fmla="*/ 590521 w 1179528"/>
                  <a:gd name="connsiteY136" fmla="*/ 1145064 h 1213783"/>
                  <a:gd name="connsiteX137" fmla="*/ 610558 w 1179528"/>
                  <a:gd name="connsiteY137" fmla="*/ 1168515 h 1213783"/>
                  <a:gd name="connsiteX138" fmla="*/ 613674 w 1179528"/>
                  <a:gd name="connsiteY138" fmla="*/ 1213784 h 1213783"/>
                  <a:gd name="connsiteX139" fmla="*/ 627626 w 1179528"/>
                  <a:gd name="connsiteY139" fmla="*/ 1199981 h 121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179528" h="1213783">
                    <a:moveTo>
                      <a:pt x="627923" y="1200426"/>
                    </a:moveTo>
                    <a:cubicBezTo>
                      <a:pt x="646476" y="1187216"/>
                      <a:pt x="641875" y="1179201"/>
                      <a:pt x="650483" y="1163321"/>
                    </a:cubicBezTo>
                    <a:cubicBezTo>
                      <a:pt x="659092" y="1147439"/>
                      <a:pt x="651819" y="1140760"/>
                      <a:pt x="666364" y="1126957"/>
                    </a:cubicBezTo>
                    <a:cubicBezTo>
                      <a:pt x="680910" y="1113005"/>
                      <a:pt x="663693" y="1103803"/>
                      <a:pt x="682246" y="1095195"/>
                    </a:cubicBezTo>
                    <a:cubicBezTo>
                      <a:pt x="700798" y="1086586"/>
                      <a:pt x="698127" y="1103209"/>
                      <a:pt x="682839" y="1122356"/>
                    </a:cubicBezTo>
                    <a:cubicBezTo>
                      <a:pt x="667552" y="1141503"/>
                      <a:pt x="665029" y="1146845"/>
                      <a:pt x="684769" y="1132300"/>
                    </a:cubicBezTo>
                    <a:cubicBezTo>
                      <a:pt x="704657" y="1117755"/>
                      <a:pt x="711930" y="1097273"/>
                      <a:pt x="723210" y="1074119"/>
                    </a:cubicBezTo>
                    <a:cubicBezTo>
                      <a:pt x="734490" y="1050965"/>
                      <a:pt x="743098" y="1043692"/>
                      <a:pt x="753043" y="1042356"/>
                    </a:cubicBezTo>
                    <a:cubicBezTo>
                      <a:pt x="762987" y="1041020"/>
                      <a:pt x="762987" y="1016531"/>
                      <a:pt x="761651" y="999314"/>
                    </a:cubicBezTo>
                    <a:cubicBezTo>
                      <a:pt x="760315" y="982097"/>
                      <a:pt x="754972" y="966216"/>
                      <a:pt x="762245" y="954936"/>
                    </a:cubicBezTo>
                    <a:cubicBezTo>
                      <a:pt x="769518" y="943656"/>
                      <a:pt x="762245" y="933118"/>
                      <a:pt x="771447" y="933118"/>
                    </a:cubicBezTo>
                    <a:cubicBezTo>
                      <a:pt x="780649" y="933118"/>
                      <a:pt x="794601" y="919166"/>
                      <a:pt x="809146" y="904621"/>
                    </a:cubicBezTo>
                    <a:cubicBezTo>
                      <a:pt x="823692" y="890075"/>
                      <a:pt x="833042" y="888740"/>
                      <a:pt x="848181" y="887404"/>
                    </a:cubicBezTo>
                    <a:cubicBezTo>
                      <a:pt x="863320" y="886068"/>
                      <a:pt x="854860" y="880725"/>
                      <a:pt x="864656" y="878201"/>
                    </a:cubicBezTo>
                    <a:cubicBezTo>
                      <a:pt x="874600" y="875530"/>
                      <a:pt x="881131" y="866328"/>
                      <a:pt x="887810" y="860391"/>
                    </a:cubicBezTo>
                    <a:cubicBezTo>
                      <a:pt x="894489" y="854454"/>
                      <a:pt x="921502" y="860984"/>
                      <a:pt x="937383" y="860984"/>
                    </a:cubicBezTo>
                    <a:cubicBezTo>
                      <a:pt x="953264" y="860984"/>
                      <a:pt x="963802" y="862321"/>
                      <a:pt x="963802" y="852376"/>
                    </a:cubicBezTo>
                    <a:cubicBezTo>
                      <a:pt x="963802" y="842432"/>
                      <a:pt x="971075" y="834417"/>
                      <a:pt x="980277" y="834417"/>
                    </a:cubicBezTo>
                    <a:cubicBezTo>
                      <a:pt x="989479" y="834417"/>
                      <a:pt x="993487" y="831746"/>
                      <a:pt x="993487" y="818536"/>
                    </a:cubicBezTo>
                    <a:cubicBezTo>
                      <a:pt x="993487" y="805326"/>
                      <a:pt x="997494" y="797312"/>
                      <a:pt x="1005360" y="791375"/>
                    </a:cubicBezTo>
                    <a:cubicBezTo>
                      <a:pt x="1013375" y="785438"/>
                      <a:pt x="1014562" y="772228"/>
                      <a:pt x="1017234" y="763620"/>
                    </a:cubicBezTo>
                    <a:cubicBezTo>
                      <a:pt x="1019906" y="755011"/>
                      <a:pt x="1028514" y="760354"/>
                      <a:pt x="1028514" y="747739"/>
                    </a:cubicBezTo>
                    <a:cubicBezTo>
                      <a:pt x="1028514" y="735123"/>
                      <a:pt x="1033115" y="721320"/>
                      <a:pt x="1033115" y="711375"/>
                    </a:cubicBezTo>
                    <a:cubicBezTo>
                      <a:pt x="1033115" y="701431"/>
                      <a:pt x="1043653" y="702767"/>
                      <a:pt x="1048402" y="695494"/>
                    </a:cubicBezTo>
                    <a:cubicBezTo>
                      <a:pt x="1053152" y="688221"/>
                      <a:pt x="1044395" y="679019"/>
                      <a:pt x="1051668" y="658388"/>
                    </a:cubicBezTo>
                    <a:cubicBezTo>
                      <a:pt x="1058941" y="637906"/>
                      <a:pt x="1051668" y="618760"/>
                      <a:pt x="1051668" y="600207"/>
                    </a:cubicBezTo>
                    <a:cubicBezTo>
                      <a:pt x="1051668" y="581654"/>
                      <a:pt x="1051668" y="562508"/>
                      <a:pt x="1058347" y="556571"/>
                    </a:cubicBezTo>
                    <a:cubicBezTo>
                      <a:pt x="1065026" y="550634"/>
                      <a:pt x="1061612" y="547369"/>
                      <a:pt x="1056417" y="544697"/>
                    </a:cubicBezTo>
                    <a:cubicBezTo>
                      <a:pt x="1051074" y="542026"/>
                      <a:pt x="1057011" y="534753"/>
                      <a:pt x="1061761" y="536089"/>
                    </a:cubicBezTo>
                    <a:cubicBezTo>
                      <a:pt x="1066362" y="537424"/>
                      <a:pt x="1071705" y="547369"/>
                      <a:pt x="1080314" y="542026"/>
                    </a:cubicBezTo>
                    <a:cubicBezTo>
                      <a:pt x="1088922" y="536683"/>
                      <a:pt x="1096788" y="514271"/>
                      <a:pt x="1104061" y="495718"/>
                    </a:cubicBezTo>
                    <a:cubicBezTo>
                      <a:pt x="1111334" y="477165"/>
                      <a:pt x="1123207" y="477907"/>
                      <a:pt x="1132558" y="473900"/>
                    </a:cubicBezTo>
                    <a:cubicBezTo>
                      <a:pt x="1141909" y="469892"/>
                      <a:pt x="1161649" y="447481"/>
                      <a:pt x="1174265" y="414976"/>
                    </a:cubicBezTo>
                    <a:cubicBezTo>
                      <a:pt x="1186881" y="382620"/>
                      <a:pt x="1173523" y="350858"/>
                      <a:pt x="1168328" y="328298"/>
                    </a:cubicBezTo>
                    <a:cubicBezTo>
                      <a:pt x="1162984" y="305738"/>
                      <a:pt x="1155712" y="310339"/>
                      <a:pt x="1142502" y="311081"/>
                    </a:cubicBezTo>
                    <a:cubicBezTo>
                      <a:pt x="1129293" y="311675"/>
                      <a:pt x="1104061" y="308409"/>
                      <a:pt x="1070963" y="272640"/>
                    </a:cubicBezTo>
                    <a:cubicBezTo>
                      <a:pt x="1037865" y="236870"/>
                      <a:pt x="1005509" y="239541"/>
                      <a:pt x="983691" y="245478"/>
                    </a:cubicBezTo>
                    <a:cubicBezTo>
                      <a:pt x="961873" y="251415"/>
                      <a:pt x="939312" y="234940"/>
                      <a:pt x="924767" y="231527"/>
                    </a:cubicBezTo>
                    <a:cubicBezTo>
                      <a:pt x="910222" y="228261"/>
                      <a:pt x="896270" y="246814"/>
                      <a:pt x="885732" y="250673"/>
                    </a:cubicBezTo>
                    <a:cubicBezTo>
                      <a:pt x="875194" y="254680"/>
                      <a:pt x="891075" y="234792"/>
                      <a:pt x="891669" y="222176"/>
                    </a:cubicBezTo>
                    <a:cubicBezTo>
                      <a:pt x="892263" y="209560"/>
                      <a:pt x="851892" y="191750"/>
                      <a:pt x="821465" y="179876"/>
                    </a:cubicBezTo>
                    <a:cubicBezTo>
                      <a:pt x="791039" y="168002"/>
                      <a:pt x="777829" y="173939"/>
                      <a:pt x="777829" y="193085"/>
                    </a:cubicBezTo>
                    <a:cubicBezTo>
                      <a:pt x="777829" y="212232"/>
                      <a:pt x="765956" y="187148"/>
                      <a:pt x="756605" y="207631"/>
                    </a:cubicBezTo>
                    <a:cubicBezTo>
                      <a:pt x="747403" y="228113"/>
                      <a:pt x="730186" y="214903"/>
                      <a:pt x="741317" y="208224"/>
                    </a:cubicBezTo>
                    <a:cubicBezTo>
                      <a:pt x="752597" y="201545"/>
                      <a:pt x="763136" y="186406"/>
                      <a:pt x="767143" y="173790"/>
                    </a:cubicBezTo>
                    <a:cubicBezTo>
                      <a:pt x="771150" y="161175"/>
                      <a:pt x="723507" y="151230"/>
                      <a:pt x="706883" y="157909"/>
                    </a:cubicBezTo>
                    <a:cubicBezTo>
                      <a:pt x="690409" y="164588"/>
                      <a:pt x="700947" y="188336"/>
                      <a:pt x="687737" y="181063"/>
                    </a:cubicBezTo>
                    <a:cubicBezTo>
                      <a:pt x="674528" y="173790"/>
                      <a:pt x="685065" y="155980"/>
                      <a:pt x="695752" y="156573"/>
                    </a:cubicBezTo>
                    <a:cubicBezTo>
                      <a:pt x="706290" y="157316"/>
                      <a:pt x="718312" y="135349"/>
                      <a:pt x="725585" y="119468"/>
                    </a:cubicBezTo>
                    <a:cubicBezTo>
                      <a:pt x="732857" y="103587"/>
                      <a:pt x="712969" y="100915"/>
                      <a:pt x="701095" y="87706"/>
                    </a:cubicBezTo>
                    <a:cubicBezTo>
                      <a:pt x="689370" y="74645"/>
                      <a:pt x="691745" y="36500"/>
                      <a:pt x="679722" y="30415"/>
                    </a:cubicBezTo>
                    <a:cubicBezTo>
                      <a:pt x="666810" y="43179"/>
                      <a:pt x="649296" y="63216"/>
                      <a:pt x="644398" y="77910"/>
                    </a:cubicBezTo>
                    <a:cubicBezTo>
                      <a:pt x="638164" y="96759"/>
                      <a:pt x="630001" y="85925"/>
                      <a:pt x="613081" y="91416"/>
                    </a:cubicBezTo>
                    <a:cubicBezTo>
                      <a:pt x="596012" y="96759"/>
                      <a:pt x="587997" y="89635"/>
                      <a:pt x="583545" y="82511"/>
                    </a:cubicBezTo>
                    <a:cubicBezTo>
                      <a:pt x="579092" y="75238"/>
                      <a:pt x="562024" y="82511"/>
                      <a:pt x="550447" y="81620"/>
                    </a:cubicBezTo>
                    <a:cubicBezTo>
                      <a:pt x="538870" y="80730"/>
                      <a:pt x="545994" y="96017"/>
                      <a:pt x="537979" y="100470"/>
                    </a:cubicBezTo>
                    <a:cubicBezTo>
                      <a:pt x="529964" y="104923"/>
                      <a:pt x="509334" y="91565"/>
                      <a:pt x="502210" y="99579"/>
                    </a:cubicBezTo>
                    <a:cubicBezTo>
                      <a:pt x="495085" y="107594"/>
                      <a:pt x="490633" y="99579"/>
                      <a:pt x="486922" y="106704"/>
                    </a:cubicBezTo>
                    <a:cubicBezTo>
                      <a:pt x="483360" y="113828"/>
                      <a:pt x="470744" y="109375"/>
                      <a:pt x="467182" y="113828"/>
                    </a:cubicBezTo>
                    <a:cubicBezTo>
                      <a:pt x="463620" y="118281"/>
                      <a:pt x="451004" y="120952"/>
                      <a:pt x="434974" y="103142"/>
                    </a:cubicBezTo>
                    <a:cubicBezTo>
                      <a:pt x="418796" y="85182"/>
                      <a:pt x="421468" y="55647"/>
                      <a:pt x="428741" y="50303"/>
                    </a:cubicBezTo>
                    <a:cubicBezTo>
                      <a:pt x="435865" y="44960"/>
                      <a:pt x="435865" y="29673"/>
                      <a:pt x="426069" y="25220"/>
                    </a:cubicBezTo>
                    <a:cubicBezTo>
                      <a:pt x="416273" y="20767"/>
                      <a:pt x="426069" y="1918"/>
                      <a:pt x="413602" y="137"/>
                    </a:cubicBezTo>
                    <a:cubicBezTo>
                      <a:pt x="400986" y="-1644"/>
                      <a:pt x="402915" y="14534"/>
                      <a:pt x="394752" y="17205"/>
                    </a:cubicBezTo>
                    <a:cubicBezTo>
                      <a:pt x="386737" y="19877"/>
                      <a:pt x="366997" y="33383"/>
                      <a:pt x="357943" y="31602"/>
                    </a:cubicBezTo>
                    <a:cubicBezTo>
                      <a:pt x="349038" y="29821"/>
                      <a:pt x="337313" y="33383"/>
                      <a:pt x="337313" y="43179"/>
                    </a:cubicBezTo>
                    <a:cubicBezTo>
                      <a:pt x="337313" y="52975"/>
                      <a:pt x="327517" y="50303"/>
                      <a:pt x="325736" y="42288"/>
                    </a:cubicBezTo>
                    <a:cubicBezTo>
                      <a:pt x="323955" y="34274"/>
                      <a:pt x="305105" y="38726"/>
                      <a:pt x="299762" y="33383"/>
                    </a:cubicBezTo>
                    <a:cubicBezTo>
                      <a:pt x="294419" y="28040"/>
                      <a:pt x="269335" y="30711"/>
                      <a:pt x="280022" y="36945"/>
                    </a:cubicBezTo>
                    <a:cubicBezTo>
                      <a:pt x="290708" y="43179"/>
                      <a:pt x="291599" y="49561"/>
                      <a:pt x="291599" y="59357"/>
                    </a:cubicBezTo>
                    <a:cubicBezTo>
                      <a:pt x="291599" y="69153"/>
                      <a:pt x="299614" y="66481"/>
                      <a:pt x="299614" y="78207"/>
                    </a:cubicBezTo>
                    <a:cubicBezTo>
                      <a:pt x="299614" y="89932"/>
                      <a:pt x="308519" y="81769"/>
                      <a:pt x="314901" y="81769"/>
                    </a:cubicBezTo>
                    <a:cubicBezTo>
                      <a:pt x="321283" y="81769"/>
                      <a:pt x="321135" y="92603"/>
                      <a:pt x="311339" y="94385"/>
                    </a:cubicBezTo>
                    <a:cubicBezTo>
                      <a:pt x="301543" y="96166"/>
                      <a:pt x="296942" y="101509"/>
                      <a:pt x="294270" y="110563"/>
                    </a:cubicBezTo>
                    <a:cubicBezTo>
                      <a:pt x="291599" y="119468"/>
                      <a:pt x="282693" y="113234"/>
                      <a:pt x="274530" y="120359"/>
                    </a:cubicBezTo>
                    <a:cubicBezTo>
                      <a:pt x="266515" y="127483"/>
                      <a:pt x="259243" y="134755"/>
                      <a:pt x="253899" y="131045"/>
                    </a:cubicBezTo>
                    <a:cubicBezTo>
                      <a:pt x="248556" y="127483"/>
                      <a:pt x="244104" y="130154"/>
                      <a:pt x="237721" y="133716"/>
                    </a:cubicBezTo>
                    <a:cubicBezTo>
                      <a:pt x="231488" y="137279"/>
                      <a:pt x="228816" y="133716"/>
                      <a:pt x="219762" y="126592"/>
                    </a:cubicBezTo>
                    <a:cubicBezTo>
                      <a:pt x="213083" y="121249"/>
                      <a:pt x="208779" y="108336"/>
                      <a:pt x="196905" y="96463"/>
                    </a:cubicBezTo>
                    <a:cubicBezTo>
                      <a:pt x="189781" y="99876"/>
                      <a:pt x="175384" y="105071"/>
                      <a:pt x="167666" y="105071"/>
                    </a:cubicBezTo>
                    <a:cubicBezTo>
                      <a:pt x="157277" y="105071"/>
                      <a:pt x="124327" y="102696"/>
                      <a:pt x="122546" y="108336"/>
                    </a:cubicBezTo>
                    <a:cubicBezTo>
                      <a:pt x="120765" y="113976"/>
                      <a:pt x="124921" y="123624"/>
                      <a:pt x="130264" y="124663"/>
                    </a:cubicBezTo>
                    <a:cubicBezTo>
                      <a:pt x="135607" y="125850"/>
                      <a:pt x="147035" y="129115"/>
                      <a:pt x="136201" y="136982"/>
                    </a:cubicBezTo>
                    <a:cubicBezTo>
                      <a:pt x="125514" y="144700"/>
                      <a:pt x="115867" y="134310"/>
                      <a:pt x="115867" y="153011"/>
                    </a:cubicBezTo>
                    <a:cubicBezTo>
                      <a:pt x="115867" y="171712"/>
                      <a:pt x="139911" y="184032"/>
                      <a:pt x="135013" y="201397"/>
                    </a:cubicBezTo>
                    <a:cubicBezTo>
                      <a:pt x="132490" y="210302"/>
                      <a:pt x="128928" y="233308"/>
                      <a:pt x="128928" y="242065"/>
                    </a:cubicBezTo>
                    <a:cubicBezTo>
                      <a:pt x="128928" y="250821"/>
                      <a:pt x="125366" y="280803"/>
                      <a:pt x="117500" y="282584"/>
                    </a:cubicBezTo>
                    <a:cubicBezTo>
                      <a:pt x="109485" y="284365"/>
                      <a:pt x="102509" y="275608"/>
                      <a:pt x="91823" y="284365"/>
                    </a:cubicBezTo>
                    <a:cubicBezTo>
                      <a:pt x="81285" y="293122"/>
                      <a:pt x="68075" y="287927"/>
                      <a:pt x="55608" y="297574"/>
                    </a:cubicBezTo>
                    <a:cubicBezTo>
                      <a:pt x="43289" y="307222"/>
                      <a:pt x="30079" y="303808"/>
                      <a:pt x="29189" y="315237"/>
                    </a:cubicBezTo>
                    <a:cubicBezTo>
                      <a:pt x="28298" y="326665"/>
                      <a:pt x="16869" y="332899"/>
                      <a:pt x="19541" y="343437"/>
                    </a:cubicBezTo>
                    <a:cubicBezTo>
                      <a:pt x="22213" y="353975"/>
                      <a:pt x="14198" y="351452"/>
                      <a:pt x="6331" y="359318"/>
                    </a:cubicBezTo>
                    <a:cubicBezTo>
                      <a:pt x="-1535" y="367333"/>
                      <a:pt x="7222" y="372528"/>
                      <a:pt x="1879" y="378761"/>
                    </a:cubicBezTo>
                    <a:cubicBezTo>
                      <a:pt x="-3465" y="384995"/>
                      <a:pt x="3660" y="394642"/>
                      <a:pt x="9894" y="404290"/>
                    </a:cubicBezTo>
                    <a:cubicBezTo>
                      <a:pt x="16127" y="414086"/>
                      <a:pt x="23103" y="421062"/>
                      <a:pt x="22213" y="429818"/>
                    </a:cubicBezTo>
                    <a:cubicBezTo>
                      <a:pt x="21322" y="438575"/>
                      <a:pt x="28298" y="442138"/>
                      <a:pt x="37203" y="441247"/>
                    </a:cubicBezTo>
                    <a:cubicBezTo>
                      <a:pt x="45960" y="440357"/>
                      <a:pt x="38984" y="458019"/>
                      <a:pt x="53084" y="458019"/>
                    </a:cubicBezTo>
                    <a:cubicBezTo>
                      <a:pt x="67185" y="458019"/>
                      <a:pt x="81285" y="461581"/>
                      <a:pt x="84847" y="453566"/>
                    </a:cubicBezTo>
                    <a:cubicBezTo>
                      <a:pt x="88409" y="445551"/>
                      <a:pt x="98056" y="439466"/>
                      <a:pt x="98056" y="450894"/>
                    </a:cubicBezTo>
                    <a:cubicBezTo>
                      <a:pt x="98056" y="462323"/>
                      <a:pt x="95385" y="493195"/>
                      <a:pt x="105181" y="489781"/>
                    </a:cubicBezTo>
                    <a:cubicBezTo>
                      <a:pt x="114828" y="486219"/>
                      <a:pt x="134271" y="487109"/>
                      <a:pt x="144067" y="490672"/>
                    </a:cubicBezTo>
                    <a:cubicBezTo>
                      <a:pt x="153715" y="494234"/>
                      <a:pt x="163510" y="490672"/>
                      <a:pt x="169596" y="484438"/>
                    </a:cubicBezTo>
                    <a:cubicBezTo>
                      <a:pt x="175829" y="478204"/>
                      <a:pt x="182805" y="478204"/>
                      <a:pt x="195124" y="471228"/>
                    </a:cubicBezTo>
                    <a:cubicBezTo>
                      <a:pt x="207443" y="464104"/>
                      <a:pt x="219020" y="455347"/>
                      <a:pt x="230449" y="455347"/>
                    </a:cubicBezTo>
                    <a:cubicBezTo>
                      <a:pt x="241877" y="455347"/>
                      <a:pt x="261321" y="448223"/>
                      <a:pt x="258649" y="457128"/>
                    </a:cubicBezTo>
                    <a:cubicBezTo>
                      <a:pt x="255977" y="465885"/>
                      <a:pt x="254196" y="498538"/>
                      <a:pt x="268296" y="515310"/>
                    </a:cubicBezTo>
                    <a:cubicBezTo>
                      <a:pt x="282397" y="532081"/>
                      <a:pt x="290411" y="538315"/>
                      <a:pt x="303621" y="536534"/>
                    </a:cubicBezTo>
                    <a:cubicBezTo>
                      <a:pt x="316830" y="534753"/>
                      <a:pt x="315049" y="541877"/>
                      <a:pt x="324845" y="540986"/>
                    </a:cubicBezTo>
                    <a:cubicBezTo>
                      <a:pt x="334493" y="540096"/>
                      <a:pt x="328407" y="551525"/>
                      <a:pt x="337164" y="551525"/>
                    </a:cubicBezTo>
                    <a:cubicBezTo>
                      <a:pt x="345921" y="551525"/>
                      <a:pt x="361802" y="553306"/>
                      <a:pt x="361802" y="562953"/>
                    </a:cubicBezTo>
                    <a:cubicBezTo>
                      <a:pt x="361802" y="572600"/>
                      <a:pt x="388221" y="564734"/>
                      <a:pt x="394455" y="570078"/>
                    </a:cubicBezTo>
                    <a:cubicBezTo>
                      <a:pt x="400689" y="575420"/>
                      <a:pt x="407665" y="579725"/>
                      <a:pt x="405884" y="590411"/>
                    </a:cubicBezTo>
                    <a:cubicBezTo>
                      <a:pt x="404103" y="600949"/>
                      <a:pt x="419093" y="608964"/>
                      <a:pt x="410336" y="613416"/>
                    </a:cubicBezTo>
                    <a:cubicBezTo>
                      <a:pt x="401431" y="617869"/>
                      <a:pt x="413008" y="626626"/>
                      <a:pt x="413898" y="638055"/>
                    </a:cubicBezTo>
                    <a:cubicBezTo>
                      <a:pt x="414789" y="649483"/>
                      <a:pt x="427108" y="653936"/>
                      <a:pt x="446551" y="653045"/>
                    </a:cubicBezTo>
                    <a:cubicBezTo>
                      <a:pt x="465995" y="652155"/>
                      <a:pt x="471338" y="653936"/>
                      <a:pt x="471338" y="668036"/>
                    </a:cubicBezTo>
                    <a:cubicBezTo>
                      <a:pt x="471338" y="682136"/>
                      <a:pt x="484547" y="683917"/>
                      <a:pt x="489000" y="697127"/>
                    </a:cubicBezTo>
                    <a:cubicBezTo>
                      <a:pt x="493453" y="710336"/>
                      <a:pt x="483657" y="725327"/>
                      <a:pt x="485438" y="736013"/>
                    </a:cubicBezTo>
                    <a:cubicBezTo>
                      <a:pt x="486773" y="744176"/>
                      <a:pt x="481876" y="752785"/>
                      <a:pt x="476384" y="756347"/>
                    </a:cubicBezTo>
                    <a:cubicBezTo>
                      <a:pt x="483212" y="764956"/>
                      <a:pt x="483805" y="768963"/>
                      <a:pt x="477720" y="772228"/>
                    </a:cubicBezTo>
                    <a:cubicBezTo>
                      <a:pt x="469705" y="776681"/>
                      <a:pt x="487516" y="789297"/>
                      <a:pt x="483063" y="808889"/>
                    </a:cubicBezTo>
                    <a:cubicBezTo>
                      <a:pt x="478610" y="828629"/>
                      <a:pt x="477720" y="832191"/>
                      <a:pt x="498351" y="833081"/>
                    </a:cubicBezTo>
                    <a:cubicBezTo>
                      <a:pt x="518981" y="833972"/>
                      <a:pt x="517200" y="840205"/>
                      <a:pt x="524324" y="835753"/>
                    </a:cubicBezTo>
                    <a:cubicBezTo>
                      <a:pt x="531449" y="831300"/>
                      <a:pt x="542283" y="851040"/>
                      <a:pt x="544955" y="860836"/>
                    </a:cubicBezTo>
                    <a:cubicBezTo>
                      <a:pt x="547627" y="870632"/>
                      <a:pt x="555642" y="893934"/>
                      <a:pt x="559352" y="893934"/>
                    </a:cubicBezTo>
                    <a:cubicBezTo>
                      <a:pt x="563063" y="893934"/>
                      <a:pt x="573749" y="883248"/>
                      <a:pt x="584435" y="888591"/>
                    </a:cubicBezTo>
                    <a:cubicBezTo>
                      <a:pt x="594379" y="893637"/>
                      <a:pt x="581912" y="927181"/>
                      <a:pt x="581615" y="942023"/>
                    </a:cubicBezTo>
                    <a:cubicBezTo>
                      <a:pt x="589037" y="941726"/>
                      <a:pt x="598239" y="941726"/>
                      <a:pt x="601207" y="943359"/>
                    </a:cubicBezTo>
                    <a:cubicBezTo>
                      <a:pt x="606550" y="946030"/>
                      <a:pt x="609222" y="982245"/>
                      <a:pt x="606550" y="988925"/>
                    </a:cubicBezTo>
                    <a:cubicBezTo>
                      <a:pt x="603879" y="995603"/>
                      <a:pt x="581764" y="1001689"/>
                      <a:pt x="570335" y="1008961"/>
                    </a:cubicBezTo>
                    <a:cubicBezTo>
                      <a:pt x="558907" y="1016382"/>
                      <a:pt x="531449" y="1042505"/>
                      <a:pt x="518684" y="1063284"/>
                    </a:cubicBezTo>
                    <a:cubicBezTo>
                      <a:pt x="511115" y="1075603"/>
                      <a:pt x="500132" y="1085844"/>
                      <a:pt x="492414" y="1094749"/>
                    </a:cubicBezTo>
                    <a:cubicBezTo>
                      <a:pt x="496124" y="1095343"/>
                      <a:pt x="499241" y="1095046"/>
                      <a:pt x="501319" y="1094156"/>
                    </a:cubicBezTo>
                    <a:cubicBezTo>
                      <a:pt x="507404" y="1091484"/>
                      <a:pt x="516755" y="1091484"/>
                      <a:pt x="526848" y="1103507"/>
                    </a:cubicBezTo>
                    <a:cubicBezTo>
                      <a:pt x="536940" y="1115529"/>
                      <a:pt x="536198" y="1125027"/>
                      <a:pt x="540206" y="1124285"/>
                    </a:cubicBezTo>
                    <a:cubicBezTo>
                      <a:pt x="544213" y="1123543"/>
                      <a:pt x="548962" y="1108256"/>
                      <a:pt x="556977" y="1119536"/>
                    </a:cubicBezTo>
                    <a:cubicBezTo>
                      <a:pt x="564992" y="1130964"/>
                      <a:pt x="585771" y="1139722"/>
                      <a:pt x="590521" y="1145064"/>
                    </a:cubicBezTo>
                    <a:cubicBezTo>
                      <a:pt x="595270" y="1150407"/>
                      <a:pt x="610558" y="1154415"/>
                      <a:pt x="610558" y="1168515"/>
                    </a:cubicBezTo>
                    <a:cubicBezTo>
                      <a:pt x="610558" y="1178608"/>
                      <a:pt x="605808" y="1197606"/>
                      <a:pt x="613674" y="1213784"/>
                    </a:cubicBezTo>
                    <a:cubicBezTo>
                      <a:pt x="617385" y="1208886"/>
                      <a:pt x="621689" y="1204137"/>
                      <a:pt x="627626" y="119998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3" name="Freeform: Shape 1212">
                <a:extLst>
                  <a:ext uri="{FF2B5EF4-FFF2-40B4-BE49-F238E27FC236}">
                    <a16:creationId xmlns:a16="http://schemas.microsoft.com/office/drawing/2014/main" id="{CAD8D550-BF5C-87F3-FA57-F8A4BA44F2DA}"/>
                  </a:ext>
                </a:extLst>
              </p:cNvPr>
              <p:cNvSpPr/>
              <p:nvPr/>
            </p:nvSpPr>
            <p:spPr>
              <a:xfrm>
                <a:off x="3850114" y="6410557"/>
                <a:ext cx="162948" cy="172850"/>
              </a:xfrm>
              <a:custGeom>
                <a:avLst/>
                <a:gdLst>
                  <a:gd name="connsiteX0" fmla="*/ 145491 w 148607"/>
                  <a:gd name="connsiteY0" fmla="*/ 75797 h 157638"/>
                  <a:gd name="connsiteX1" fmla="*/ 125454 w 148607"/>
                  <a:gd name="connsiteY1" fmla="*/ 52346 h 157638"/>
                  <a:gd name="connsiteX2" fmla="*/ 91910 w 148607"/>
                  <a:gd name="connsiteY2" fmla="*/ 26818 h 157638"/>
                  <a:gd name="connsiteX3" fmla="*/ 75139 w 148607"/>
                  <a:gd name="connsiteY3" fmla="*/ 31567 h 157638"/>
                  <a:gd name="connsiteX4" fmla="*/ 61781 w 148607"/>
                  <a:gd name="connsiteY4" fmla="*/ 10788 h 157638"/>
                  <a:gd name="connsiteX5" fmla="*/ 36252 w 148607"/>
                  <a:gd name="connsiteY5" fmla="*/ 1438 h 157638"/>
                  <a:gd name="connsiteX6" fmla="*/ 27347 w 148607"/>
                  <a:gd name="connsiteY6" fmla="*/ 2031 h 157638"/>
                  <a:gd name="connsiteX7" fmla="*/ 18145 w 148607"/>
                  <a:gd name="connsiteY7" fmla="*/ 18951 h 157638"/>
                  <a:gd name="connsiteX8" fmla="*/ 8052 w 148607"/>
                  <a:gd name="connsiteY8" fmla="*/ 69860 h 157638"/>
                  <a:gd name="connsiteX9" fmla="*/ 37 w 148607"/>
                  <a:gd name="connsiteY9" fmla="*/ 108747 h 157638"/>
                  <a:gd name="connsiteX10" fmla="*/ 8794 w 148607"/>
                  <a:gd name="connsiteY10" fmla="*/ 126854 h 157638"/>
                  <a:gd name="connsiteX11" fmla="*/ 6568 w 148607"/>
                  <a:gd name="connsiteY11" fmla="*/ 139322 h 157638"/>
                  <a:gd name="connsiteX12" fmla="*/ 18293 w 148607"/>
                  <a:gd name="connsiteY12" fmla="*/ 145110 h 157638"/>
                  <a:gd name="connsiteX13" fmla="*/ 56734 w 148607"/>
                  <a:gd name="connsiteY13" fmla="*/ 155054 h 157638"/>
                  <a:gd name="connsiteX14" fmla="*/ 79888 w 148607"/>
                  <a:gd name="connsiteY14" fmla="*/ 155054 h 157638"/>
                  <a:gd name="connsiteX15" fmla="*/ 124860 w 148607"/>
                  <a:gd name="connsiteY15" fmla="*/ 149118 h 157638"/>
                  <a:gd name="connsiteX16" fmla="*/ 148608 w 148607"/>
                  <a:gd name="connsiteY16" fmla="*/ 121214 h 157638"/>
                  <a:gd name="connsiteX17" fmla="*/ 145491 w 148607"/>
                  <a:gd name="connsiteY17" fmla="*/ 75945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8607" h="157638">
                    <a:moveTo>
                      <a:pt x="145491" y="75797"/>
                    </a:moveTo>
                    <a:cubicBezTo>
                      <a:pt x="145491" y="61697"/>
                      <a:pt x="130055" y="57690"/>
                      <a:pt x="125454" y="52346"/>
                    </a:cubicBezTo>
                    <a:cubicBezTo>
                      <a:pt x="120704" y="47003"/>
                      <a:pt x="99925" y="38246"/>
                      <a:pt x="91910" y="26818"/>
                    </a:cubicBezTo>
                    <a:cubicBezTo>
                      <a:pt x="83896" y="15389"/>
                      <a:pt x="79146" y="30825"/>
                      <a:pt x="75139" y="31567"/>
                    </a:cubicBezTo>
                    <a:cubicBezTo>
                      <a:pt x="71131" y="32161"/>
                      <a:pt x="71725" y="22810"/>
                      <a:pt x="61781" y="10788"/>
                    </a:cubicBezTo>
                    <a:cubicBezTo>
                      <a:pt x="51688" y="-1234"/>
                      <a:pt x="42337" y="-1234"/>
                      <a:pt x="36252" y="1438"/>
                    </a:cubicBezTo>
                    <a:cubicBezTo>
                      <a:pt x="34174" y="2328"/>
                      <a:pt x="31057" y="2477"/>
                      <a:pt x="27347" y="2031"/>
                    </a:cubicBezTo>
                    <a:cubicBezTo>
                      <a:pt x="22004" y="8117"/>
                      <a:pt x="18145" y="13757"/>
                      <a:pt x="18145" y="18951"/>
                    </a:cubicBezTo>
                    <a:cubicBezTo>
                      <a:pt x="18145" y="31716"/>
                      <a:pt x="8794" y="45816"/>
                      <a:pt x="8052" y="69860"/>
                    </a:cubicBezTo>
                    <a:cubicBezTo>
                      <a:pt x="7310" y="94053"/>
                      <a:pt x="631" y="89897"/>
                      <a:pt x="37" y="108747"/>
                    </a:cubicBezTo>
                    <a:cubicBezTo>
                      <a:pt x="-557" y="127448"/>
                      <a:pt x="6122" y="124182"/>
                      <a:pt x="8794" y="126854"/>
                    </a:cubicBezTo>
                    <a:cubicBezTo>
                      <a:pt x="10278" y="128339"/>
                      <a:pt x="8497" y="134275"/>
                      <a:pt x="6568" y="139322"/>
                    </a:cubicBezTo>
                    <a:cubicBezTo>
                      <a:pt x="9388" y="141845"/>
                      <a:pt x="12208" y="145704"/>
                      <a:pt x="18293" y="145110"/>
                    </a:cubicBezTo>
                    <a:cubicBezTo>
                      <a:pt x="30167" y="143774"/>
                      <a:pt x="42041" y="148375"/>
                      <a:pt x="56734" y="155054"/>
                    </a:cubicBezTo>
                    <a:cubicBezTo>
                      <a:pt x="71280" y="161734"/>
                      <a:pt x="65936" y="153125"/>
                      <a:pt x="79888" y="155054"/>
                    </a:cubicBezTo>
                    <a:cubicBezTo>
                      <a:pt x="93840" y="156984"/>
                      <a:pt x="109721" y="158320"/>
                      <a:pt x="124860" y="149118"/>
                    </a:cubicBezTo>
                    <a:cubicBezTo>
                      <a:pt x="135250" y="142735"/>
                      <a:pt x="140593" y="131752"/>
                      <a:pt x="148608" y="121214"/>
                    </a:cubicBezTo>
                    <a:cubicBezTo>
                      <a:pt x="140741" y="105036"/>
                      <a:pt x="145491" y="86038"/>
                      <a:pt x="145491" y="759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1" name="Freeform: Shape 1230">
                <a:extLst>
                  <a:ext uri="{FF2B5EF4-FFF2-40B4-BE49-F238E27FC236}">
                    <a16:creationId xmlns:a16="http://schemas.microsoft.com/office/drawing/2014/main" id="{E27A2A42-F047-ADA5-DD15-AA60D6ECE1CE}"/>
                  </a:ext>
                </a:extLst>
              </p:cNvPr>
              <p:cNvSpPr/>
              <p:nvPr/>
            </p:nvSpPr>
            <p:spPr>
              <a:xfrm>
                <a:off x="3349025" y="6118953"/>
                <a:ext cx="657539" cy="1297090"/>
              </a:xfrm>
              <a:custGeom>
                <a:avLst/>
                <a:gdLst>
                  <a:gd name="connsiteX0" fmla="*/ 226524 w 599666"/>
                  <a:gd name="connsiteY0" fmla="*/ 1161471 h 1182927"/>
                  <a:gd name="connsiteX1" fmla="*/ 167601 w 599666"/>
                  <a:gd name="connsiteY1" fmla="*/ 1122436 h 1182927"/>
                  <a:gd name="connsiteX2" fmla="*/ 153055 w 599666"/>
                  <a:gd name="connsiteY2" fmla="*/ 1108484 h 1182927"/>
                  <a:gd name="connsiteX3" fmla="*/ 155727 w 599666"/>
                  <a:gd name="connsiteY3" fmla="*/ 1095868 h 1182927"/>
                  <a:gd name="connsiteX4" fmla="*/ 145337 w 599666"/>
                  <a:gd name="connsiteY4" fmla="*/ 1079690 h 1182927"/>
                  <a:gd name="connsiteX5" fmla="*/ 145486 w 599666"/>
                  <a:gd name="connsiteY5" fmla="*/ 1177946 h 1182927"/>
                  <a:gd name="connsiteX6" fmla="*/ 195801 w 599666"/>
                  <a:gd name="connsiteY6" fmla="*/ 1180617 h 1182927"/>
                  <a:gd name="connsiteX7" fmla="*/ 209307 w 599666"/>
                  <a:gd name="connsiteY7" fmla="*/ 1180617 h 1182927"/>
                  <a:gd name="connsiteX8" fmla="*/ 246413 w 599666"/>
                  <a:gd name="connsiteY8" fmla="*/ 1170673 h 1182927"/>
                  <a:gd name="connsiteX9" fmla="*/ 226524 w 599666"/>
                  <a:gd name="connsiteY9" fmla="*/ 1161471 h 1182927"/>
                  <a:gd name="connsiteX10" fmla="*/ 593127 w 599666"/>
                  <a:gd name="connsiteY10" fmla="*/ 116579 h 1182927"/>
                  <a:gd name="connsiteX11" fmla="*/ 573535 w 599666"/>
                  <a:gd name="connsiteY11" fmla="*/ 115243 h 1182927"/>
                  <a:gd name="connsiteX12" fmla="*/ 573535 w 599666"/>
                  <a:gd name="connsiteY12" fmla="*/ 118360 h 1182927"/>
                  <a:gd name="connsiteX13" fmla="*/ 558396 w 599666"/>
                  <a:gd name="connsiteY13" fmla="*/ 162293 h 1182927"/>
                  <a:gd name="connsiteX14" fmla="*/ 535094 w 599666"/>
                  <a:gd name="connsiteY14" fmla="*/ 174018 h 1182927"/>
                  <a:gd name="connsiteX15" fmla="*/ 509120 w 599666"/>
                  <a:gd name="connsiteY15" fmla="*/ 179362 h 1182927"/>
                  <a:gd name="connsiteX16" fmla="*/ 480474 w 599666"/>
                  <a:gd name="connsiteY16" fmla="*/ 176690 h 1182927"/>
                  <a:gd name="connsiteX17" fmla="*/ 452719 w 599666"/>
                  <a:gd name="connsiteY17" fmla="*/ 170456 h 1182927"/>
                  <a:gd name="connsiteX18" fmla="*/ 462515 w 599666"/>
                  <a:gd name="connsiteY18" fmla="*/ 150717 h 1182927"/>
                  <a:gd name="connsiteX19" fmla="*/ 485817 w 599666"/>
                  <a:gd name="connsiteY19" fmla="*/ 110494 h 1182927"/>
                  <a:gd name="connsiteX20" fmla="*/ 430308 w 599666"/>
                  <a:gd name="connsiteY20" fmla="*/ 82739 h 1182927"/>
                  <a:gd name="connsiteX21" fmla="*/ 397210 w 599666"/>
                  <a:gd name="connsiteY21" fmla="*/ 65670 h 1182927"/>
                  <a:gd name="connsiteX22" fmla="*/ 364111 w 599666"/>
                  <a:gd name="connsiteY22" fmla="*/ 45040 h 1182927"/>
                  <a:gd name="connsiteX23" fmla="*/ 322702 w 599666"/>
                  <a:gd name="connsiteY23" fmla="*/ 2591 h 1182927"/>
                  <a:gd name="connsiteX24" fmla="*/ 293166 w 599666"/>
                  <a:gd name="connsiteY24" fmla="*/ 2888 h 1182927"/>
                  <a:gd name="connsiteX25" fmla="*/ 275503 w 599666"/>
                  <a:gd name="connsiteY25" fmla="*/ 20550 h 1182927"/>
                  <a:gd name="connsiteX26" fmla="*/ 241070 w 599666"/>
                  <a:gd name="connsiteY26" fmla="*/ 6450 h 1182927"/>
                  <a:gd name="connsiteX27" fmla="*/ 214650 w 599666"/>
                  <a:gd name="connsiteY27" fmla="*/ 7341 h 1182927"/>
                  <a:gd name="connsiteX28" fmla="*/ 192832 w 599666"/>
                  <a:gd name="connsiteY28" fmla="*/ 25448 h 1182927"/>
                  <a:gd name="connsiteX29" fmla="*/ 186747 w 599666"/>
                  <a:gd name="connsiteY29" fmla="*/ 60328 h 1182927"/>
                  <a:gd name="connsiteX30" fmla="*/ 152758 w 599666"/>
                  <a:gd name="connsiteY30" fmla="*/ 87192 h 1182927"/>
                  <a:gd name="connsiteX31" fmla="*/ 150977 w 599666"/>
                  <a:gd name="connsiteY31" fmla="*/ 108713 h 1182927"/>
                  <a:gd name="connsiteX32" fmla="*/ 153649 w 599666"/>
                  <a:gd name="connsiteY32" fmla="*/ 140921 h 1182927"/>
                  <a:gd name="connsiteX33" fmla="*/ 154539 w 599666"/>
                  <a:gd name="connsiteY33" fmla="*/ 160661 h 1182927"/>
                  <a:gd name="connsiteX34" fmla="*/ 136580 w 599666"/>
                  <a:gd name="connsiteY34" fmla="*/ 174909 h 1182927"/>
                  <a:gd name="connsiteX35" fmla="*/ 127675 w 599666"/>
                  <a:gd name="connsiteY35" fmla="*/ 199992 h 1182927"/>
                  <a:gd name="connsiteX36" fmla="*/ 114169 w 599666"/>
                  <a:gd name="connsiteY36" fmla="*/ 226857 h 1182927"/>
                  <a:gd name="connsiteX37" fmla="*/ 106154 w 599666"/>
                  <a:gd name="connsiteY37" fmla="*/ 243035 h 1182927"/>
                  <a:gd name="connsiteX38" fmla="*/ 106154 w 599666"/>
                  <a:gd name="connsiteY38" fmla="*/ 273461 h 1182927"/>
                  <a:gd name="connsiteX39" fmla="*/ 93538 w 599666"/>
                  <a:gd name="connsiteY39" fmla="*/ 296764 h 1182927"/>
                  <a:gd name="connsiteX40" fmla="*/ 93538 w 599666"/>
                  <a:gd name="connsiteY40" fmla="*/ 328971 h 1182927"/>
                  <a:gd name="connsiteX41" fmla="*/ 103334 w 599666"/>
                  <a:gd name="connsiteY41" fmla="*/ 358507 h 1182927"/>
                  <a:gd name="connsiteX42" fmla="*/ 110458 w 599666"/>
                  <a:gd name="connsiteY42" fmla="*/ 384481 h 1182927"/>
                  <a:gd name="connsiteX43" fmla="*/ 102443 w 599666"/>
                  <a:gd name="connsiteY43" fmla="*/ 409565 h 1182927"/>
                  <a:gd name="connsiteX44" fmla="*/ 93538 w 599666"/>
                  <a:gd name="connsiteY44" fmla="*/ 431086 h 1182927"/>
                  <a:gd name="connsiteX45" fmla="*/ 93538 w 599666"/>
                  <a:gd name="connsiteY45" fmla="*/ 468636 h 1182927"/>
                  <a:gd name="connsiteX46" fmla="*/ 71126 w 599666"/>
                  <a:gd name="connsiteY46" fmla="*/ 498173 h 1182927"/>
                  <a:gd name="connsiteX47" fmla="*/ 72017 w 599666"/>
                  <a:gd name="connsiteY47" fmla="*/ 537653 h 1182927"/>
                  <a:gd name="connsiteX48" fmla="*/ 79141 w 599666"/>
                  <a:gd name="connsiteY48" fmla="*/ 554721 h 1182927"/>
                  <a:gd name="connsiteX49" fmla="*/ 62073 w 599666"/>
                  <a:gd name="connsiteY49" fmla="*/ 566298 h 1182927"/>
                  <a:gd name="connsiteX50" fmla="*/ 60291 w 599666"/>
                  <a:gd name="connsiteY50" fmla="*/ 588710 h 1182927"/>
                  <a:gd name="connsiteX51" fmla="*/ 52277 w 599666"/>
                  <a:gd name="connsiteY51" fmla="*/ 607560 h 1182927"/>
                  <a:gd name="connsiteX52" fmla="*/ 44262 w 599666"/>
                  <a:gd name="connsiteY52" fmla="*/ 628190 h 1182927"/>
                  <a:gd name="connsiteX53" fmla="*/ 50496 w 599666"/>
                  <a:gd name="connsiteY53" fmla="*/ 648821 h 1182927"/>
                  <a:gd name="connsiteX54" fmla="*/ 48714 w 599666"/>
                  <a:gd name="connsiteY54" fmla="*/ 681028 h 1182927"/>
                  <a:gd name="connsiteX55" fmla="*/ 44262 w 599666"/>
                  <a:gd name="connsiteY55" fmla="*/ 712346 h 1182927"/>
                  <a:gd name="connsiteX56" fmla="*/ 46933 w 599666"/>
                  <a:gd name="connsiteY56" fmla="*/ 728524 h 1182927"/>
                  <a:gd name="connsiteX57" fmla="*/ 51386 w 599666"/>
                  <a:gd name="connsiteY57" fmla="*/ 747373 h 1182927"/>
                  <a:gd name="connsiteX58" fmla="*/ 60291 w 599666"/>
                  <a:gd name="connsiteY58" fmla="*/ 762660 h 1182927"/>
                  <a:gd name="connsiteX59" fmla="*/ 64744 w 599666"/>
                  <a:gd name="connsiteY59" fmla="*/ 776018 h 1182927"/>
                  <a:gd name="connsiteX60" fmla="*/ 53167 w 599666"/>
                  <a:gd name="connsiteY60" fmla="*/ 782252 h 1182927"/>
                  <a:gd name="connsiteX61" fmla="*/ 57620 w 599666"/>
                  <a:gd name="connsiteY61" fmla="*/ 801992 h 1182927"/>
                  <a:gd name="connsiteX62" fmla="*/ 53167 w 599666"/>
                  <a:gd name="connsiteY62" fmla="*/ 825295 h 1182927"/>
                  <a:gd name="connsiteX63" fmla="*/ 52277 w 599666"/>
                  <a:gd name="connsiteY63" fmla="*/ 848597 h 1182927"/>
                  <a:gd name="connsiteX64" fmla="*/ 43371 w 599666"/>
                  <a:gd name="connsiteY64" fmla="*/ 869228 h 1182927"/>
                  <a:gd name="connsiteX65" fmla="*/ 30904 w 599666"/>
                  <a:gd name="connsiteY65" fmla="*/ 888968 h 1182927"/>
                  <a:gd name="connsiteX66" fmla="*/ 31794 w 599666"/>
                  <a:gd name="connsiteY66" fmla="*/ 912270 h 1182927"/>
                  <a:gd name="connsiteX67" fmla="*/ 19327 w 599666"/>
                  <a:gd name="connsiteY67" fmla="*/ 932901 h 1182927"/>
                  <a:gd name="connsiteX68" fmla="*/ 3149 w 599666"/>
                  <a:gd name="connsiteY68" fmla="*/ 952641 h 1182927"/>
                  <a:gd name="connsiteX69" fmla="*/ 4039 w 599666"/>
                  <a:gd name="connsiteY69" fmla="*/ 980396 h 1182927"/>
                  <a:gd name="connsiteX70" fmla="*/ 9383 w 599666"/>
                  <a:gd name="connsiteY70" fmla="*/ 1000136 h 1182927"/>
                  <a:gd name="connsiteX71" fmla="*/ 37138 w 599666"/>
                  <a:gd name="connsiteY71" fmla="*/ 1009041 h 1182927"/>
                  <a:gd name="connsiteX72" fmla="*/ 38919 w 599666"/>
                  <a:gd name="connsiteY72" fmla="*/ 1043030 h 1182927"/>
                  <a:gd name="connsiteX73" fmla="*/ 53316 w 599666"/>
                  <a:gd name="connsiteY73" fmla="*/ 1055497 h 1182927"/>
                  <a:gd name="connsiteX74" fmla="*/ 106154 w 599666"/>
                  <a:gd name="connsiteY74" fmla="*/ 1054607 h 1182927"/>
                  <a:gd name="connsiteX75" fmla="*/ 122183 w 599666"/>
                  <a:gd name="connsiteY75" fmla="*/ 1063958 h 1182927"/>
                  <a:gd name="connsiteX76" fmla="*/ 150532 w 599666"/>
                  <a:gd name="connsiteY76" fmla="*/ 1067668 h 1182927"/>
                  <a:gd name="connsiteX77" fmla="*/ 134651 w 599666"/>
                  <a:gd name="connsiteY77" fmla="*/ 1039913 h 1182927"/>
                  <a:gd name="connsiteX78" fmla="*/ 131386 w 599666"/>
                  <a:gd name="connsiteY78" fmla="*/ 1017353 h 1182927"/>
                  <a:gd name="connsiteX79" fmla="*/ 137322 w 599666"/>
                  <a:gd name="connsiteY79" fmla="*/ 989598 h 1182927"/>
                  <a:gd name="connsiteX80" fmla="*/ 153204 w 599666"/>
                  <a:gd name="connsiteY80" fmla="*/ 977724 h 1182927"/>
                  <a:gd name="connsiteX81" fmla="*/ 171756 w 599666"/>
                  <a:gd name="connsiteY81" fmla="*/ 956500 h 1182927"/>
                  <a:gd name="connsiteX82" fmla="*/ 192981 w 599666"/>
                  <a:gd name="connsiteY82" fmla="*/ 923402 h 1182927"/>
                  <a:gd name="connsiteX83" fmla="*/ 228008 w 599666"/>
                  <a:gd name="connsiteY83" fmla="*/ 894311 h 1182927"/>
                  <a:gd name="connsiteX84" fmla="*/ 233352 w 599666"/>
                  <a:gd name="connsiteY84" fmla="*/ 865220 h 1182927"/>
                  <a:gd name="connsiteX85" fmla="*/ 203519 w 599666"/>
                  <a:gd name="connsiteY85" fmla="*/ 857205 h 1182927"/>
                  <a:gd name="connsiteX86" fmla="*/ 183036 w 599666"/>
                  <a:gd name="connsiteY86" fmla="*/ 811491 h 1182927"/>
                  <a:gd name="connsiteX87" fmla="*/ 232016 w 599666"/>
                  <a:gd name="connsiteY87" fmla="*/ 783737 h 1182927"/>
                  <a:gd name="connsiteX88" fmla="*/ 239289 w 599666"/>
                  <a:gd name="connsiteY88" fmla="*/ 767855 h 1182927"/>
                  <a:gd name="connsiteX89" fmla="*/ 247303 w 599666"/>
                  <a:gd name="connsiteY89" fmla="*/ 747373 h 1182927"/>
                  <a:gd name="connsiteX90" fmla="*/ 259177 w 599666"/>
                  <a:gd name="connsiteY90" fmla="*/ 716947 h 1182927"/>
                  <a:gd name="connsiteX91" fmla="*/ 267192 w 599666"/>
                  <a:gd name="connsiteY91" fmla="*/ 707002 h 1182927"/>
                  <a:gd name="connsiteX92" fmla="*/ 268527 w 599666"/>
                  <a:gd name="connsiteY92" fmla="*/ 695129 h 1182927"/>
                  <a:gd name="connsiteX93" fmla="*/ 285002 w 599666"/>
                  <a:gd name="connsiteY93" fmla="*/ 705073 h 1182927"/>
                  <a:gd name="connsiteX94" fmla="*/ 296876 w 599666"/>
                  <a:gd name="connsiteY94" fmla="*/ 681919 h 1182927"/>
                  <a:gd name="connsiteX95" fmla="*/ 276394 w 599666"/>
                  <a:gd name="connsiteY95" fmla="*/ 687262 h 1182927"/>
                  <a:gd name="connsiteX96" fmla="*/ 259919 w 599666"/>
                  <a:gd name="connsiteY96" fmla="*/ 679247 h 1182927"/>
                  <a:gd name="connsiteX97" fmla="*/ 255318 w 599666"/>
                  <a:gd name="connsiteY97" fmla="*/ 656687 h 1182927"/>
                  <a:gd name="connsiteX98" fmla="*/ 253982 w 599666"/>
                  <a:gd name="connsiteY98" fmla="*/ 628932 h 1182927"/>
                  <a:gd name="connsiteX99" fmla="*/ 301626 w 599666"/>
                  <a:gd name="connsiteY99" fmla="*/ 641548 h 1182927"/>
                  <a:gd name="connsiteX100" fmla="*/ 336060 w 599666"/>
                  <a:gd name="connsiteY100" fmla="*/ 624331 h 1182927"/>
                  <a:gd name="connsiteX101" fmla="*/ 338731 w 599666"/>
                  <a:gd name="connsiteY101" fmla="*/ 595834 h 1182927"/>
                  <a:gd name="connsiteX102" fmla="*/ 337395 w 599666"/>
                  <a:gd name="connsiteY102" fmla="*/ 574610 h 1182927"/>
                  <a:gd name="connsiteX103" fmla="*/ 347933 w 599666"/>
                  <a:gd name="connsiteY103" fmla="*/ 562736 h 1182927"/>
                  <a:gd name="connsiteX104" fmla="*/ 424668 w 599666"/>
                  <a:gd name="connsiteY104" fmla="*/ 558135 h 1182927"/>
                  <a:gd name="connsiteX105" fmla="*/ 481513 w 599666"/>
                  <a:gd name="connsiteY105" fmla="*/ 530380 h 1182927"/>
                  <a:gd name="connsiteX106" fmla="*/ 508674 w 599666"/>
                  <a:gd name="connsiteY106" fmla="*/ 491345 h 1182927"/>
                  <a:gd name="connsiteX107" fmla="*/ 496058 w 599666"/>
                  <a:gd name="connsiteY107" fmla="*/ 471456 h 1182927"/>
                  <a:gd name="connsiteX108" fmla="*/ 490715 w 599666"/>
                  <a:gd name="connsiteY108" fmla="*/ 445631 h 1182927"/>
                  <a:gd name="connsiteX109" fmla="*/ 474240 w 599666"/>
                  <a:gd name="connsiteY109" fmla="*/ 427820 h 1182927"/>
                  <a:gd name="connsiteX110" fmla="*/ 453016 w 599666"/>
                  <a:gd name="connsiteY110" fmla="*/ 407338 h 1182927"/>
                  <a:gd name="connsiteX111" fmla="*/ 463703 w 599666"/>
                  <a:gd name="connsiteY111" fmla="*/ 405557 h 1182927"/>
                  <a:gd name="connsiteX112" fmla="*/ 465929 w 599666"/>
                  <a:gd name="connsiteY112" fmla="*/ 393090 h 1182927"/>
                  <a:gd name="connsiteX113" fmla="*/ 457172 w 599666"/>
                  <a:gd name="connsiteY113" fmla="*/ 374982 h 1182927"/>
                  <a:gd name="connsiteX114" fmla="*/ 465187 w 599666"/>
                  <a:gd name="connsiteY114" fmla="*/ 336096 h 1182927"/>
                  <a:gd name="connsiteX115" fmla="*/ 475279 w 599666"/>
                  <a:gd name="connsiteY115" fmla="*/ 285187 h 1182927"/>
                  <a:gd name="connsiteX116" fmla="*/ 510752 w 599666"/>
                  <a:gd name="connsiteY116" fmla="*/ 236950 h 1182927"/>
                  <a:gd name="connsiteX117" fmla="*/ 562403 w 599666"/>
                  <a:gd name="connsiteY117" fmla="*/ 182627 h 1182927"/>
                  <a:gd name="connsiteX118" fmla="*/ 598618 w 599666"/>
                  <a:gd name="connsiteY118" fmla="*/ 162590 h 1182927"/>
                  <a:gd name="connsiteX119" fmla="*/ 593275 w 599666"/>
                  <a:gd name="connsiteY119" fmla="*/ 117024 h 1182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99666" h="1182927">
                    <a:moveTo>
                      <a:pt x="226524" y="1161471"/>
                    </a:moveTo>
                    <a:cubicBezTo>
                      <a:pt x="210049" y="1160877"/>
                      <a:pt x="177545" y="1130302"/>
                      <a:pt x="167601" y="1122436"/>
                    </a:cubicBezTo>
                    <a:cubicBezTo>
                      <a:pt x="157656" y="1114421"/>
                      <a:pt x="164929" y="1106555"/>
                      <a:pt x="153055" y="1108484"/>
                    </a:cubicBezTo>
                    <a:cubicBezTo>
                      <a:pt x="141182" y="1110414"/>
                      <a:pt x="149048" y="1099282"/>
                      <a:pt x="155727" y="1095868"/>
                    </a:cubicBezTo>
                    <a:cubicBezTo>
                      <a:pt x="161812" y="1092751"/>
                      <a:pt x="153352" y="1081471"/>
                      <a:pt x="145337" y="1079690"/>
                    </a:cubicBezTo>
                    <a:cubicBezTo>
                      <a:pt x="144447" y="1097501"/>
                      <a:pt x="140736" y="1177204"/>
                      <a:pt x="145486" y="1177946"/>
                    </a:cubicBezTo>
                    <a:cubicBezTo>
                      <a:pt x="150235" y="1178688"/>
                      <a:pt x="185411" y="1173790"/>
                      <a:pt x="195801" y="1180617"/>
                    </a:cubicBezTo>
                    <a:cubicBezTo>
                      <a:pt x="199808" y="1181953"/>
                      <a:pt x="205300" y="1185070"/>
                      <a:pt x="209307" y="1180617"/>
                    </a:cubicBezTo>
                    <a:cubicBezTo>
                      <a:pt x="215986" y="1173345"/>
                      <a:pt x="235726" y="1177352"/>
                      <a:pt x="246413" y="1170673"/>
                    </a:cubicBezTo>
                    <a:cubicBezTo>
                      <a:pt x="256951" y="1163994"/>
                      <a:pt x="243147" y="1162064"/>
                      <a:pt x="226524" y="1161471"/>
                    </a:cubicBezTo>
                    <a:close/>
                    <a:moveTo>
                      <a:pt x="593127" y="116579"/>
                    </a:moveTo>
                    <a:cubicBezTo>
                      <a:pt x="590158" y="115095"/>
                      <a:pt x="580956" y="115095"/>
                      <a:pt x="573535" y="115243"/>
                    </a:cubicBezTo>
                    <a:cubicBezTo>
                      <a:pt x="573535" y="116431"/>
                      <a:pt x="573535" y="117322"/>
                      <a:pt x="573535" y="118360"/>
                    </a:cubicBezTo>
                    <a:cubicBezTo>
                      <a:pt x="575316" y="130828"/>
                      <a:pt x="567301" y="163184"/>
                      <a:pt x="558396" y="162293"/>
                    </a:cubicBezTo>
                    <a:cubicBezTo>
                      <a:pt x="549491" y="161403"/>
                      <a:pt x="542218" y="175800"/>
                      <a:pt x="535094" y="174018"/>
                    </a:cubicBezTo>
                    <a:cubicBezTo>
                      <a:pt x="527969" y="172237"/>
                      <a:pt x="518025" y="184705"/>
                      <a:pt x="509120" y="179362"/>
                    </a:cubicBezTo>
                    <a:cubicBezTo>
                      <a:pt x="500214" y="174018"/>
                      <a:pt x="487599" y="181143"/>
                      <a:pt x="480474" y="176690"/>
                    </a:cubicBezTo>
                    <a:cubicBezTo>
                      <a:pt x="473350" y="172237"/>
                      <a:pt x="452719" y="175800"/>
                      <a:pt x="452719" y="170456"/>
                    </a:cubicBezTo>
                    <a:cubicBezTo>
                      <a:pt x="452719" y="165113"/>
                      <a:pt x="462515" y="166894"/>
                      <a:pt x="462515" y="150717"/>
                    </a:cubicBezTo>
                    <a:cubicBezTo>
                      <a:pt x="462515" y="134539"/>
                      <a:pt x="489380" y="116728"/>
                      <a:pt x="485817" y="110494"/>
                    </a:cubicBezTo>
                    <a:cubicBezTo>
                      <a:pt x="482255" y="104260"/>
                      <a:pt x="436541" y="90754"/>
                      <a:pt x="430308" y="82739"/>
                    </a:cubicBezTo>
                    <a:cubicBezTo>
                      <a:pt x="424074" y="74724"/>
                      <a:pt x="415020" y="67451"/>
                      <a:pt x="397210" y="65670"/>
                    </a:cubicBezTo>
                    <a:cubicBezTo>
                      <a:pt x="379250" y="63890"/>
                      <a:pt x="380141" y="54984"/>
                      <a:pt x="364111" y="45040"/>
                    </a:cubicBezTo>
                    <a:cubicBezTo>
                      <a:pt x="350605" y="36877"/>
                      <a:pt x="329678" y="14910"/>
                      <a:pt x="322702" y="2591"/>
                    </a:cubicBezTo>
                    <a:cubicBezTo>
                      <a:pt x="311718" y="1404"/>
                      <a:pt x="296283" y="-823"/>
                      <a:pt x="293166" y="2888"/>
                    </a:cubicBezTo>
                    <a:cubicBezTo>
                      <a:pt x="288713" y="8231"/>
                      <a:pt x="281737" y="32869"/>
                      <a:pt x="275503" y="20550"/>
                    </a:cubicBezTo>
                    <a:cubicBezTo>
                      <a:pt x="269270" y="8231"/>
                      <a:pt x="254279" y="8231"/>
                      <a:pt x="241070" y="6450"/>
                    </a:cubicBezTo>
                    <a:cubicBezTo>
                      <a:pt x="227860" y="4669"/>
                      <a:pt x="228750" y="-7650"/>
                      <a:pt x="214650" y="7341"/>
                    </a:cubicBezTo>
                    <a:cubicBezTo>
                      <a:pt x="208417" y="14019"/>
                      <a:pt x="200253" y="20550"/>
                      <a:pt x="192832" y="25448"/>
                    </a:cubicBezTo>
                    <a:cubicBezTo>
                      <a:pt x="191942" y="39697"/>
                      <a:pt x="189419" y="55726"/>
                      <a:pt x="186747" y="60328"/>
                    </a:cubicBezTo>
                    <a:cubicBezTo>
                      <a:pt x="183185" y="66561"/>
                      <a:pt x="153649" y="80067"/>
                      <a:pt x="152758" y="87192"/>
                    </a:cubicBezTo>
                    <a:cubicBezTo>
                      <a:pt x="151868" y="94316"/>
                      <a:pt x="156320" y="104260"/>
                      <a:pt x="150977" y="108713"/>
                    </a:cubicBezTo>
                    <a:cubicBezTo>
                      <a:pt x="145634" y="113166"/>
                      <a:pt x="163445" y="135577"/>
                      <a:pt x="153649" y="140921"/>
                    </a:cubicBezTo>
                    <a:cubicBezTo>
                      <a:pt x="143853" y="146264"/>
                      <a:pt x="160773" y="155318"/>
                      <a:pt x="154539" y="160661"/>
                    </a:cubicBezTo>
                    <a:cubicBezTo>
                      <a:pt x="148306" y="166004"/>
                      <a:pt x="136580" y="168675"/>
                      <a:pt x="136580" y="174909"/>
                    </a:cubicBezTo>
                    <a:cubicBezTo>
                      <a:pt x="136580" y="181143"/>
                      <a:pt x="135690" y="196430"/>
                      <a:pt x="127675" y="199992"/>
                    </a:cubicBezTo>
                    <a:cubicBezTo>
                      <a:pt x="119660" y="203555"/>
                      <a:pt x="114169" y="217061"/>
                      <a:pt x="114169" y="226857"/>
                    </a:cubicBezTo>
                    <a:cubicBezTo>
                      <a:pt x="114169" y="236653"/>
                      <a:pt x="101553" y="230419"/>
                      <a:pt x="106154" y="243035"/>
                    </a:cubicBezTo>
                    <a:cubicBezTo>
                      <a:pt x="110606" y="255651"/>
                      <a:pt x="115950" y="270790"/>
                      <a:pt x="106154" y="273461"/>
                    </a:cubicBezTo>
                    <a:cubicBezTo>
                      <a:pt x="96358" y="276133"/>
                      <a:pt x="99030" y="296764"/>
                      <a:pt x="93538" y="296764"/>
                    </a:cubicBezTo>
                    <a:cubicBezTo>
                      <a:pt x="88046" y="296764"/>
                      <a:pt x="85523" y="318285"/>
                      <a:pt x="93538" y="328971"/>
                    </a:cubicBezTo>
                    <a:cubicBezTo>
                      <a:pt x="101553" y="339658"/>
                      <a:pt x="103334" y="348712"/>
                      <a:pt x="103334" y="358507"/>
                    </a:cubicBezTo>
                    <a:cubicBezTo>
                      <a:pt x="103334" y="368303"/>
                      <a:pt x="114020" y="373646"/>
                      <a:pt x="110458" y="384481"/>
                    </a:cubicBezTo>
                    <a:cubicBezTo>
                      <a:pt x="106896" y="395168"/>
                      <a:pt x="108677" y="405112"/>
                      <a:pt x="102443" y="409565"/>
                    </a:cubicBezTo>
                    <a:cubicBezTo>
                      <a:pt x="96209" y="414017"/>
                      <a:pt x="101553" y="427524"/>
                      <a:pt x="93538" y="431086"/>
                    </a:cubicBezTo>
                    <a:cubicBezTo>
                      <a:pt x="85523" y="434648"/>
                      <a:pt x="99772" y="463293"/>
                      <a:pt x="93538" y="468636"/>
                    </a:cubicBezTo>
                    <a:cubicBezTo>
                      <a:pt x="87304" y="473980"/>
                      <a:pt x="71126" y="478432"/>
                      <a:pt x="71126" y="498173"/>
                    </a:cubicBezTo>
                    <a:cubicBezTo>
                      <a:pt x="71126" y="517913"/>
                      <a:pt x="74243" y="529044"/>
                      <a:pt x="72017" y="537653"/>
                    </a:cubicBezTo>
                    <a:cubicBezTo>
                      <a:pt x="70236" y="544777"/>
                      <a:pt x="80922" y="542996"/>
                      <a:pt x="79141" y="554721"/>
                    </a:cubicBezTo>
                    <a:cubicBezTo>
                      <a:pt x="77360" y="566298"/>
                      <a:pt x="62963" y="559174"/>
                      <a:pt x="62073" y="566298"/>
                    </a:cubicBezTo>
                    <a:cubicBezTo>
                      <a:pt x="61182" y="573422"/>
                      <a:pt x="65635" y="587819"/>
                      <a:pt x="60291" y="588710"/>
                    </a:cubicBezTo>
                    <a:cubicBezTo>
                      <a:pt x="54948" y="589600"/>
                      <a:pt x="52277" y="594944"/>
                      <a:pt x="52277" y="607560"/>
                    </a:cubicBezTo>
                    <a:cubicBezTo>
                      <a:pt x="52277" y="620175"/>
                      <a:pt x="45152" y="621808"/>
                      <a:pt x="44262" y="628190"/>
                    </a:cubicBezTo>
                    <a:cubicBezTo>
                      <a:pt x="43371" y="634424"/>
                      <a:pt x="50496" y="641697"/>
                      <a:pt x="50496" y="648821"/>
                    </a:cubicBezTo>
                    <a:cubicBezTo>
                      <a:pt x="50496" y="655945"/>
                      <a:pt x="54948" y="680138"/>
                      <a:pt x="48714" y="681028"/>
                    </a:cubicBezTo>
                    <a:cubicBezTo>
                      <a:pt x="42481" y="681919"/>
                      <a:pt x="38919" y="708783"/>
                      <a:pt x="44262" y="712346"/>
                    </a:cubicBezTo>
                    <a:cubicBezTo>
                      <a:pt x="49605" y="715908"/>
                      <a:pt x="49605" y="723032"/>
                      <a:pt x="46933" y="728524"/>
                    </a:cubicBezTo>
                    <a:cubicBezTo>
                      <a:pt x="44262" y="733867"/>
                      <a:pt x="59401" y="739210"/>
                      <a:pt x="51386" y="747373"/>
                    </a:cubicBezTo>
                    <a:cubicBezTo>
                      <a:pt x="43371" y="755388"/>
                      <a:pt x="49754" y="765778"/>
                      <a:pt x="60291" y="762660"/>
                    </a:cubicBezTo>
                    <a:cubicBezTo>
                      <a:pt x="69197" y="759989"/>
                      <a:pt x="74688" y="776018"/>
                      <a:pt x="64744" y="776018"/>
                    </a:cubicBezTo>
                    <a:cubicBezTo>
                      <a:pt x="54800" y="776018"/>
                      <a:pt x="45004" y="776018"/>
                      <a:pt x="53167" y="782252"/>
                    </a:cubicBezTo>
                    <a:cubicBezTo>
                      <a:pt x="61182" y="788486"/>
                      <a:pt x="69345" y="797540"/>
                      <a:pt x="57620" y="801992"/>
                    </a:cubicBezTo>
                    <a:cubicBezTo>
                      <a:pt x="46043" y="806445"/>
                      <a:pt x="55839" y="814460"/>
                      <a:pt x="53167" y="825295"/>
                    </a:cubicBezTo>
                    <a:cubicBezTo>
                      <a:pt x="50496" y="835981"/>
                      <a:pt x="61182" y="845925"/>
                      <a:pt x="52277" y="848597"/>
                    </a:cubicBezTo>
                    <a:cubicBezTo>
                      <a:pt x="43371" y="851268"/>
                      <a:pt x="55839" y="867446"/>
                      <a:pt x="43371" y="869228"/>
                    </a:cubicBezTo>
                    <a:cubicBezTo>
                      <a:pt x="30904" y="871009"/>
                      <a:pt x="38919" y="882586"/>
                      <a:pt x="30904" y="888968"/>
                    </a:cubicBezTo>
                    <a:cubicBezTo>
                      <a:pt x="22889" y="895202"/>
                      <a:pt x="41590" y="906036"/>
                      <a:pt x="31794" y="912270"/>
                    </a:cubicBezTo>
                    <a:cubicBezTo>
                      <a:pt x="21998" y="918504"/>
                      <a:pt x="29123" y="932901"/>
                      <a:pt x="19327" y="932901"/>
                    </a:cubicBezTo>
                    <a:cubicBezTo>
                      <a:pt x="9531" y="932901"/>
                      <a:pt x="4039" y="946407"/>
                      <a:pt x="3149" y="952641"/>
                    </a:cubicBezTo>
                    <a:cubicBezTo>
                      <a:pt x="2259" y="958874"/>
                      <a:pt x="-3975" y="971490"/>
                      <a:pt x="4039" y="980396"/>
                    </a:cubicBezTo>
                    <a:cubicBezTo>
                      <a:pt x="12054" y="989301"/>
                      <a:pt x="2259" y="996574"/>
                      <a:pt x="9383" y="1000136"/>
                    </a:cubicBezTo>
                    <a:cubicBezTo>
                      <a:pt x="16507" y="1003698"/>
                      <a:pt x="40700" y="998355"/>
                      <a:pt x="37138" y="1009041"/>
                    </a:cubicBezTo>
                    <a:cubicBezTo>
                      <a:pt x="33576" y="1019728"/>
                      <a:pt x="34466" y="1043030"/>
                      <a:pt x="38919" y="1043030"/>
                    </a:cubicBezTo>
                    <a:cubicBezTo>
                      <a:pt x="43371" y="1043030"/>
                      <a:pt x="46043" y="1056536"/>
                      <a:pt x="53316" y="1055497"/>
                    </a:cubicBezTo>
                    <a:cubicBezTo>
                      <a:pt x="60440" y="1054607"/>
                      <a:pt x="92796" y="1051045"/>
                      <a:pt x="106154" y="1054607"/>
                    </a:cubicBezTo>
                    <a:cubicBezTo>
                      <a:pt x="112833" y="1056388"/>
                      <a:pt x="118324" y="1060395"/>
                      <a:pt x="122183" y="1063958"/>
                    </a:cubicBezTo>
                    <a:cubicBezTo>
                      <a:pt x="129901" y="1060544"/>
                      <a:pt x="146673" y="1071527"/>
                      <a:pt x="150532" y="1067668"/>
                    </a:cubicBezTo>
                    <a:cubicBezTo>
                      <a:pt x="155133" y="1063067"/>
                      <a:pt x="134057" y="1045850"/>
                      <a:pt x="134651" y="1039913"/>
                    </a:cubicBezTo>
                    <a:cubicBezTo>
                      <a:pt x="135245" y="1033976"/>
                      <a:pt x="131386" y="1024032"/>
                      <a:pt x="131386" y="1017353"/>
                    </a:cubicBezTo>
                    <a:cubicBezTo>
                      <a:pt x="131386" y="1010674"/>
                      <a:pt x="128120" y="996129"/>
                      <a:pt x="137322" y="989598"/>
                    </a:cubicBezTo>
                    <a:cubicBezTo>
                      <a:pt x="146525" y="982919"/>
                      <a:pt x="147267" y="976388"/>
                      <a:pt x="153204" y="977724"/>
                    </a:cubicBezTo>
                    <a:cubicBezTo>
                      <a:pt x="159140" y="979060"/>
                      <a:pt x="171014" y="972381"/>
                      <a:pt x="171756" y="956500"/>
                    </a:cubicBezTo>
                    <a:cubicBezTo>
                      <a:pt x="172350" y="940619"/>
                      <a:pt x="179771" y="934682"/>
                      <a:pt x="192981" y="923402"/>
                    </a:cubicBezTo>
                    <a:cubicBezTo>
                      <a:pt x="207378" y="911083"/>
                      <a:pt x="231422" y="899654"/>
                      <a:pt x="228008" y="894311"/>
                    </a:cubicBezTo>
                    <a:cubicBezTo>
                      <a:pt x="224743" y="888968"/>
                      <a:pt x="233352" y="871751"/>
                      <a:pt x="233352" y="865220"/>
                    </a:cubicBezTo>
                    <a:cubicBezTo>
                      <a:pt x="233352" y="858690"/>
                      <a:pt x="210791" y="859877"/>
                      <a:pt x="203519" y="857205"/>
                    </a:cubicBezTo>
                    <a:cubicBezTo>
                      <a:pt x="196246" y="854534"/>
                      <a:pt x="169827" y="835981"/>
                      <a:pt x="183036" y="811491"/>
                    </a:cubicBezTo>
                    <a:cubicBezTo>
                      <a:pt x="196246" y="787002"/>
                      <a:pt x="224001" y="784330"/>
                      <a:pt x="232016" y="783737"/>
                    </a:cubicBezTo>
                    <a:cubicBezTo>
                      <a:pt x="240030" y="783143"/>
                      <a:pt x="232609" y="771863"/>
                      <a:pt x="239289" y="767855"/>
                    </a:cubicBezTo>
                    <a:cubicBezTo>
                      <a:pt x="245967" y="763848"/>
                      <a:pt x="247303" y="757317"/>
                      <a:pt x="247303" y="747373"/>
                    </a:cubicBezTo>
                    <a:cubicBezTo>
                      <a:pt x="247303" y="736093"/>
                      <a:pt x="247303" y="718282"/>
                      <a:pt x="259177" y="716947"/>
                    </a:cubicBezTo>
                    <a:cubicBezTo>
                      <a:pt x="271051" y="715611"/>
                      <a:pt x="274464" y="708932"/>
                      <a:pt x="267192" y="707002"/>
                    </a:cubicBezTo>
                    <a:cubicBezTo>
                      <a:pt x="259919" y="705073"/>
                      <a:pt x="256654" y="696464"/>
                      <a:pt x="268527" y="695129"/>
                    </a:cubicBezTo>
                    <a:cubicBezTo>
                      <a:pt x="280401" y="693793"/>
                      <a:pt x="276542" y="705073"/>
                      <a:pt x="285002" y="705073"/>
                    </a:cubicBezTo>
                    <a:cubicBezTo>
                      <a:pt x="293462" y="705073"/>
                      <a:pt x="308156" y="690528"/>
                      <a:pt x="296876" y="681919"/>
                    </a:cubicBezTo>
                    <a:cubicBezTo>
                      <a:pt x="285596" y="673311"/>
                      <a:pt x="282331" y="685926"/>
                      <a:pt x="276394" y="687262"/>
                    </a:cubicBezTo>
                    <a:cubicBezTo>
                      <a:pt x="270457" y="688598"/>
                      <a:pt x="265856" y="679247"/>
                      <a:pt x="259919" y="679247"/>
                    </a:cubicBezTo>
                    <a:cubicBezTo>
                      <a:pt x="253982" y="679247"/>
                      <a:pt x="257990" y="662773"/>
                      <a:pt x="255318" y="656687"/>
                    </a:cubicBezTo>
                    <a:cubicBezTo>
                      <a:pt x="252646" y="650751"/>
                      <a:pt x="248639" y="636205"/>
                      <a:pt x="253982" y="628932"/>
                    </a:cubicBezTo>
                    <a:cubicBezTo>
                      <a:pt x="259325" y="621659"/>
                      <a:pt x="281737" y="640212"/>
                      <a:pt x="301626" y="641548"/>
                    </a:cubicBezTo>
                    <a:cubicBezTo>
                      <a:pt x="321514" y="642884"/>
                      <a:pt x="336060" y="631604"/>
                      <a:pt x="336060" y="624331"/>
                    </a:cubicBezTo>
                    <a:cubicBezTo>
                      <a:pt x="336060" y="617058"/>
                      <a:pt x="326857" y="603849"/>
                      <a:pt x="338731" y="595834"/>
                    </a:cubicBezTo>
                    <a:cubicBezTo>
                      <a:pt x="350605" y="587819"/>
                      <a:pt x="340661" y="585296"/>
                      <a:pt x="337395" y="574610"/>
                    </a:cubicBezTo>
                    <a:cubicBezTo>
                      <a:pt x="334130" y="564072"/>
                      <a:pt x="342738" y="557393"/>
                      <a:pt x="347933" y="562736"/>
                    </a:cubicBezTo>
                    <a:cubicBezTo>
                      <a:pt x="353277" y="568079"/>
                      <a:pt x="392312" y="564665"/>
                      <a:pt x="424668" y="558135"/>
                    </a:cubicBezTo>
                    <a:cubicBezTo>
                      <a:pt x="457024" y="551456"/>
                      <a:pt x="479584" y="539582"/>
                      <a:pt x="481513" y="530380"/>
                    </a:cubicBezTo>
                    <a:cubicBezTo>
                      <a:pt x="483443" y="521178"/>
                      <a:pt x="504073" y="499211"/>
                      <a:pt x="508674" y="491345"/>
                    </a:cubicBezTo>
                    <a:cubicBezTo>
                      <a:pt x="513276" y="483330"/>
                      <a:pt x="509268" y="473535"/>
                      <a:pt x="496058" y="471456"/>
                    </a:cubicBezTo>
                    <a:cubicBezTo>
                      <a:pt x="482849" y="469527"/>
                      <a:pt x="483443" y="454239"/>
                      <a:pt x="490715" y="445631"/>
                    </a:cubicBezTo>
                    <a:cubicBezTo>
                      <a:pt x="497988" y="437022"/>
                      <a:pt x="486708" y="429008"/>
                      <a:pt x="474240" y="427820"/>
                    </a:cubicBezTo>
                    <a:cubicBezTo>
                      <a:pt x="461625" y="426485"/>
                      <a:pt x="441885" y="417876"/>
                      <a:pt x="453016" y="407338"/>
                    </a:cubicBezTo>
                    <a:cubicBezTo>
                      <a:pt x="458508" y="402292"/>
                      <a:pt x="461031" y="403182"/>
                      <a:pt x="463703" y="405557"/>
                    </a:cubicBezTo>
                    <a:cubicBezTo>
                      <a:pt x="465632" y="400511"/>
                      <a:pt x="467413" y="394574"/>
                      <a:pt x="465929" y="393090"/>
                    </a:cubicBezTo>
                    <a:cubicBezTo>
                      <a:pt x="463257" y="390418"/>
                      <a:pt x="456578" y="393683"/>
                      <a:pt x="457172" y="374982"/>
                    </a:cubicBezTo>
                    <a:cubicBezTo>
                      <a:pt x="457766" y="356281"/>
                      <a:pt x="464593" y="360288"/>
                      <a:pt x="465187" y="336096"/>
                    </a:cubicBezTo>
                    <a:cubicBezTo>
                      <a:pt x="465780" y="311903"/>
                      <a:pt x="475279" y="297803"/>
                      <a:pt x="475279" y="285187"/>
                    </a:cubicBezTo>
                    <a:cubicBezTo>
                      <a:pt x="475279" y="272571"/>
                      <a:pt x="498136" y="257729"/>
                      <a:pt x="510752" y="236950"/>
                    </a:cubicBezTo>
                    <a:cubicBezTo>
                      <a:pt x="523517" y="216171"/>
                      <a:pt x="550975" y="190048"/>
                      <a:pt x="562403" y="182627"/>
                    </a:cubicBezTo>
                    <a:cubicBezTo>
                      <a:pt x="573832" y="175206"/>
                      <a:pt x="595947" y="169269"/>
                      <a:pt x="598618" y="162590"/>
                    </a:cubicBezTo>
                    <a:cubicBezTo>
                      <a:pt x="601290" y="155911"/>
                      <a:pt x="598618" y="119696"/>
                      <a:pt x="593275" y="1170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2" name="Freeform: Shape 1231">
                <a:extLst>
                  <a:ext uri="{FF2B5EF4-FFF2-40B4-BE49-F238E27FC236}">
                    <a16:creationId xmlns:a16="http://schemas.microsoft.com/office/drawing/2014/main" id="{6898B512-01F9-0807-A2A5-6D79B615483B}"/>
                  </a:ext>
                </a:extLst>
              </p:cNvPr>
              <p:cNvSpPr/>
              <p:nvPr/>
            </p:nvSpPr>
            <p:spPr>
              <a:xfrm>
                <a:off x="3279043" y="5968065"/>
                <a:ext cx="284678" cy="1472977"/>
              </a:xfrm>
              <a:custGeom>
                <a:avLst/>
                <a:gdLst>
                  <a:gd name="connsiteX0" fmla="*/ 116989 w 259622"/>
                  <a:gd name="connsiteY0" fmla="*/ 1192956 h 1343333"/>
                  <a:gd name="connsiteX1" fmla="*/ 102592 w 259622"/>
                  <a:gd name="connsiteY1" fmla="*/ 1180488 h 1343333"/>
                  <a:gd name="connsiteX2" fmla="*/ 100811 w 259622"/>
                  <a:gd name="connsiteY2" fmla="*/ 1146500 h 1343333"/>
                  <a:gd name="connsiteX3" fmla="*/ 73056 w 259622"/>
                  <a:gd name="connsiteY3" fmla="*/ 1137595 h 1343333"/>
                  <a:gd name="connsiteX4" fmla="*/ 67713 w 259622"/>
                  <a:gd name="connsiteY4" fmla="*/ 1117854 h 1343333"/>
                  <a:gd name="connsiteX5" fmla="*/ 66822 w 259622"/>
                  <a:gd name="connsiteY5" fmla="*/ 1090099 h 1343333"/>
                  <a:gd name="connsiteX6" fmla="*/ 83000 w 259622"/>
                  <a:gd name="connsiteY6" fmla="*/ 1070359 h 1343333"/>
                  <a:gd name="connsiteX7" fmla="*/ 95467 w 259622"/>
                  <a:gd name="connsiteY7" fmla="*/ 1049729 h 1343333"/>
                  <a:gd name="connsiteX8" fmla="*/ 94577 w 259622"/>
                  <a:gd name="connsiteY8" fmla="*/ 1026426 h 1343333"/>
                  <a:gd name="connsiteX9" fmla="*/ 107044 w 259622"/>
                  <a:gd name="connsiteY9" fmla="*/ 1006686 h 1343333"/>
                  <a:gd name="connsiteX10" fmla="*/ 115950 w 259622"/>
                  <a:gd name="connsiteY10" fmla="*/ 986055 h 1343333"/>
                  <a:gd name="connsiteX11" fmla="*/ 116840 w 259622"/>
                  <a:gd name="connsiteY11" fmla="*/ 962753 h 1343333"/>
                  <a:gd name="connsiteX12" fmla="*/ 121293 w 259622"/>
                  <a:gd name="connsiteY12" fmla="*/ 939451 h 1343333"/>
                  <a:gd name="connsiteX13" fmla="*/ 116840 w 259622"/>
                  <a:gd name="connsiteY13" fmla="*/ 919711 h 1343333"/>
                  <a:gd name="connsiteX14" fmla="*/ 128417 w 259622"/>
                  <a:gd name="connsiteY14" fmla="*/ 913477 h 1343333"/>
                  <a:gd name="connsiteX15" fmla="*/ 123964 w 259622"/>
                  <a:gd name="connsiteY15" fmla="*/ 900119 h 1343333"/>
                  <a:gd name="connsiteX16" fmla="*/ 115059 w 259622"/>
                  <a:gd name="connsiteY16" fmla="*/ 884832 h 1343333"/>
                  <a:gd name="connsiteX17" fmla="*/ 110607 w 259622"/>
                  <a:gd name="connsiteY17" fmla="*/ 865982 h 1343333"/>
                  <a:gd name="connsiteX18" fmla="*/ 107935 w 259622"/>
                  <a:gd name="connsiteY18" fmla="*/ 849804 h 1343333"/>
                  <a:gd name="connsiteX19" fmla="*/ 112388 w 259622"/>
                  <a:gd name="connsiteY19" fmla="*/ 818487 h 1343333"/>
                  <a:gd name="connsiteX20" fmla="*/ 114169 w 259622"/>
                  <a:gd name="connsiteY20" fmla="*/ 786279 h 1343333"/>
                  <a:gd name="connsiteX21" fmla="*/ 107935 w 259622"/>
                  <a:gd name="connsiteY21" fmla="*/ 765649 h 1343333"/>
                  <a:gd name="connsiteX22" fmla="*/ 115950 w 259622"/>
                  <a:gd name="connsiteY22" fmla="*/ 745018 h 1343333"/>
                  <a:gd name="connsiteX23" fmla="*/ 123964 w 259622"/>
                  <a:gd name="connsiteY23" fmla="*/ 726169 h 1343333"/>
                  <a:gd name="connsiteX24" fmla="*/ 125745 w 259622"/>
                  <a:gd name="connsiteY24" fmla="*/ 703757 h 1343333"/>
                  <a:gd name="connsiteX25" fmla="*/ 142814 w 259622"/>
                  <a:gd name="connsiteY25" fmla="*/ 692180 h 1343333"/>
                  <a:gd name="connsiteX26" fmla="*/ 135690 w 259622"/>
                  <a:gd name="connsiteY26" fmla="*/ 675111 h 1343333"/>
                  <a:gd name="connsiteX27" fmla="*/ 134799 w 259622"/>
                  <a:gd name="connsiteY27" fmla="*/ 635631 h 1343333"/>
                  <a:gd name="connsiteX28" fmla="*/ 157211 w 259622"/>
                  <a:gd name="connsiteY28" fmla="*/ 606095 h 1343333"/>
                  <a:gd name="connsiteX29" fmla="*/ 157211 w 259622"/>
                  <a:gd name="connsiteY29" fmla="*/ 568544 h 1343333"/>
                  <a:gd name="connsiteX30" fmla="*/ 166116 w 259622"/>
                  <a:gd name="connsiteY30" fmla="*/ 547023 h 1343333"/>
                  <a:gd name="connsiteX31" fmla="*/ 174131 w 259622"/>
                  <a:gd name="connsiteY31" fmla="*/ 521940 h 1343333"/>
                  <a:gd name="connsiteX32" fmla="*/ 167007 w 259622"/>
                  <a:gd name="connsiteY32" fmla="*/ 495966 h 1343333"/>
                  <a:gd name="connsiteX33" fmla="*/ 157211 w 259622"/>
                  <a:gd name="connsiteY33" fmla="*/ 466430 h 1343333"/>
                  <a:gd name="connsiteX34" fmla="*/ 157211 w 259622"/>
                  <a:gd name="connsiteY34" fmla="*/ 434222 h 1343333"/>
                  <a:gd name="connsiteX35" fmla="*/ 169827 w 259622"/>
                  <a:gd name="connsiteY35" fmla="*/ 410920 h 1343333"/>
                  <a:gd name="connsiteX36" fmla="*/ 169827 w 259622"/>
                  <a:gd name="connsiteY36" fmla="*/ 380493 h 1343333"/>
                  <a:gd name="connsiteX37" fmla="*/ 177842 w 259622"/>
                  <a:gd name="connsiteY37" fmla="*/ 364315 h 1343333"/>
                  <a:gd name="connsiteX38" fmla="*/ 191348 w 259622"/>
                  <a:gd name="connsiteY38" fmla="*/ 337451 h 1343333"/>
                  <a:gd name="connsiteX39" fmla="*/ 200253 w 259622"/>
                  <a:gd name="connsiteY39" fmla="*/ 312368 h 1343333"/>
                  <a:gd name="connsiteX40" fmla="*/ 218213 w 259622"/>
                  <a:gd name="connsiteY40" fmla="*/ 298119 h 1343333"/>
                  <a:gd name="connsiteX41" fmla="*/ 217322 w 259622"/>
                  <a:gd name="connsiteY41" fmla="*/ 278379 h 1343333"/>
                  <a:gd name="connsiteX42" fmla="*/ 214650 w 259622"/>
                  <a:gd name="connsiteY42" fmla="*/ 246172 h 1343333"/>
                  <a:gd name="connsiteX43" fmla="*/ 216431 w 259622"/>
                  <a:gd name="connsiteY43" fmla="*/ 224650 h 1343333"/>
                  <a:gd name="connsiteX44" fmla="*/ 250420 w 259622"/>
                  <a:gd name="connsiteY44" fmla="*/ 197786 h 1343333"/>
                  <a:gd name="connsiteX45" fmla="*/ 256505 w 259622"/>
                  <a:gd name="connsiteY45" fmla="*/ 162907 h 1343333"/>
                  <a:gd name="connsiteX46" fmla="*/ 237804 w 259622"/>
                  <a:gd name="connsiteY46" fmla="*/ 168695 h 1343333"/>
                  <a:gd name="connsiteX47" fmla="*/ 230680 w 259622"/>
                  <a:gd name="connsiteY47" fmla="*/ 136042 h 1343333"/>
                  <a:gd name="connsiteX48" fmla="*/ 220142 w 259622"/>
                  <a:gd name="connsiteY48" fmla="*/ 108733 h 1343333"/>
                  <a:gd name="connsiteX49" fmla="*/ 209604 w 259622"/>
                  <a:gd name="connsiteY49" fmla="*/ 84094 h 1343333"/>
                  <a:gd name="connsiteX50" fmla="*/ 215838 w 259622"/>
                  <a:gd name="connsiteY50" fmla="*/ 62870 h 1343333"/>
                  <a:gd name="connsiteX51" fmla="*/ 203519 w 259622"/>
                  <a:gd name="connsiteY51" fmla="*/ 46098 h 1343333"/>
                  <a:gd name="connsiteX52" fmla="*/ 196395 w 259622"/>
                  <a:gd name="connsiteY52" fmla="*/ 14336 h 1343333"/>
                  <a:gd name="connsiteX53" fmla="*/ 183185 w 259622"/>
                  <a:gd name="connsiteY53" fmla="*/ 1127 h 1343333"/>
                  <a:gd name="connsiteX54" fmla="*/ 170866 w 259622"/>
                  <a:gd name="connsiteY54" fmla="*/ 25022 h 1343333"/>
                  <a:gd name="connsiteX55" fmla="*/ 164335 w 259622"/>
                  <a:gd name="connsiteY55" fmla="*/ 29772 h 1343333"/>
                  <a:gd name="connsiteX56" fmla="*/ 164632 w 259622"/>
                  <a:gd name="connsiteY56" fmla="*/ 56636 h 1343333"/>
                  <a:gd name="connsiteX57" fmla="*/ 166562 w 259622"/>
                  <a:gd name="connsiteY57" fmla="*/ 133371 h 1343333"/>
                  <a:gd name="connsiteX58" fmla="*/ 154688 w 259622"/>
                  <a:gd name="connsiteY58" fmla="*/ 178343 h 1343333"/>
                  <a:gd name="connsiteX59" fmla="*/ 158695 w 259622"/>
                  <a:gd name="connsiteY59" fmla="*/ 195560 h 1343333"/>
                  <a:gd name="connsiteX60" fmla="*/ 155430 w 259622"/>
                  <a:gd name="connsiteY60" fmla="*/ 235188 h 1343333"/>
                  <a:gd name="connsiteX61" fmla="*/ 142220 w 259622"/>
                  <a:gd name="connsiteY61" fmla="*/ 303314 h 1343333"/>
                  <a:gd name="connsiteX62" fmla="*/ 134354 w 259622"/>
                  <a:gd name="connsiteY62" fmla="*/ 334482 h 1343333"/>
                  <a:gd name="connsiteX63" fmla="*/ 121144 w 259622"/>
                  <a:gd name="connsiteY63" fmla="*/ 360308 h 1343333"/>
                  <a:gd name="connsiteX64" fmla="*/ 132425 w 259622"/>
                  <a:gd name="connsiteY64" fmla="*/ 396078 h 1343333"/>
                  <a:gd name="connsiteX65" fmla="*/ 121144 w 259622"/>
                  <a:gd name="connsiteY65" fmla="*/ 428582 h 1343333"/>
                  <a:gd name="connsiteX66" fmla="*/ 121144 w 259622"/>
                  <a:gd name="connsiteY66" fmla="*/ 494036 h 1343333"/>
                  <a:gd name="connsiteX67" fmla="*/ 114465 w 259622"/>
                  <a:gd name="connsiteY67" fmla="*/ 514519 h 1343333"/>
                  <a:gd name="connsiteX68" fmla="*/ 103927 w 259622"/>
                  <a:gd name="connsiteY68" fmla="*/ 551624 h 1343333"/>
                  <a:gd name="connsiteX69" fmla="*/ 80774 w 259622"/>
                  <a:gd name="connsiteY69" fmla="*/ 615149 h 1343333"/>
                  <a:gd name="connsiteX70" fmla="*/ 66822 w 259622"/>
                  <a:gd name="connsiteY70" fmla="*/ 639044 h 1343333"/>
                  <a:gd name="connsiteX71" fmla="*/ 62815 w 259622"/>
                  <a:gd name="connsiteY71" fmla="*/ 660862 h 1343333"/>
                  <a:gd name="connsiteX72" fmla="*/ 66822 w 259622"/>
                  <a:gd name="connsiteY72" fmla="*/ 698562 h 1343333"/>
                  <a:gd name="connsiteX73" fmla="*/ 68158 w 259622"/>
                  <a:gd name="connsiteY73" fmla="*/ 728989 h 1343333"/>
                  <a:gd name="connsiteX74" fmla="*/ 58956 w 259622"/>
                  <a:gd name="connsiteY74" fmla="*/ 754072 h 1343333"/>
                  <a:gd name="connsiteX75" fmla="*/ 54948 w 259622"/>
                  <a:gd name="connsiteY75" fmla="*/ 789099 h 1343333"/>
                  <a:gd name="connsiteX76" fmla="*/ 52277 w 259622"/>
                  <a:gd name="connsiteY76" fmla="*/ 807058 h 1343333"/>
                  <a:gd name="connsiteX77" fmla="*/ 39661 w 259622"/>
                  <a:gd name="connsiteY77" fmla="*/ 839414 h 1343333"/>
                  <a:gd name="connsiteX78" fmla="*/ 53612 w 259622"/>
                  <a:gd name="connsiteY78" fmla="*/ 859303 h 1343333"/>
                  <a:gd name="connsiteX79" fmla="*/ 66822 w 259622"/>
                  <a:gd name="connsiteY79" fmla="*/ 805723 h 1343333"/>
                  <a:gd name="connsiteX80" fmla="*/ 78102 w 259622"/>
                  <a:gd name="connsiteY80" fmla="*/ 794442 h 1343333"/>
                  <a:gd name="connsiteX81" fmla="*/ 86117 w 259622"/>
                  <a:gd name="connsiteY81" fmla="*/ 805723 h 1343333"/>
                  <a:gd name="connsiteX82" fmla="*/ 88046 w 259622"/>
                  <a:gd name="connsiteY82" fmla="*/ 818932 h 1343333"/>
                  <a:gd name="connsiteX83" fmla="*/ 85375 w 259622"/>
                  <a:gd name="connsiteY83" fmla="*/ 844016 h 1343333"/>
                  <a:gd name="connsiteX84" fmla="*/ 78102 w 259622"/>
                  <a:gd name="connsiteY84" fmla="*/ 867911 h 1343333"/>
                  <a:gd name="connsiteX85" fmla="*/ 72759 w 259622"/>
                  <a:gd name="connsiteY85" fmla="*/ 887058 h 1343333"/>
                  <a:gd name="connsiteX86" fmla="*/ 74095 w 259622"/>
                  <a:gd name="connsiteY86" fmla="*/ 901603 h 1343333"/>
                  <a:gd name="connsiteX87" fmla="*/ 73501 w 259622"/>
                  <a:gd name="connsiteY87" fmla="*/ 914219 h 1343333"/>
                  <a:gd name="connsiteX88" fmla="*/ 74837 w 259622"/>
                  <a:gd name="connsiteY88" fmla="*/ 932030 h 1343333"/>
                  <a:gd name="connsiteX89" fmla="*/ 59549 w 259622"/>
                  <a:gd name="connsiteY89" fmla="*/ 940638 h 1343333"/>
                  <a:gd name="connsiteX90" fmla="*/ 62221 w 259622"/>
                  <a:gd name="connsiteY90" fmla="*/ 960527 h 1343333"/>
                  <a:gd name="connsiteX91" fmla="*/ 43075 w 259622"/>
                  <a:gd name="connsiteY91" fmla="*/ 952512 h 1343333"/>
                  <a:gd name="connsiteX92" fmla="*/ 56284 w 259622"/>
                  <a:gd name="connsiteY92" fmla="*/ 932624 h 1343333"/>
                  <a:gd name="connsiteX93" fmla="*/ 40403 w 259622"/>
                  <a:gd name="connsiteY93" fmla="*/ 910806 h 1343333"/>
                  <a:gd name="connsiteX94" fmla="*/ 50347 w 259622"/>
                  <a:gd name="connsiteY94" fmla="*/ 934701 h 1343333"/>
                  <a:gd name="connsiteX95" fmla="*/ 34466 w 259622"/>
                  <a:gd name="connsiteY95" fmla="*/ 941974 h 1343333"/>
                  <a:gd name="connsiteX96" fmla="*/ 17249 w 259622"/>
                  <a:gd name="connsiteY96" fmla="*/ 954590 h 1343333"/>
                  <a:gd name="connsiteX97" fmla="*/ 18585 w 259622"/>
                  <a:gd name="connsiteY97" fmla="*/ 969135 h 1343333"/>
                  <a:gd name="connsiteX98" fmla="*/ 32 w 259622"/>
                  <a:gd name="connsiteY98" fmla="*/ 986946 h 1343333"/>
                  <a:gd name="connsiteX99" fmla="*/ 7305 w 259622"/>
                  <a:gd name="connsiteY99" fmla="*/ 988282 h 1343333"/>
                  <a:gd name="connsiteX100" fmla="*/ 21256 w 259622"/>
                  <a:gd name="connsiteY100" fmla="*/ 988282 h 1343333"/>
                  <a:gd name="connsiteX101" fmla="*/ 38473 w 259622"/>
                  <a:gd name="connsiteY101" fmla="*/ 990211 h 1343333"/>
                  <a:gd name="connsiteX102" fmla="*/ 41145 w 259622"/>
                  <a:gd name="connsiteY102" fmla="*/ 1005499 h 1343333"/>
                  <a:gd name="connsiteX103" fmla="*/ 31943 w 259622"/>
                  <a:gd name="connsiteY103" fmla="*/ 1024051 h 1343333"/>
                  <a:gd name="connsiteX104" fmla="*/ 59698 w 259622"/>
                  <a:gd name="connsiteY104" fmla="*/ 1026723 h 1343333"/>
                  <a:gd name="connsiteX105" fmla="*/ 60292 w 259622"/>
                  <a:gd name="connsiteY105" fmla="*/ 1038597 h 1343333"/>
                  <a:gd name="connsiteX106" fmla="*/ 40403 w 259622"/>
                  <a:gd name="connsiteY106" fmla="*/ 1033996 h 1343333"/>
                  <a:gd name="connsiteX107" fmla="*/ 22592 w 259622"/>
                  <a:gd name="connsiteY107" fmla="*/ 1035332 h 1343333"/>
                  <a:gd name="connsiteX108" fmla="*/ 2704 w 259622"/>
                  <a:gd name="connsiteY108" fmla="*/ 1051955 h 1343333"/>
                  <a:gd name="connsiteX109" fmla="*/ 13984 w 259622"/>
                  <a:gd name="connsiteY109" fmla="*/ 1065165 h 1343333"/>
                  <a:gd name="connsiteX110" fmla="*/ 28529 w 259622"/>
                  <a:gd name="connsiteY110" fmla="*/ 1055962 h 1343333"/>
                  <a:gd name="connsiteX111" fmla="*/ 41145 w 259622"/>
                  <a:gd name="connsiteY111" fmla="*/ 1057298 h 1343333"/>
                  <a:gd name="connsiteX112" fmla="*/ 25857 w 259622"/>
                  <a:gd name="connsiteY112" fmla="*/ 1069914 h 1343333"/>
                  <a:gd name="connsiteX113" fmla="*/ 9976 w 259622"/>
                  <a:gd name="connsiteY113" fmla="*/ 1087725 h 1343333"/>
                  <a:gd name="connsiteX114" fmla="*/ 16655 w 259622"/>
                  <a:gd name="connsiteY114" fmla="*/ 1100341 h 1343333"/>
                  <a:gd name="connsiteX115" fmla="*/ 23928 w 259622"/>
                  <a:gd name="connsiteY115" fmla="*/ 1109543 h 1343333"/>
                  <a:gd name="connsiteX116" fmla="*/ 33130 w 259622"/>
                  <a:gd name="connsiteY116" fmla="*/ 1097669 h 1343333"/>
                  <a:gd name="connsiteX117" fmla="*/ 45746 w 259622"/>
                  <a:gd name="connsiteY117" fmla="*/ 1083717 h 1343333"/>
                  <a:gd name="connsiteX118" fmla="*/ 41739 w 259622"/>
                  <a:gd name="connsiteY118" fmla="*/ 1104942 h 1343333"/>
                  <a:gd name="connsiteX119" fmla="*/ 37137 w 259622"/>
                  <a:gd name="connsiteY119" fmla="*/ 1127502 h 1343333"/>
                  <a:gd name="connsiteX120" fmla="*/ 29271 w 259622"/>
                  <a:gd name="connsiteY120" fmla="*/ 1138782 h 1343333"/>
                  <a:gd name="connsiteX121" fmla="*/ 19327 w 259622"/>
                  <a:gd name="connsiteY121" fmla="*/ 1146797 h 1343333"/>
                  <a:gd name="connsiteX122" fmla="*/ 18733 w 259622"/>
                  <a:gd name="connsiteY122" fmla="*/ 1164607 h 1343333"/>
                  <a:gd name="connsiteX123" fmla="*/ 34614 w 259622"/>
                  <a:gd name="connsiteY123" fmla="*/ 1160006 h 1343333"/>
                  <a:gd name="connsiteX124" fmla="*/ 49902 w 259622"/>
                  <a:gd name="connsiteY124" fmla="*/ 1160600 h 1343333"/>
                  <a:gd name="connsiteX125" fmla="*/ 55839 w 259622"/>
                  <a:gd name="connsiteY125" fmla="*/ 1170544 h 1343333"/>
                  <a:gd name="connsiteX126" fmla="*/ 41887 w 259622"/>
                  <a:gd name="connsiteY126" fmla="*/ 1184496 h 1343333"/>
                  <a:gd name="connsiteX127" fmla="*/ 59698 w 259622"/>
                  <a:gd name="connsiteY127" fmla="*/ 1186425 h 1343333"/>
                  <a:gd name="connsiteX128" fmla="*/ 69642 w 259622"/>
                  <a:gd name="connsiteY128" fmla="*/ 1183160 h 1343333"/>
                  <a:gd name="connsiteX129" fmla="*/ 88789 w 259622"/>
                  <a:gd name="connsiteY129" fmla="*/ 1189839 h 1343333"/>
                  <a:gd name="connsiteX130" fmla="*/ 62369 w 259622"/>
                  <a:gd name="connsiteY130" fmla="*/ 1200377 h 1343333"/>
                  <a:gd name="connsiteX131" fmla="*/ 53761 w 259622"/>
                  <a:gd name="connsiteY131" fmla="*/ 1218188 h 1343333"/>
                  <a:gd name="connsiteX132" fmla="*/ 75579 w 259622"/>
                  <a:gd name="connsiteY132" fmla="*/ 1210915 h 1343333"/>
                  <a:gd name="connsiteX133" fmla="*/ 121293 w 259622"/>
                  <a:gd name="connsiteY133" fmla="*/ 1213587 h 1343333"/>
                  <a:gd name="connsiteX134" fmla="*/ 102740 w 259622"/>
                  <a:gd name="connsiteY134" fmla="*/ 1219523 h 1343333"/>
                  <a:gd name="connsiteX135" fmla="*/ 84187 w 259622"/>
                  <a:gd name="connsiteY135" fmla="*/ 1222789 h 1343333"/>
                  <a:gd name="connsiteX136" fmla="*/ 67713 w 259622"/>
                  <a:gd name="connsiteY136" fmla="*/ 1233327 h 1343333"/>
                  <a:gd name="connsiteX137" fmla="*/ 68306 w 259622"/>
                  <a:gd name="connsiteY137" fmla="*/ 1245201 h 1343333"/>
                  <a:gd name="connsiteX138" fmla="*/ 95467 w 259622"/>
                  <a:gd name="connsiteY138" fmla="*/ 1233920 h 1343333"/>
                  <a:gd name="connsiteX139" fmla="*/ 129159 w 259622"/>
                  <a:gd name="connsiteY139" fmla="*/ 1227241 h 1343333"/>
                  <a:gd name="connsiteX140" fmla="*/ 106599 w 259622"/>
                  <a:gd name="connsiteY140" fmla="*/ 1239857 h 1343333"/>
                  <a:gd name="connsiteX141" fmla="*/ 91312 w 259622"/>
                  <a:gd name="connsiteY141" fmla="*/ 1254403 h 1343333"/>
                  <a:gd name="connsiteX142" fmla="*/ 59549 w 259622"/>
                  <a:gd name="connsiteY142" fmla="*/ 1250395 h 1343333"/>
                  <a:gd name="connsiteX143" fmla="*/ 62815 w 259622"/>
                  <a:gd name="connsiteY143" fmla="*/ 1270284 h 1343333"/>
                  <a:gd name="connsiteX144" fmla="*/ 88640 w 259622"/>
                  <a:gd name="connsiteY144" fmla="*/ 1276221 h 1343333"/>
                  <a:gd name="connsiteX145" fmla="*/ 107787 w 259622"/>
                  <a:gd name="connsiteY145" fmla="*/ 1284235 h 1343333"/>
                  <a:gd name="connsiteX146" fmla="*/ 102443 w 259622"/>
                  <a:gd name="connsiteY146" fmla="*/ 1274291 h 1343333"/>
                  <a:gd name="connsiteX147" fmla="*/ 114317 w 259622"/>
                  <a:gd name="connsiteY147" fmla="*/ 1265682 h 1343333"/>
                  <a:gd name="connsiteX148" fmla="*/ 137471 w 259622"/>
                  <a:gd name="connsiteY148" fmla="*/ 1244458 h 1343333"/>
                  <a:gd name="connsiteX149" fmla="*/ 163890 w 259622"/>
                  <a:gd name="connsiteY149" fmla="*/ 1215961 h 1343333"/>
                  <a:gd name="connsiteX150" fmla="*/ 159883 w 259622"/>
                  <a:gd name="connsiteY150" fmla="*/ 1230507 h 1343333"/>
                  <a:gd name="connsiteX151" fmla="*/ 155282 w 259622"/>
                  <a:gd name="connsiteY151" fmla="*/ 1247724 h 1343333"/>
                  <a:gd name="connsiteX152" fmla="*/ 182443 w 259622"/>
                  <a:gd name="connsiteY152" fmla="*/ 1249059 h 1343333"/>
                  <a:gd name="connsiteX153" fmla="*/ 165968 w 259622"/>
                  <a:gd name="connsiteY153" fmla="*/ 1262269 h 1343333"/>
                  <a:gd name="connsiteX154" fmla="*/ 167304 w 259622"/>
                  <a:gd name="connsiteY154" fmla="*/ 1283493 h 1343333"/>
                  <a:gd name="connsiteX155" fmla="*/ 154688 w 259622"/>
                  <a:gd name="connsiteY155" fmla="*/ 1259004 h 1343333"/>
                  <a:gd name="connsiteX156" fmla="*/ 148751 w 259622"/>
                  <a:gd name="connsiteY156" fmla="*/ 1277556 h 1343333"/>
                  <a:gd name="connsiteX157" fmla="*/ 134206 w 259622"/>
                  <a:gd name="connsiteY157" fmla="*/ 1272213 h 1343333"/>
                  <a:gd name="connsiteX158" fmla="*/ 126191 w 259622"/>
                  <a:gd name="connsiteY158" fmla="*/ 1283493 h 1343333"/>
                  <a:gd name="connsiteX159" fmla="*/ 111052 w 259622"/>
                  <a:gd name="connsiteY159" fmla="*/ 1295367 h 1343333"/>
                  <a:gd name="connsiteX160" fmla="*/ 132870 w 259622"/>
                  <a:gd name="connsiteY160" fmla="*/ 1299968 h 1343333"/>
                  <a:gd name="connsiteX161" fmla="*/ 148157 w 259622"/>
                  <a:gd name="connsiteY161" fmla="*/ 1326387 h 1343333"/>
                  <a:gd name="connsiteX162" fmla="*/ 158695 w 259622"/>
                  <a:gd name="connsiteY162" fmla="*/ 1303233 h 1343333"/>
                  <a:gd name="connsiteX163" fmla="*/ 179920 w 259622"/>
                  <a:gd name="connsiteY163" fmla="*/ 1330989 h 1343333"/>
                  <a:gd name="connsiteX164" fmla="*/ 190457 w 259622"/>
                  <a:gd name="connsiteY164" fmla="*/ 1320450 h 1343333"/>
                  <a:gd name="connsiteX165" fmla="*/ 221626 w 259622"/>
                  <a:gd name="connsiteY165" fmla="*/ 1343011 h 1343333"/>
                  <a:gd name="connsiteX166" fmla="*/ 217619 w 259622"/>
                  <a:gd name="connsiteY166" fmla="*/ 1323122 h 1343333"/>
                  <a:gd name="connsiteX167" fmla="*/ 234836 w 259622"/>
                  <a:gd name="connsiteY167" fmla="*/ 1323122 h 1343333"/>
                  <a:gd name="connsiteX168" fmla="*/ 254724 w 259622"/>
                  <a:gd name="connsiteY168" fmla="*/ 1320450 h 1343333"/>
                  <a:gd name="connsiteX169" fmla="*/ 259622 w 259622"/>
                  <a:gd name="connsiteY169" fmla="*/ 1318521 h 1343333"/>
                  <a:gd name="connsiteX170" fmla="*/ 209307 w 259622"/>
                  <a:gd name="connsiteY170" fmla="*/ 1315849 h 1343333"/>
                  <a:gd name="connsiteX171" fmla="*/ 209159 w 259622"/>
                  <a:gd name="connsiteY171" fmla="*/ 1217594 h 1343333"/>
                  <a:gd name="connsiteX172" fmla="*/ 207081 w 259622"/>
                  <a:gd name="connsiteY172" fmla="*/ 1217149 h 1343333"/>
                  <a:gd name="connsiteX173" fmla="*/ 182591 w 259622"/>
                  <a:gd name="connsiteY173" fmla="*/ 1205868 h 1343333"/>
                  <a:gd name="connsiteX174" fmla="*/ 186005 w 259622"/>
                  <a:gd name="connsiteY174" fmla="*/ 1201416 h 1343333"/>
                  <a:gd name="connsiteX175" fmla="*/ 169975 w 259622"/>
                  <a:gd name="connsiteY175" fmla="*/ 1192065 h 1343333"/>
                  <a:gd name="connsiteX176" fmla="*/ 117137 w 259622"/>
                  <a:gd name="connsiteY176" fmla="*/ 1192956 h 1343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259622" h="1343333">
                    <a:moveTo>
                      <a:pt x="116989" y="1192956"/>
                    </a:moveTo>
                    <a:cubicBezTo>
                      <a:pt x="109864" y="1193846"/>
                      <a:pt x="107193" y="1180488"/>
                      <a:pt x="102592" y="1180488"/>
                    </a:cubicBezTo>
                    <a:cubicBezTo>
                      <a:pt x="97991" y="1180488"/>
                      <a:pt x="97248" y="1157186"/>
                      <a:pt x="100811" y="1146500"/>
                    </a:cubicBezTo>
                    <a:cubicBezTo>
                      <a:pt x="104373" y="1135813"/>
                      <a:pt x="80180" y="1141157"/>
                      <a:pt x="73056" y="1137595"/>
                    </a:cubicBezTo>
                    <a:cubicBezTo>
                      <a:pt x="65931" y="1134032"/>
                      <a:pt x="75727" y="1126908"/>
                      <a:pt x="67713" y="1117854"/>
                    </a:cubicBezTo>
                    <a:cubicBezTo>
                      <a:pt x="59698" y="1108949"/>
                      <a:pt x="65931" y="1096333"/>
                      <a:pt x="66822" y="1090099"/>
                    </a:cubicBezTo>
                    <a:cubicBezTo>
                      <a:pt x="67713" y="1083865"/>
                      <a:pt x="73056" y="1070359"/>
                      <a:pt x="83000" y="1070359"/>
                    </a:cubicBezTo>
                    <a:cubicBezTo>
                      <a:pt x="92944" y="1070359"/>
                      <a:pt x="85672" y="1055962"/>
                      <a:pt x="95467" y="1049729"/>
                    </a:cubicBezTo>
                    <a:cubicBezTo>
                      <a:pt x="105263" y="1043495"/>
                      <a:pt x="86562" y="1032660"/>
                      <a:pt x="94577" y="1026426"/>
                    </a:cubicBezTo>
                    <a:cubicBezTo>
                      <a:pt x="102592" y="1020193"/>
                      <a:pt x="94577" y="1008467"/>
                      <a:pt x="107044" y="1006686"/>
                    </a:cubicBezTo>
                    <a:cubicBezTo>
                      <a:pt x="119660" y="1004905"/>
                      <a:pt x="107044" y="988727"/>
                      <a:pt x="115950" y="986055"/>
                    </a:cubicBezTo>
                    <a:cubicBezTo>
                      <a:pt x="124855" y="983384"/>
                      <a:pt x="114169" y="973588"/>
                      <a:pt x="116840" y="962753"/>
                    </a:cubicBezTo>
                    <a:cubicBezTo>
                      <a:pt x="119512" y="952067"/>
                      <a:pt x="109716" y="943903"/>
                      <a:pt x="121293" y="939451"/>
                    </a:cubicBezTo>
                    <a:cubicBezTo>
                      <a:pt x="132870" y="934998"/>
                      <a:pt x="124855" y="925945"/>
                      <a:pt x="116840" y="919711"/>
                    </a:cubicBezTo>
                    <a:cubicBezTo>
                      <a:pt x="108825" y="913477"/>
                      <a:pt x="118621" y="913477"/>
                      <a:pt x="128417" y="913477"/>
                    </a:cubicBezTo>
                    <a:cubicBezTo>
                      <a:pt x="138213" y="913477"/>
                      <a:pt x="132870" y="897447"/>
                      <a:pt x="123964" y="900119"/>
                    </a:cubicBezTo>
                    <a:cubicBezTo>
                      <a:pt x="113278" y="903236"/>
                      <a:pt x="106896" y="892995"/>
                      <a:pt x="115059" y="884832"/>
                    </a:cubicBezTo>
                    <a:cubicBezTo>
                      <a:pt x="123074" y="876817"/>
                      <a:pt x="107935" y="871325"/>
                      <a:pt x="110607" y="865982"/>
                    </a:cubicBezTo>
                    <a:cubicBezTo>
                      <a:pt x="113278" y="860639"/>
                      <a:pt x="113278" y="853366"/>
                      <a:pt x="107935" y="849804"/>
                    </a:cubicBezTo>
                    <a:cubicBezTo>
                      <a:pt x="102592" y="846242"/>
                      <a:pt x="106154" y="819378"/>
                      <a:pt x="112388" y="818487"/>
                    </a:cubicBezTo>
                    <a:cubicBezTo>
                      <a:pt x="118621" y="817597"/>
                      <a:pt x="114169" y="793404"/>
                      <a:pt x="114169" y="786279"/>
                    </a:cubicBezTo>
                    <a:cubicBezTo>
                      <a:pt x="114169" y="779155"/>
                      <a:pt x="107044" y="771882"/>
                      <a:pt x="107935" y="765649"/>
                    </a:cubicBezTo>
                    <a:cubicBezTo>
                      <a:pt x="108825" y="759415"/>
                      <a:pt x="115950" y="757634"/>
                      <a:pt x="115950" y="745018"/>
                    </a:cubicBezTo>
                    <a:cubicBezTo>
                      <a:pt x="115950" y="732402"/>
                      <a:pt x="118621" y="727059"/>
                      <a:pt x="123964" y="726169"/>
                    </a:cubicBezTo>
                    <a:cubicBezTo>
                      <a:pt x="129308" y="725278"/>
                      <a:pt x="124855" y="710881"/>
                      <a:pt x="125745" y="703757"/>
                    </a:cubicBezTo>
                    <a:cubicBezTo>
                      <a:pt x="126636" y="696632"/>
                      <a:pt x="141033" y="703757"/>
                      <a:pt x="142814" y="692180"/>
                    </a:cubicBezTo>
                    <a:cubicBezTo>
                      <a:pt x="144595" y="680454"/>
                      <a:pt x="133909" y="682384"/>
                      <a:pt x="135690" y="675111"/>
                    </a:cubicBezTo>
                    <a:cubicBezTo>
                      <a:pt x="137768" y="666503"/>
                      <a:pt x="134799" y="655371"/>
                      <a:pt x="134799" y="635631"/>
                    </a:cubicBezTo>
                    <a:cubicBezTo>
                      <a:pt x="134799" y="615891"/>
                      <a:pt x="150977" y="611438"/>
                      <a:pt x="157211" y="606095"/>
                    </a:cubicBezTo>
                    <a:cubicBezTo>
                      <a:pt x="163445" y="600752"/>
                      <a:pt x="149196" y="572106"/>
                      <a:pt x="157211" y="568544"/>
                    </a:cubicBezTo>
                    <a:cubicBezTo>
                      <a:pt x="165226" y="564982"/>
                      <a:pt x="159883" y="551475"/>
                      <a:pt x="166116" y="547023"/>
                    </a:cubicBezTo>
                    <a:cubicBezTo>
                      <a:pt x="172350" y="542570"/>
                      <a:pt x="170569" y="532626"/>
                      <a:pt x="174131" y="521940"/>
                    </a:cubicBezTo>
                    <a:cubicBezTo>
                      <a:pt x="177693" y="511105"/>
                      <a:pt x="167007" y="505762"/>
                      <a:pt x="167007" y="495966"/>
                    </a:cubicBezTo>
                    <a:cubicBezTo>
                      <a:pt x="167007" y="486170"/>
                      <a:pt x="165226" y="477116"/>
                      <a:pt x="157211" y="466430"/>
                    </a:cubicBezTo>
                    <a:cubicBezTo>
                      <a:pt x="149196" y="455744"/>
                      <a:pt x="151868" y="434222"/>
                      <a:pt x="157211" y="434222"/>
                    </a:cubicBezTo>
                    <a:cubicBezTo>
                      <a:pt x="162554" y="434222"/>
                      <a:pt x="159883" y="413592"/>
                      <a:pt x="169827" y="410920"/>
                    </a:cubicBezTo>
                    <a:cubicBezTo>
                      <a:pt x="179623" y="408248"/>
                      <a:pt x="174280" y="392961"/>
                      <a:pt x="169827" y="380493"/>
                    </a:cubicBezTo>
                    <a:cubicBezTo>
                      <a:pt x="165374" y="368026"/>
                      <a:pt x="177842" y="374259"/>
                      <a:pt x="177842" y="364315"/>
                    </a:cubicBezTo>
                    <a:cubicBezTo>
                      <a:pt x="177842" y="354371"/>
                      <a:pt x="183185" y="341013"/>
                      <a:pt x="191348" y="337451"/>
                    </a:cubicBezTo>
                    <a:cubicBezTo>
                      <a:pt x="199363" y="333889"/>
                      <a:pt x="200253" y="318601"/>
                      <a:pt x="200253" y="312368"/>
                    </a:cubicBezTo>
                    <a:cubicBezTo>
                      <a:pt x="200253" y="306134"/>
                      <a:pt x="211830" y="303462"/>
                      <a:pt x="218213" y="298119"/>
                    </a:cubicBezTo>
                    <a:cubicBezTo>
                      <a:pt x="224446" y="292776"/>
                      <a:pt x="207526" y="283722"/>
                      <a:pt x="217322" y="278379"/>
                    </a:cubicBezTo>
                    <a:cubicBezTo>
                      <a:pt x="227118" y="273036"/>
                      <a:pt x="209307" y="250624"/>
                      <a:pt x="214650" y="246172"/>
                    </a:cubicBezTo>
                    <a:cubicBezTo>
                      <a:pt x="219994" y="241719"/>
                      <a:pt x="215541" y="231775"/>
                      <a:pt x="216431" y="224650"/>
                    </a:cubicBezTo>
                    <a:cubicBezTo>
                      <a:pt x="217322" y="217526"/>
                      <a:pt x="246858" y="204019"/>
                      <a:pt x="250420" y="197786"/>
                    </a:cubicBezTo>
                    <a:cubicBezTo>
                      <a:pt x="253092" y="193185"/>
                      <a:pt x="255615" y="177155"/>
                      <a:pt x="256505" y="162907"/>
                    </a:cubicBezTo>
                    <a:cubicBezTo>
                      <a:pt x="247303" y="168843"/>
                      <a:pt x="239288" y="172109"/>
                      <a:pt x="237804" y="168695"/>
                    </a:cubicBezTo>
                    <a:cubicBezTo>
                      <a:pt x="235133" y="162461"/>
                      <a:pt x="238695" y="143909"/>
                      <a:pt x="230680" y="136042"/>
                    </a:cubicBezTo>
                    <a:cubicBezTo>
                      <a:pt x="222665" y="128027"/>
                      <a:pt x="228008" y="112146"/>
                      <a:pt x="220142" y="108733"/>
                    </a:cubicBezTo>
                    <a:cubicBezTo>
                      <a:pt x="212127" y="105171"/>
                      <a:pt x="202480" y="89289"/>
                      <a:pt x="209604" y="84094"/>
                    </a:cubicBezTo>
                    <a:cubicBezTo>
                      <a:pt x="216728" y="78751"/>
                      <a:pt x="209604" y="68213"/>
                      <a:pt x="215838" y="62870"/>
                    </a:cubicBezTo>
                    <a:cubicBezTo>
                      <a:pt x="222071" y="57527"/>
                      <a:pt x="212276" y="56636"/>
                      <a:pt x="203519" y="46098"/>
                    </a:cubicBezTo>
                    <a:cubicBezTo>
                      <a:pt x="194762" y="35561"/>
                      <a:pt x="207081" y="22351"/>
                      <a:pt x="196395" y="14336"/>
                    </a:cubicBezTo>
                    <a:cubicBezTo>
                      <a:pt x="185856" y="6321"/>
                      <a:pt x="185856" y="-3326"/>
                      <a:pt x="183185" y="1127"/>
                    </a:cubicBezTo>
                    <a:cubicBezTo>
                      <a:pt x="180513" y="5579"/>
                      <a:pt x="179623" y="20570"/>
                      <a:pt x="170866" y="25022"/>
                    </a:cubicBezTo>
                    <a:cubicBezTo>
                      <a:pt x="169382" y="25765"/>
                      <a:pt x="167155" y="27546"/>
                      <a:pt x="164335" y="29772"/>
                    </a:cubicBezTo>
                    <a:cubicBezTo>
                      <a:pt x="164335" y="37045"/>
                      <a:pt x="161812" y="49364"/>
                      <a:pt x="164632" y="56636"/>
                    </a:cubicBezTo>
                    <a:cubicBezTo>
                      <a:pt x="168639" y="66581"/>
                      <a:pt x="170569" y="114818"/>
                      <a:pt x="166562" y="133371"/>
                    </a:cubicBezTo>
                    <a:cubicBezTo>
                      <a:pt x="162554" y="151923"/>
                      <a:pt x="158547" y="167062"/>
                      <a:pt x="154688" y="178343"/>
                    </a:cubicBezTo>
                    <a:cubicBezTo>
                      <a:pt x="150680" y="189622"/>
                      <a:pt x="163890" y="190216"/>
                      <a:pt x="158695" y="195560"/>
                    </a:cubicBezTo>
                    <a:cubicBezTo>
                      <a:pt x="153352" y="200903"/>
                      <a:pt x="155430" y="214112"/>
                      <a:pt x="155430" y="235188"/>
                    </a:cubicBezTo>
                    <a:cubicBezTo>
                      <a:pt x="155430" y="256264"/>
                      <a:pt x="142814" y="292034"/>
                      <a:pt x="142220" y="303314"/>
                    </a:cubicBezTo>
                    <a:cubicBezTo>
                      <a:pt x="141627" y="314594"/>
                      <a:pt x="133018" y="321867"/>
                      <a:pt x="134354" y="334482"/>
                    </a:cubicBezTo>
                    <a:cubicBezTo>
                      <a:pt x="135690" y="347098"/>
                      <a:pt x="128417" y="354371"/>
                      <a:pt x="121144" y="360308"/>
                    </a:cubicBezTo>
                    <a:cubicBezTo>
                      <a:pt x="113872" y="366245"/>
                      <a:pt x="133018" y="385540"/>
                      <a:pt x="132425" y="396078"/>
                    </a:cubicBezTo>
                    <a:cubicBezTo>
                      <a:pt x="131831" y="406616"/>
                      <a:pt x="117879" y="411365"/>
                      <a:pt x="121144" y="428582"/>
                    </a:cubicBezTo>
                    <a:cubicBezTo>
                      <a:pt x="125300" y="450103"/>
                      <a:pt x="121144" y="486764"/>
                      <a:pt x="121144" y="494036"/>
                    </a:cubicBezTo>
                    <a:cubicBezTo>
                      <a:pt x="121144" y="501309"/>
                      <a:pt x="112536" y="500715"/>
                      <a:pt x="114465" y="514519"/>
                    </a:cubicBezTo>
                    <a:cubicBezTo>
                      <a:pt x="116395" y="528322"/>
                      <a:pt x="105857" y="531736"/>
                      <a:pt x="103927" y="551624"/>
                    </a:cubicBezTo>
                    <a:cubicBezTo>
                      <a:pt x="101998" y="571513"/>
                      <a:pt x="86711" y="599861"/>
                      <a:pt x="80774" y="615149"/>
                    </a:cubicBezTo>
                    <a:cubicBezTo>
                      <a:pt x="74837" y="630436"/>
                      <a:pt x="74837" y="639044"/>
                      <a:pt x="66822" y="639044"/>
                    </a:cubicBezTo>
                    <a:cubicBezTo>
                      <a:pt x="58807" y="639044"/>
                      <a:pt x="56878" y="647653"/>
                      <a:pt x="62815" y="660862"/>
                    </a:cubicBezTo>
                    <a:cubicBezTo>
                      <a:pt x="68751" y="674072"/>
                      <a:pt x="58807" y="685352"/>
                      <a:pt x="66822" y="698562"/>
                    </a:cubicBezTo>
                    <a:cubicBezTo>
                      <a:pt x="74688" y="711772"/>
                      <a:pt x="72165" y="716373"/>
                      <a:pt x="68158" y="728989"/>
                    </a:cubicBezTo>
                    <a:cubicBezTo>
                      <a:pt x="64150" y="741604"/>
                      <a:pt x="58956" y="742198"/>
                      <a:pt x="58956" y="754072"/>
                    </a:cubicBezTo>
                    <a:cubicBezTo>
                      <a:pt x="58956" y="765946"/>
                      <a:pt x="49753" y="775890"/>
                      <a:pt x="54948" y="789099"/>
                    </a:cubicBezTo>
                    <a:cubicBezTo>
                      <a:pt x="60292" y="802309"/>
                      <a:pt x="58956" y="807058"/>
                      <a:pt x="52277" y="807058"/>
                    </a:cubicBezTo>
                    <a:cubicBezTo>
                      <a:pt x="45598" y="807058"/>
                      <a:pt x="42332" y="817597"/>
                      <a:pt x="39661" y="839414"/>
                    </a:cubicBezTo>
                    <a:cubicBezTo>
                      <a:pt x="36989" y="861232"/>
                      <a:pt x="37731" y="860639"/>
                      <a:pt x="53612" y="859303"/>
                    </a:cubicBezTo>
                    <a:cubicBezTo>
                      <a:pt x="69494" y="857967"/>
                      <a:pt x="56878" y="805723"/>
                      <a:pt x="66822" y="805723"/>
                    </a:cubicBezTo>
                    <a:cubicBezTo>
                      <a:pt x="76766" y="805723"/>
                      <a:pt x="68158" y="797114"/>
                      <a:pt x="78102" y="794442"/>
                    </a:cubicBezTo>
                    <a:cubicBezTo>
                      <a:pt x="88046" y="791771"/>
                      <a:pt x="79438" y="803645"/>
                      <a:pt x="86117" y="805723"/>
                    </a:cubicBezTo>
                    <a:cubicBezTo>
                      <a:pt x="92796" y="807652"/>
                      <a:pt x="97397" y="812995"/>
                      <a:pt x="88046" y="818932"/>
                    </a:cubicBezTo>
                    <a:cubicBezTo>
                      <a:pt x="78844" y="824869"/>
                      <a:pt x="89976" y="836743"/>
                      <a:pt x="85375" y="844016"/>
                    </a:cubicBezTo>
                    <a:cubicBezTo>
                      <a:pt x="80774" y="851288"/>
                      <a:pt x="74095" y="859303"/>
                      <a:pt x="78102" y="867911"/>
                    </a:cubicBezTo>
                    <a:cubicBezTo>
                      <a:pt x="82109" y="876520"/>
                      <a:pt x="73501" y="875926"/>
                      <a:pt x="72759" y="887058"/>
                    </a:cubicBezTo>
                    <a:cubicBezTo>
                      <a:pt x="72165" y="898338"/>
                      <a:pt x="78696" y="898932"/>
                      <a:pt x="74095" y="901603"/>
                    </a:cubicBezTo>
                    <a:cubicBezTo>
                      <a:pt x="69494" y="904275"/>
                      <a:pt x="80031" y="912883"/>
                      <a:pt x="73501" y="914219"/>
                    </a:cubicBezTo>
                    <a:cubicBezTo>
                      <a:pt x="66822" y="915555"/>
                      <a:pt x="70829" y="924164"/>
                      <a:pt x="74837" y="932030"/>
                    </a:cubicBezTo>
                    <a:cubicBezTo>
                      <a:pt x="78844" y="939896"/>
                      <a:pt x="66228" y="935295"/>
                      <a:pt x="59549" y="940638"/>
                    </a:cubicBezTo>
                    <a:cubicBezTo>
                      <a:pt x="52870" y="945982"/>
                      <a:pt x="66228" y="953254"/>
                      <a:pt x="62221" y="960527"/>
                    </a:cubicBezTo>
                    <a:cubicBezTo>
                      <a:pt x="58214" y="967800"/>
                      <a:pt x="47676" y="956519"/>
                      <a:pt x="43075" y="952512"/>
                    </a:cubicBezTo>
                    <a:cubicBezTo>
                      <a:pt x="38473" y="948505"/>
                      <a:pt x="50347" y="940638"/>
                      <a:pt x="56284" y="932624"/>
                    </a:cubicBezTo>
                    <a:cubicBezTo>
                      <a:pt x="62221" y="924757"/>
                      <a:pt x="50347" y="906798"/>
                      <a:pt x="40403" y="910806"/>
                    </a:cubicBezTo>
                    <a:cubicBezTo>
                      <a:pt x="30459" y="914813"/>
                      <a:pt x="50347" y="926093"/>
                      <a:pt x="50347" y="934701"/>
                    </a:cubicBezTo>
                    <a:cubicBezTo>
                      <a:pt x="50347" y="943310"/>
                      <a:pt x="33872" y="932772"/>
                      <a:pt x="34466" y="941974"/>
                    </a:cubicBezTo>
                    <a:cubicBezTo>
                      <a:pt x="35060" y="951176"/>
                      <a:pt x="23186" y="947911"/>
                      <a:pt x="17249" y="954590"/>
                    </a:cubicBezTo>
                    <a:cubicBezTo>
                      <a:pt x="11312" y="961269"/>
                      <a:pt x="25264" y="967206"/>
                      <a:pt x="18585" y="969135"/>
                    </a:cubicBezTo>
                    <a:cubicBezTo>
                      <a:pt x="11906" y="971065"/>
                      <a:pt x="774" y="980415"/>
                      <a:pt x="32" y="986946"/>
                    </a:cubicBezTo>
                    <a:cubicBezTo>
                      <a:pt x="-562" y="993625"/>
                      <a:pt x="7305" y="994961"/>
                      <a:pt x="7305" y="988282"/>
                    </a:cubicBezTo>
                    <a:cubicBezTo>
                      <a:pt x="7305" y="981603"/>
                      <a:pt x="17843" y="979673"/>
                      <a:pt x="21256" y="988282"/>
                    </a:cubicBezTo>
                    <a:cubicBezTo>
                      <a:pt x="24522" y="996890"/>
                      <a:pt x="29271" y="988282"/>
                      <a:pt x="38473" y="990211"/>
                    </a:cubicBezTo>
                    <a:cubicBezTo>
                      <a:pt x="47676" y="992141"/>
                      <a:pt x="46488" y="1006092"/>
                      <a:pt x="41145" y="1005499"/>
                    </a:cubicBezTo>
                    <a:cubicBezTo>
                      <a:pt x="35802" y="1004905"/>
                      <a:pt x="30607" y="1014107"/>
                      <a:pt x="31943" y="1024051"/>
                    </a:cubicBezTo>
                    <a:cubicBezTo>
                      <a:pt x="33279" y="1033996"/>
                      <a:pt x="51831" y="1024051"/>
                      <a:pt x="59698" y="1026723"/>
                    </a:cubicBezTo>
                    <a:cubicBezTo>
                      <a:pt x="67713" y="1029395"/>
                      <a:pt x="65041" y="1043198"/>
                      <a:pt x="60292" y="1038597"/>
                    </a:cubicBezTo>
                    <a:cubicBezTo>
                      <a:pt x="55690" y="1033996"/>
                      <a:pt x="45004" y="1025981"/>
                      <a:pt x="40403" y="1033996"/>
                    </a:cubicBezTo>
                    <a:cubicBezTo>
                      <a:pt x="35802" y="1041862"/>
                      <a:pt x="28529" y="1038003"/>
                      <a:pt x="22592" y="1035332"/>
                    </a:cubicBezTo>
                    <a:cubicBezTo>
                      <a:pt x="16655" y="1032660"/>
                      <a:pt x="-4569" y="1046612"/>
                      <a:pt x="2704" y="1051955"/>
                    </a:cubicBezTo>
                    <a:cubicBezTo>
                      <a:pt x="9976" y="1057298"/>
                      <a:pt x="9383" y="1065906"/>
                      <a:pt x="13984" y="1065165"/>
                    </a:cubicBezTo>
                    <a:cubicBezTo>
                      <a:pt x="18585" y="1064571"/>
                      <a:pt x="25857" y="1061157"/>
                      <a:pt x="28529" y="1055962"/>
                    </a:cubicBezTo>
                    <a:cubicBezTo>
                      <a:pt x="31201" y="1050619"/>
                      <a:pt x="40403" y="1045424"/>
                      <a:pt x="41145" y="1057298"/>
                    </a:cubicBezTo>
                    <a:cubicBezTo>
                      <a:pt x="41739" y="1069172"/>
                      <a:pt x="28529" y="1063235"/>
                      <a:pt x="25857" y="1069914"/>
                    </a:cubicBezTo>
                    <a:cubicBezTo>
                      <a:pt x="23186" y="1076593"/>
                      <a:pt x="17843" y="1081788"/>
                      <a:pt x="9976" y="1087725"/>
                    </a:cubicBezTo>
                    <a:cubicBezTo>
                      <a:pt x="1962" y="1093661"/>
                      <a:pt x="9976" y="1103606"/>
                      <a:pt x="16655" y="1100341"/>
                    </a:cubicBezTo>
                    <a:cubicBezTo>
                      <a:pt x="23334" y="1097075"/>
                      <a:pt x="14726" y="1108207"/>
                      <a:pt x="23928" y="1109543"/>
                    </a:cubicBezTo>
                    <a:cubicBezTo>
                      <a:pt x="32536" y="1110730"/>
                      <a:pt x="35208" y="1104200"/>
                      <a:pt x="33130" y="1097669"/>
                    </a:cubicBezTo>
                    <a:cubicBezTo>
                      <a:pt x="31201" y="1090990"/>
                      <a:pt x="37731" y="1076444"/>
                      <a:pt x="45746" y="1083717"/>
                    </a:cubicBezTo>
                    <a:cubicBezTo>
                      <a:pt x="53612" y="1090990"/>
                      <a:pt x="41739" y="1098262"/>
                      <a:pt x="41739" y="1104942"/>
                    </a:cubicBezTo>
                    <a:cubicBezTo>
                      <a:pt x="41739" y="1111621"/>
                      <a:pt x="37137" y="1120229"/>
                      <a:pt x="37137" y="1127502"/>
                    </a:cubicBezTo>
                    <a:cubicBezTo>
                      <a:pt x="37137" y="1134775"/>
                      <a:pt x="28529" y="1130767"/>
                      <a:pt x="29271" y="1138782"/>
                    </a:cubicBezTo>
                    <a:cubicBezTo>
                      <a:pt x="29865" y="1146797"/>
                      <a:pt x="10718" y="1141453"/>
                      <a:pt x="19327" y="1146797"/>
                    </a:cubicBezTo>
                    <a:cubicBezTo>
                      <a:pt x="27935" y="1152140"/>
                      <a:pt x="13984" y="1159413"/>
                      <a:pt x="18733" y="1164607"/>
                    </a:cubicBezTo>
                    <a:cubicBezTo>
                      <a:pt x="23334" y="1169950"/>
                      <a:pt x="27342" y="1157335"/>
                      <a:pt x="34614" y="1160006"/>
                    </a:cubicBezTo>
                    <a:cubicBezTo>
                      <a:pt x="41887" y="1162678"/>
                      <a:pt x="40551" y="1164607"/>
                      <a:pt x="49902" y="1160600"/>
                    </a:cubicBezTo>
                    <a:cubicBezTo>
                      <a:pt x="59252" y="1156593"/>
                      <a:pt x="64447" y="1167872"/>
                      <a:pt x="55839" y="1170544"/>
                    </a:cubicBezTo>
                    <a:cubicBezTo>
                      <a:pt x="47230" y="1173216"/>
                      <a:pt x="38028" y="1183160"/>
                      <a:pt x="41887" y="1184496"/>
                    </a:cubicBezTo>
                    <a:cubicBezTo>
                      <a:pt x="45895" y="1185832"/>
                      <a:pt x="57175" y="1177817"/>
                      <a:pt x="59698" y="1186425"/>
                    </a:cubicBezTo>
                    <a:cubicBezTo>
                      <a:pt x="62369" y="1195034"/>
                      <a:pt x="68900" y="1192362"/>
                      <a:pt x="69642" y="1183160"/>
                    </a:cubicBezTo>
                    <a:cubicBezTo>
                      <a:pt x="70236" y="1173958"/>
                      <a:pt x="86117" y="1181824"/>
                      <a:pt x="88789" y="1189839"/>
                    </a:cubicBezTo>
                    <a:cubicBezTo>
                      <a:pt x="91460" y="1197705"/>
                      <a:pt x="72314" y="1202455"/>
                      <a:pt x="62369" y="1200377"/>
                    </a:cubicBezTo>
                    <a:cubicBezTo>
                      <a:pt x="52425" y="1198447"/>
                      <a:pt x="47082" y="1209579"/>
                      <a:pt x="53761" y="1218188"/>
                    </a:cubicBezTo>
                    <a:cubicBezTo>
                      <a:pt x="60440" y="1226796"/>
                      <a:pt x="68306" y="1218188"/>
                      <a:pt x="75579" y="1210915"/>
                    </a:cubicBezTo>
                    <a:cubicBezTo>
                      <a:pt x="82852" y="1203642"/>
                      <a:pt x="118621" y="1205572"/>
                      <a:pt x="121293" y="1213587"/>
                    </a:cubicBezTo>
                    <a:cubicBezTo>
                      <a:pt x="123964" y="1221453"/>
                      <a:pt x="104818" y="1214922"/>
                      <a:pt x="102740" y="1219523"/>
                    </a:cubicBezTo>
                    <a:cubicBezTo>
                      <a:pt x="100811" y="1224124"/>
                      <a:pt x="86265" y="1228132"/>
                      <a:pt x="84187" y="1222789"/>
                    </a:cubicBezTo>
                    <a:cubicBezTo>
                      <a:pt x="82258" y="1217445"/>
                      <a:pt x="68306" y="1224718"/>
                      <a:pt x="67713" y="1233327"/>
                    </a:cubicBezTo>
                    <a:cubicBezTo>
                      <a:pt x="67119" y="1241935"/>
                      <a:pt x="56432" y="1241935"/>
                      <a:pt x="68306" y="1245201"/>
                    </a:cubicBezTo>
                    <a:cubicBezTo>
                      <a:pt x="80180" y="1248466"/>
                      <a:pt x="76915" y="1232585"/>
                      <a:pt x="95467" y="1233920"/>
                    </a:cubicBezTo>
                    <a:cubicBezTo>
                      <a:pt x="114020" y="1235256"/>
                      <a:pt x="123964" y="1216703"/>
                      <a:pt x="129159" y="1227241"/>
                    </a:cubicBezTo>
                    <a:cubicBezTo>
                      <a:pt x="134503" y="1237779"/>
                      <a:pt x="113872" y="1246388"/>
                      <a:pt x="106599" y="1239857"/>
                    </a:cubicBezTo>
                    <a:cubicBezTo>
                      <a:pt x="99326" y="1233178"/>
                      <a:pt x="90718" y="1244458"/>
                      <a:pt x="91312" y="1254403"/>
                    </a:cubicBezTo>
                    <a:cubicBezTo>
                      <a:pt x="91905" y="1264347"/>
                      <a:pt x="70087" y="1251731"/>
                      <a:pt x="59549" y="1250395"/>
                    </a:cubicBezTo>
                    <a:cubicBezTo>
                      <a:pt x="49011" y="1249059"/>
                      <a:pt x="53612" y="1260339"/>
                      <a:pt x="62815" y="1270284"/>
                    </a:cubicBezTo>
                    <a:cubicBezTo>
                      <a:pt x="72017" y="1280228"/>
                      <a:pt x="77360" y="1268948"/>
                      <a:pt x="88640" y="1276221"/>
                    </a:cubicBezTo>
                    <a:cubicBezTo>
                      <a:pt x="99920" y="1283493"/>
                      <a:pt x="99920" y="1291508"/>
                      <a:pt x="107787" y="1284235"/>
                    </a:cubicBezTo>
                    <a:cubicBezTo>
                      <a:pt x="115801" y="1276963"/>
                      <a:pt x="107787" y="1277556"/>
                      <a:pt x="102443" y="1274291"/>
                    </a:cubicBezTo>
                    <a:cubicBezTo>
                      <a:pt x="97100" y="1271026"/>
                      <a:pt x="101850" y="1259746"/>
                      <a:pt x="114317" y="1265682"/>
                    </a:cubicBezTo>
                    <a:cubicBezTo>
                      <a:pt x="126933" y="1271620"/>
                      <a:pt x="141478" y="1260339"/>
                      <a:pt x="137471" y="1244458"/>
                    </a:cubicBezTo>
                    <a:cubicBezTo>
                      <a:pt x="133463" y="1228577"/>
                      <a:pt x="148751" y="1221304"/>
                      <a:pt x="163890" y="1215961"/>
                    </a:cubicBezTo>
                    <a:cubicBezTo>
                      <a:pt x="179178" y="1210618"/>
                      <a:pt x="171163" y="1225905"/>
                      <a:pt x="159883" y="1230507"/>
                    </a:cubicBezTo>
                    <a:cubicBezTo>
                      <a:pt x="148603" y="1235108"/>
                      <a:pt x="146673" y="1238521"/>
                      <a:pt x="155282" y="1247724"/>
                    </a:cubicBezTo>
                    <a:cubicBezTo>
                      <a:pt x="163890" y="1256926"/>
                      <a:pt x="175170" y="1241787"/>
                      <a:pt x="182443" y="1249059"/>
                    </a:cubicBezTo>
                    <a:cubicBezTo>
                      <a:pt x="189715" y="1256332"/>
                      <a:pt x="169233" y="1254996"/>
                      <a:pt x="165968" y="1262269"/>
                    </a:cubicBezTo>
                    <a:cubicBezTo>
                      <a:pt x="162703" y="1269542"/>
                      <a:pt x="178584" y="1278150"/>
                      <a:pt x="167304" y="1283493"/>
                    </a:cubicBezTo>
                    <a:cubicBezTo>
                      <a:pt x="156024" y="1288837"/>
                      <a:pt x="161367" y="1261675"/>
                      <a:pt x="154688" y="1259004"/>
                    </a:cubicBezTo>
                    <a:cubicBezTo>
                      <a:pt x="148009" y="1256332"/>
                      <a:pt x="142072" y="1262269"/>
                      <a:pt x="148751" y="1277556"/>
                    </a:cubicBezTo>
                    <a:cubicBezTo>
                      <a:pt x="155430" y="1292695"/>
                      <a:pt x="140736" y="1279486"/>
                      <a:pt x="134206" y="1272213"/>
                    </a:cubicBezTo>
                    <a:cubicBezTo>
                      <a:pt x="127527" y="1264941"/>
                      <a:pt x="118324" y="1275478"/>
                      <a:pt x="126191" y="1283493"/>
                    </a:cubicBezTo>
                    <a:cubicBezTo>
                      <a:pt x="134206" y="1291508"/>
                      <a:pt x="111052" y="1282899"/>
                      <a:pt x="111052" y="1295367"/>
                    </a:cubicBezTo>
                    <a:cubicBezTo>
                      <a:pt x="111052" y="1307835"/>
                      <a:pt x="120996" y="1297296"/>
                      <a:pt x="132870" y="1299968"/>
                    </a:cubicBezTo>
                    <a:cubicBezTo>
                      <a:pt x="144743" y="1302640"/>
                      <a:pt x="139549" y="1319857"/>
                      <a:pt x="148157" y="1326387"/>
                    </a:cubicBezTo>
                    <a:cubicBezTo>
                      <a:pt x="156766" y="1333066"/>
                      <a:pt x="149493" y="1305163"/>
                      <a:pt x="158695" y="1303233"/>
                    </a:cubicBezTo>
                    <a:cubicBezTo>
                      <a:pt x="167898" y="1301304"/>
                      <a:pt x="159289" y="1324458"/>
                      <a:pt x="179920" y="1330989"/>
                    </a:cubicBezTo>
                    <a:cubicBezTo>
                      <a:pt x="200402" y="1337667"/>
                      <a:pt x="181255" y="1326981"/>
                      <a:pt x="190457" y="1320450"/>
                    </a:cubicBezTo>
                    <a:cubicBezTo>
                      <a:pt x="199660" y="1313772"/>
                      <a:pt x="211682" y="1340339"/>
                      <a:pt x="221626" y="1343011"/>
                    </a:cubicBezTo>
                    <a:cubicBezTo>
                      <a:pt x="231570" y="1345682"/>
                      <a:pt x="224892" y="1331137"/>
                      <a:pt x="217619" y="1323122"/>
                    </a:cubicBezTo>
                    <a:cubicBezTo>
                      <a:pt x="210346" y="1315256"/>
                      <a:pt x="224892" y="1319857"/>
                      <a:pt x="234836" y="1323122"/>
                    </a:cubicBezTo>
                    <a:cubicBezTo>
                      <a:pt x="244780" y="1326387"/>
                      <a:pt x="252646" y="1327723"/>
                      <a:pt x="254724" y="1320450"/>
                    </a:cubicBezTo>
                    <a:cubicBezTo>
                      <a:pt x="255466" y="1317779"/>
                      <a:pt x="257247" y="1317779"/>
                      <a:pt x="259622" y="1318521"/>
                    </a:cubicBezTo>
                    <a:cubicBezTo>
                      <a:pt x="249233" y="1311693"/>
                      <a:pt x="214205" y="1316740"/>
                      <a:pt x="209307" y="1315849"/>
                    </a:cubicBezTo>
                    <a:cubicBezTo>
                      <a:pt x="204558" y="1315107"/>
                      <a:pt x="208268" y="1235701"/>
                      <a:pt x="209159" y="1217594"/>
                    </a:cubicBezTo>
                    <a:cubicBezTo>
                      <a:pt x="208417" y="1217445"/>
                      <a:pt x="207675" y="1217149"/>
                      <a:pt x="207081" y="1217149"/>
                    </a:cubicBezTo>
                    <a:cubicBezTo>
                      <a:pt x="198472" y="1217149"/>
                      <a:pt x="179326" y="1219078"/>
                      <a:pt x="182591" y="1205868"/>
                    </a:cubicBezTo>
                    <a:cubicBezTo>
                      <a:pt x="183185" y="1203494"/>
                      <a:pt x="184372" y="1202158"/>
                      <a:pt x="186005" y="1201416"/>
                    </a:cubicBezTo>
                    <a:cubicBezTo>
                      <a:pt x="182146" y="1197854"/>
                      <a:pt x="176506" y="1193846"/>
                      <a:pt x="169975" y="1192065"/>
                    </a:cubicBezTo>
                    <a:cubicBezTo>
                      <a:pt x="156469" y="1188503"/>
                      <a:pt x="124261" y="1192065"/>
                      <a:pt x="117137" y="119295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3" name="Freeform: Shape 1232">
                <a:extLst>
                  <a:ext uri="{FF2B5EF4-FFF2-40B4-BE49-F238E27FC236}">
                    <a16:creationId xmlns:a16="http://schemas.microsoft.com/office/drawing/2014/main" id="{08FBFBB2-07EE-4132-5E0B-C1C5D5517951}"/>
                  </a:ext>
                </a:extLst>
              </p:cNvPr>
              <p:cNvSpPr/>
              <p:nvPr/>
            </p:nvSpPr>
            <p:spPr>
              <a:xfrm>
                <a:off x="3702544" y="6030088"/>
                <a:ext cx="282262" cy="287007"/>
              </a:xfrm>
              <a:custGeom>
                <a:avLst/>
                <a:gdLst>
                  <a:gd name="connsiteX0" fmla="*/ 253950 w 257418"/>
                  <a:gd name="connsiteY0" fmla="*/ 142855 h 261746"/>
                  <a:gd name="connsiteX1" fmla="*/ 228867 w 257418"/>
                  <a:gd name="connsiteY1" fmla="*/ 148198 h 261746"/>
                  <a:gd name="connsiteX2" fmla="*/ 214470 w 257418"/>
                  <a:gd name="connsiteY2" fmla="*/ 115100 h 261746"/>
                  <a:gd name="connsiteX3" fmla="*/ 193839 w 257418"/>
                  <a:gd name="connsiteY3" fmla="*/ 90016 h 261746"/>
                  <a:gd name="connsiteX4" fmla="*/ 167865 w 257418"/>
                  <a:gd name="connsiteY4" fmla="*/ 87345 h 261746"/>
                  <a:gd name="connsiteX5" fmla="*/ 152578 w 257418"/>
                  <a:gd name="connsiteY5" fmla="*/ 63152 h 261746"/>
                  <a:gd name="connsiteX6" fmla="*/ 147235 w 257418"/>
                  <a:gd name="connsiteY6" fmla="*/ 26492 h 261746"/>
                  <a:gd name="connsiteX7" fmla="*/ 145899 w 257418"/>
                  <a:gd name="connsiteY7" fmla="*/ 10611 h 261746"/>
                  <a:gd name="connsiteX8" fmla="*/ 140853 w 257418"/>
                  <a:gd name="connsiteY8" fmla="*/ 12392 h 261746"/>
                  <a:gd name="connsiteX9" fmla="*/ 112652 w 257418"/>
                  <a:gd name="connsiteY9" fmla="*/ 73 h 261746"/>
                  <a:gd name="connsiteX10" fmla="*/ 78218 w 257418"/>
                  <a:gd name="connsiteY10" fmla="*/ 3635 h 261746"/>
                  <a:gd name="connsiteX11" fmla="*/ 42003 w 257418"/>
                  <a:gd name="connsiteY11" fmla="*/ 9869 h 261746"/>
                  <a:gd name="connsiteX12" fmla="*/ 19147 w 257418"/>
                  <a:gd name="connsiteY12" fmla="*/ 38069 h 261746"/>
                  <a:gd name="connsiteX13" fmla="*/ 10241 w 257418"/>
                  <a:gd name="connsiteY13" fmla="*/ 83931 h 261746"/>
                  <a:gd name="connsiteX14" fmla="*/ 0 w 257418"/>
                  <a:gd name="connsiteY14" fmla="*/ 83634 h 261746"/>
                  <a:gd name="connsiteX15" fmla="*/ 41410 w 257418"/>
                  <a:gd name="connsiteY15" fmla="*/ 126083 h 261746"/>
                  <a:gd name="connsiteX16" fmla="*/ 74508 w 257418"/>
                  <a:gd name="connsiteY16" fmla="*/ 146714 h 261746"/>
                  <a:gd name="connsiteX17" fmla="*/ 107606 w 257418"/>
                  <a:gd name="connsiteY17" fmla="*/ 163782 h 261746"/>
                  <a:gd name="connsiteX18" fmla="*/ 163116 w 257418"/>
                  <a:gd name="connsiteY18" fmla="*/ 191537 h 261746"/>
                  <a:gd name="connsiteX19" fmla="*/ 139814 w 257418"/>
                  <a:gd name="connsiteY19" fmla="*/ 231760 h 261746"/>
                  <a:gd name="connsiteX20" fmla="*/ 130018 w 257418"/>
                  <a:gd name="connsiteY20" fmla="*/ 251500 h 261746"/>
                  <a:gd name="connsiteX21" fmla="*/ 157773 w 257418"/>
                  <a:gd name="connsiteY21" fmla="*/ 257734 h 261746"/>
                  <a:gd name="connsiteX22" fmla="*/ 186418 w 257418"/>
                  <a:gd name="connsiteY22" fmla="*/ 260405 h 261746"/>
                  <a:gd name="connsiteX23" fmla="*/ 212392 w 257418"/>
                  <a:gd name="connsiteY23" fmla="*/ 255062 h 261746"/>
                  <a:gd name="connsiteX24" fmla="*/ 235694 w 257418"/>
                  <a:gd name="connsiteY24" fmla="*/ 243337 h 261746"/>
                  <a:gd name="connsiteX25" fmla="*/ 250833 w 257418"/>
                  <a:gd name="connsiteY25" fmla="*/ 199403 h 261746"/>
                  <a:gd name="connsiteX26" fmla="*/ 253505 w 257418"/>
                  <a:gd name="connsiteY26" fmla="*/ 143003 h 2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7418" h="261746">
                    <a:moveTo>
                      <a:pt x="253950" y="142855"/>
                    </a:moveTo>
                    <a:cubicBezTo>
                      <a:pt x="243264" y="137512"/>
                      <a:pt x="232429" y="148198"/>
                      <a:pt x="228867" y="148198"/>
                    </a:cubicBezTo>
                    <a:cubicBezTo>
                      <a:pt x="225305" y="148198"/>
                      <a:pt x="217290" y="124896"/>
                      <a:pt x="214470" y="115100"/>
                    </a:cubicBezTo>
                    <a:cubicBezTo>
                      <a:pt x="211798" y="105304"/>
                      <a:pt x="201112" y="85564"/>
                      <a:pt x="193839" y="90016"/>
                    </a:cubicBezTo>
                    <a:cubicBezTo>
                      <a:pt x="186715" y="94469"/>
                      <a:pt x="188496" y="88235"/>
                      <a:pt x="167865" y="87345"/>
                    </a:cubicBezTo>
                    <a:cubicBezTo>
                      <a:pt x="147235" y="86454"/>
                      <a:pt x="148125" y="82892"/>
                      <a:pt x="152578" y="63152"/>
                    </a:cubicBezTo>
                    <a:cubicBezTo>
                      <a:pt x="157031" y="43412"/>
                      <a:pt x="139220" y="30945"/>
                      <a:pt x="147235" y="26492"/>
                    </a:cubicBezTo>
                    <a:cubicBezTo>
                      <a:pt x="153320" y="23078"/>
                      <a:pt x="152726" y="19219"/>
                      <a:pt x="145899" y="10611"/>
                    </a:cubicBezTo>
                    <a:cubicBezTo>
                      <a:pt x="144266" y="11650"/>
                      <a:pt x="142485" y="12392"/>
                      <a:pt x="140853" y="12392"/>
                    </a:cubicBezTo>
                    <a:cubicBezTo>
                      <a:pt x="133728" y="12392"/>
                      <a:pt x="124971" y="73"/>
                      <a:pt x="112652" y="73"/>
                    </a:cubicBezTo>
                    <a:cubicBezTo>
                      <a:pt x="100333" y="73"/>
                      <a:pt x="87124" y="-818"/>
                      <a:pt x="78218" y="3635"/>
                    </a:cubicBezTo>
                    <a:cubicBezTo>
                      <a:pt x="69313" y="8088"/>
                      <a:pt x="52542" y="2744"/>
                      <a:pt x="42003" y="9869"/>
                    </a:cubicBezTo>
                    <a:cubicBezTo>
                      <a:pt x="31465" y="16993"/>
                      <a:pt x="18256" y="31835"/>
                      <a:pt x="19147" y="38069"/>
                    </a:cubicBezTo>
                    <a:cubicBezTo>
                      <a:pt x="20037" y="44303"/>
                      <a:pt x="15584" y="82150"/>
                      <a:pt x="10241" y="83931"/>
                    </a:cubicBezTo>
                    <a:cubicBezTo>
                      <a:pt x="8609" y="84525"/>
                      <a:pt x="4750" y="84228"/>
                      <a:pt x="0" y="83634"/>
                    </a:cubicBezTo>
                    <a:cubicBezTo>
                      <a:pt x="7124" y="95953"/>
                      <a:pt x="28052" y="117771"/>
                      <a:pt x="41410" y="126083"/>
                    </a:cubicBezTo>
                    <a:cubicBezTo>
                      <a:pt x="57588" y="136027"/>
                      <a:pt x="56697" y="144933"/>
                      <a:pt x="74508" y="146714"/>
                    </a:cubicBezTo>
                    <a:cubicBezTo>
                      <a:pt x="92467" y="148495"/>
                      <a:pt x="101372" y="155619"/>
                      <a:pt x="107606" y="163782"/>
                    </a:cubicBezTo>
                    <a:cubicBezTo>
                      <a:pt x="113840" y="171797"/>
                      <a:pt x="159554" y="185304"/>
                      <a:pt x="163116" y="191537"/>
                    </a:cubicBezTo>
                    <a:cubicBezTo>
                      <a:pt x="166678" y="197771"/>
                      <a:pt x="139814" y="215730"/>
                      <a:pt x="139814" y="231760"/>
                    </a:cubicBezTo>
                    <a:cubicBezTo>
                      <a:pt x="139814" y="247789"/>
                      <a:pt x="130018" y="246157"/>
                      <a:pt x="130018" y="251500"/>
                    </a:cubicBezTo>
                    <a:cubicBezTo>
                      <a:pt x="130018" y="256843"/>
                      <a:pt x="150649" y="253281"/>
                      <a:pt x="157773" y="257734"/>
                    </a:cubicBezTo>
                    <a:cubicBezTo>
                      <a:pt x="164897" y="262186"/>
                      <a:pt x="177513" y="255062"/>
                      <a:pt x="186418" y="260405"/>
                    </a:cubicBezTo>
                    <a:cubicBezTo>
                      <a:pt x="195323" y="265748"/>
                      <a:pt x="205268" y="253281"/>
                      <a:pt x="212392" y="255062"/>
                    </a:cubicBezTo>
                    <a:cubicBezTo>
                      <a:pt x="219516" y="256843"/>
                      <a:pt x="226789" y="242594"/>
                      <a:pt x="235694" y="243337"/>
                    </a:cubicBezTo>
                    <a:cubicBezTo>
                      <a:pt x="244599" y="244227"/>
                      <a:pt x="252763" y="212019"/>
                      <a:pt x="250833" y="199403"/>
                    </a:cubicBezTo>
                    <a:cubicBezTo>
                      <a:pt x="249052" y="186788"/>
                      <a:pt x="264340" y="148346"/>
                      <a:pt x="253505" y="14300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4" name="Freeform: Shape 1233">
                <a:extLst>
                  <a:ext uri="{FF2B5EF4-FFF2-40B4-BE49-F238E27FC236}">
                    <a16:creationId xmlns:a16="http://schemas.microsoft.com/office/drawing/2014/main" id="{DEA86785-139A-9934-6E8A-445708A7F61F}"/>
                  </a:ext>
                </a:extLst>
              </p:cNvPr>
              <p:cNvSpPr/>
              <p:nvPr/>
            </p:nvSpPr>
            <p:spPr>
              <a:xfrm>
                <a:off x="2944994" y="5017234"/>
                <a:ext cx="105914" cy="88046"/>
              </a:xfrm>
              <a:custGeom>
                <a:avLst/>
                <a:gdLst>
                  <a:gd name="connsiteX0" fmla="*/ 91991 w 96592"/>
                  <a:gd name="connsiteY0" fmla="*/ 63674 h 80297"/>
                  <a:gd name="connsiteX1" fmla="*/ 96592 w 96592"/>
                  <a:gd name="connsiteY1" fmla="*/ 44676 h 80297"/>
                  <a:gd name="connsiteX2" fmla="*/ 67056 w 96592"/>
                  <a:gd name="connsiteY2" fmla="*/ 7867 h 80297"/>
                  <a:gd name="connsiteX3" fmla="*/ 52214 w 96592"/>
                  <a:gd name="connsiteY3" fmla="*/ 6235 h 80297"/>
                  <a:gd name="connsiteX4" fmla="*/ 22678 w 96592"/>
                  <a:gd name="connsiteY4" fmla="*/ 1337 h 80297"/>
                  <a:gd name="connsiteX5" fmla="*/ 6203 w 96592"/>
                  <a:gd name="connsiteY5" fmla="*/ 298 h 80297"/>
                  <a:gd name="connsiteX6" fmla="*/ 3977 w 96592"/>
                  <a:gd name="connsiteY6" fmla="*/ 12023 h 80297"/>
                  <a:gd name="connsiteX7" fmla="*/ 11992 w 96592"/>
                  <a:gd name="connsiteY7" fmla="*/ 37848 h 80297"/>
                  <a:gd name="connsiteX8" fmla="*/ 29209 w 96592"/>
                  <a:gd name="connsiteY8" fmla="*/ 34583 h 80297"/>
                  <a:gd name="connsiteX9" fmla="*/ 42418 w 96592"/>
                  <a:gd name="connsiteY9" fmla="*/ 45863 h 80297"/>
                  <a:gd name="connsiteX10" fmla="*/ 63643 w 96592"/>
                  <a:gd name="connsiteY10" fmla="*/ 64416 h 80297"/>
                  <a:gd name="connsiteX11" fmla="*/ 80860 w 96592"/>
                  <a:gd name="connsiteY11" fmla="*/ 79703 h 80297"/>
                  <a:gd name="connsiteX12" fmla="*/ 88132 w 96592"/>
                  <a:gd name="connsiteY12" fmla="*/ 80297 h 80297"/>
                  <a:gd name="connsiteX13" fmla="*/ 92140 w 96592"/>
                  <a:gd name="connsiteY13" fmla="*/ 63822 h 8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6592" h="80297">
                    <a:moveTo>
                      <a:pt x="91991" y="63674"/>
                    </a:moveTo>
                    <a:cubicBezTo>
                      <a:pt x="90952" y="60260"/>
                      <a:pt x="91546" y="51503"/>
                      <a:pt x="96592" y="44676"/>
                    </a:cubicBezTo>
                    <a:cubicBezTo>
                      <a:pt x="85757" y="32951"/>
                      <a:pt x="73587" y="17218"/>
                      <a:pt x="67056" y="7867"/>
                    </a:cubicBezTo>
                    <a:cubicBezTo>
                      <a:pt x="60823" y="8609"/>
                      <a:pt x="55479" y="8609"/>
                      <a:pt x="52214" y="6235"/>
                    </a:cubicBezTo>
                    <a:cubicBezTo>
                      <a:pt x="45683" y="1337"/>
                      <a:pt x="29209" y="4602"/>
                      <a:pt x="22678" y="1337"/>
                    </a:cubicBezTo>
                    <a:cubicBezTo>
                      <a:pt x="19264" y="-296"/>
                      <a:pt x="12734" y="-148"/>
                      <a:pt x="6203" y="298"/>
                    </a:cubicBezTo>
                    <a:cubicBezTo>
                      <a:pt x="7687" y="5196"/>
                      <a:pt x="7094" y="9945"/>
                      <a:pt x="3977" y="12023"/>
                    </a:cubicBezTo>
                    <a:cubicBezTo>
                      <a:pt x="-1960" y="16030"/>
                      <a:pt x="-2702" y="31912"/>
                      <a:pt x="11992" y="37848"/>
                    </a:cubicBezTo>
                    <a:cubicBezTo>
                      <a:pt x="26537" y="43785"/>
                      <a:pt x="21936" y="34583"/>
                      <a:pt x="29209" y="34583"/>
                    </a:cubicBezTo>
                    <a:cubicBezTo>
                      <a:pt x="36481" y="34583"/>
                      <a:pt x="35888" y="45863"/>
                      <a:pt x="42418" y="45863"/>
                    </a:cubicBezTo>
                    <a:cubicBezTo>
                      <a:pt x="48949" y="45863"/>
                      <a:pt x="64236" y="53878"/>
                      <a:pt x="63643" y="64416"/>
                    </a:cubicBezTo>
                    <a:cubicBezTo>
                      <a:pt x="63049" y="74954"/>
                      <a:pt x="68986" y="79703"/>
                      <a:pt x="80860" y="79703"/>
                    </a:cubicBezTo>
                    <a:cubicBezTo>
                      <a:pt x="83086" y="79703"/>
                      <a:pt x="85461" y="79852"/>
                      <a:pt x="88132" y="80297"/>
                    </a:cubicBezTo>
                    <a:cubicBezTo>
                      <a:pt x="90210" y="73173"/>
                      <a:pt x="93178" y="67533"/>
                      <a:pt x="92140" y="6382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5" name="Freeform: Shape 1234">
                <a:extLst>
                  <a:ext uri="{FF2B5EF4-FFF2-40B4-BE49-F238E27FC236}">
                    <a16:creationId xmlns:a16="http://schemas.microsoft.com/office/drawing/2014/main" id="{C822F689-4279-FD80-6FBF-8B1BC30437F0}"/>
                  </a:ext>
                </a:extLst>
              </p:cNvPr>
              <p:cNvSpPr/>
              <p:nvPr/>
            </p:nvSpPr>
            <p:spPr>
              <a:xfrm>
                <a:off x="3041469" y="5063480"/>
                <a:ext cx="191063" cy="81843"/>
              </a:xfrm>
              <a:custGeom>
                <a:avLst/>
                <a:gdLst>
                  <a:gd name="connsiteX0" fmla="*/ 155546 w 174247"/>
                  <a:gd name="connsiteY0" fmla="*/ 21647 h 74640"/>
                  <a:gd name="connsiteX1" fmla="*/ 113840 w 174247"/>
                  <a:gd name="connsiteY1" fmla="*/ 1758 h 74640"/>
                  <a:gd name="connsiteX2" fmla="*/ 71539 w 174247"/>
                  <a:gd name="connsiteY2" fmla="*/ 17640 h 74640"/>
                  <a:gd name="connsiteX3" fmla="*/ 23896 w 174247"/>
                  <a:gd name="connsiteY3" fmla="*/ 16304 h 74640"/>
                  <a:gd name="connsiteX4" fmla="*/ 8609 w 174247"/>
                  <a:gd name="connsiteY4" fmla="*/ 2649 h 74640"/>
                  <a:gd name="connsiteX5" fmla="*/ 4007 w 174247"/>
                  <a:gd name="connsiteY5" fmla="*/ 21647 h 74640"/>
                  <a:gd name="connsiteX6" fmla="*/ 0 w 174247"/>
                  <a:gd name="connsiteY6" fmla="*/ 38122 h 74640"/>
                  <a:gd name="connsiteX7" fmla="*/ 38441 w 174247"/>
                  <a:gd name="connsiteY7" fmla="*/ 55487 h 74640"/>
                  <a:gd name="connsiteX8" fmla="*/ 60259 w 174247"/>
                  <a:gd name="connsiteY8" fmla="*/ 70033 h 74640"/>
                  <a:gd name="connsiteX9" fmla="*/ 83413 w 174247"/>
                  <a:gd name="connsiteY9" fmla="*/ 64096 h 74640"/>
                  <a:gd name="connsiteX10" fmla="*/ 74805 w 174247"/>
                  <a:gd name="connsiteY10" fmla="*/ 47621 h 74640"/>
                  <a:gd name="connsiteX11" fmla="*/ 90686 w 174247"/>
                  <a:gd name="connsiteY11" fmla="*/ 33075 h 74640"/>
                  <a:gd name="connsiteX12" fmla="*/ 123784 w 174247"/>
                  <a:gd name="connsiteY12" fmla="*/ 22538 h 74640"/>
                  <a:gd name="connsiteX13" fmla="*/ 132392 w 174247"/>
                  <a:gd name="connsiteY13" fmla="*/ 43020 h 74640"/>
                  <a:gd name="connsiteX14" fmla="*/ 149906 w 174247"/>
                  <a:gd name="connsiteY14" fmla="*/ 74040 h 74640"/>
                  <a:gd name="connsiteX15" fmla="*/ 170092 w 174247"/>
                  <a:gd name="connsiteY15" fmla="*/ 54448 h 74640"/>
                  <a:gd name="connsiteX16" fmla="*/ 174247 w 174247"/>
                  <a:gd name="connsiteY16" fmla="*/ 45098 h 74640"/>
                  <a:gd name="connsiteX17" fmla="*/ 155546 w 174247"/>
                  <a:gd name="connsiteY17" fmla="*/ 21795 h 7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247" h="74640">
                    <a:moveTo>
                      <a:pt x="155546" y="21647"/>
                    </a:moveTo>
                    <a:cubicBezTo>
                      <a:pt x="145008" y="5766"/>
                      <a:pt x="125713" y="7102"/>
                      <a:pt x="113840" y="1758"/>
                    </a:cubicBezTo>
                    <a:cubicBezTo>
                      <a:pt x="101966" y="-3585"/>
                      <a:pt x="86678" y="3688"/>
                      <a:pt x="71539" y="17640"/>
                    </a:cubicBezTo>
                    <a:cubicBezTo>
                      <a:pt x="56252" y="31591"/>
                      <a:pt x="37106" y="23576"/>
                      <a:pt x="23896" y="16304"/>
                    </a:cubicBezTo>
                    <a:cubicBezTo>
                      <a:pt x="20037" y="14077"/>
                      <a:pt x="14397" y="8883"/>
                      <a:pt x="8609" y="2649"/>
                    </a:cubicBezTo>
                    <a:cubicBezTo>
                      <a:pt x="3711" y="9328"/>
                      <a:pt x="3117" y="18233"/>
                      <a:pt x="4007" y="21647"/>
                    </a:cubicBezTo>
                    <a:cubicBezTo>
                      <a:pt x="5046" y="25357"/>
                      <a:pt x="2078" y="30997"/>
                      <a:pt x="0" y="38122"/>
                    </a:cubicBezTo>
                    <a:cubicBezTo>
                      <a:pt x="13061" y="39754"/>
                      <a:pt x="30130" y="45543"/>
                      <a:pt x="38441" y="55487"/>
                    </a:cubicBezTo>
                    <a:cubicBezTo>
                      <a:pt x="48386" y="67361"/>
                      <a:pt x="54323" y="59494"/>
                      <a:pt x="60259" y="70033"/>
                    </a:cubicBezTo>
                    <a:cubicBezTo>
                      <a:pt x="66196" y="80570"/>
                      <a:pt x="80148" y="70626"/>
                      <a:pt x="83413" y="64096"/>
                    </a:cubicBezTo>
                    <a:cubicBezTo>
                      <a:pt x="86678" y="57417"/>
                      <a:pt x="76140" y="54893"/>
                      <a:pt x="74805" y="47621"/>
                    </a:cubicBezTo>
                    <a:cubicBezTo>
                      <a:pt x="73469" y="40348"/>
                      <a:pt x="88014" y="43020"/>
                      <a:pt x="90686" y="33075"/>
                    </a:cubicBezTo>
                    <a:cubicBezTo>
                      <a:pt x="93357" y="23131"/>
                      <a:pt x="114433" y="18530"/>
                      <a:pt x="123784" y="22538"/>
                    </a:cubicBezTo>
                    <a:cubicBezTo>
                      <a:pt x="132986" y="26545"/>
                      <a:pt x="141001" y="33075"/>
                      <a:pt x="132392" y="43020"/>
                    </a:cubicBezTo>
                    <a:cubicBezTo>
                      <a:pt x="126010" y="50441"/>
                      <a:pt x="139071" y="63650"/>
                      <a:pt x="149906" y="74040"/>
                    </a:cubicBezTo>
                    <a:cubicBezTo>
                      <a:pt x="157624" y="66173"/>
                      <a:pt x="166381" y="57120"/>
                      <a:pt x="170092" y="54448"/>
                    </a:cubicBezTo>
                    <a:cubicBezTo>
                      <a:pt x="172021" y="52964"/>
                      <a:pt x="173357" y="49402"/>
                      <a:pt x="174247" y="45098"/>
                    </a:cubicBezTo>
                    <a:cubicBezTo>
                      <a:pt x="169053" y="42574"/>
                      <a:pt x="162967" y="32778"/>
                      <a:pt x="155546" y="2179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6" name="Freeform: Shape 1235">
                <a:extLst>
                  <a:ext uri="{FF2B5EF4-FFF2-40B4-BE49-F238E27FC236}">
                    <a16:creationId xmlns:a16="http://schemas.microsoft.com/office/drawing/2014/main" id="{5263FD1D-4DEA-6799-1452-E927ECF5BA4E}"/>
                  </a:ext>
                </a:extLst>
              </p:cNvPr>
              <p:cNvSpPr/>
              <p:nvPr/>
            </p:nvSpPr>
            <p:spPr>
              <a:xfrm>
                <a:off x="3171179" y="4971149"/>
                <a:ext cx="390223" cy="550926"/>
              </a:xfrm>
              <a:custGeom>
                <a:avLst/>
                <a:gdLst>
                  <a:gd name="connsiteX0" fmla="*/ 55658 w 355878"/>
                  <a:gd name="connsiteY0" fmla="*/ 365146 h 502436"/>
                  <a:gd name="connsiteX1" fmla="*/ 78367 w 355878"/>
                  <a:gd name="connsiteY1" fmla="*/ 365146 h 502436"/>
                  <a:gd name="connsiteX2" fmla="*/ 99740 w 355878"/>
                  <a:gd name="connsiteY2" fmla="*/ 381769 h 502436"/>
                  <a:gd name="connsiteX3" fmla="*/ 101075 w 355878"/>
                  <a:gd name="connsiteY3" fmla="*/ 383253 h 502436"/>
                  <a:gd name="connsiteX4" fmla="*/ 126752 w 355878"/>
                  <a:gd name="connsiteY4" fmla="*/ 382363 h 502436"/>
                  <a:gd name="connsiteX5" fmla="*/ 144415 w 355878"/>
                  <a:gd name="connsiteY5" fmla="*/ 407298 h 502436"/>
                  <a:gd name="connsiteX6" fmla="*/ 163116 w 355878"/>
                  <a:gd name="connsiteY6" fmla="*/ 425999 h 502436"/>
                  <a:gd name="connsiteX7" fmla="*/ 174544 w 355878"/>
                  <a:gd name="connsiteY7" fmla="*/ 444700 h 502436"/>
                  <a:gd name="connsiteX8" fmla="*/ 208830 w 355878"/>
                  <a:gd name="connsiteY8" fmla="*/ 448856 h 502436"/>
                  <a:gd name="connsiteX9" fmla="*/ 226492 w 355878"/>
                  <a:gd name="connsiteY9" fmla="*/ 446778 h 502436"/>
                  <a:gd name="connsiteX10" fmla="*/ 246232 w 355878"/>
                  <a:gd name="connsiteY10" fmla="*/ 445739 h 502436"/>
                  <a:gd name="connsiteX11" fmla="*/ 268050 w 355878"/>
                  <a:gd name="connsiteY11" fmla="*/ 463401 h 502436"/>
                  <a:gd name="connsiteX12" fmla="*/ 252466 w 355878"/>
                  <a:gd name="connsiteY12" fmla="*/ 488336 h 502436"/>
                  <a:gd name="connsiteX13" fmla="*/ 270276 w 355878"/>
                  <a:gd name="connsiteY13" fmla="*/ 502436 h 502436"/>
                  <a:gd name="connsiteX14" fmla="*/ 271761 w 355878"/>
                  <a:gd name="connsiteY14" fmla="*/ 502436 h 502436"/>
                  <a:gd name="connsiteX15" fmla="*/ 283189 w 355878"/>
                  <a:gd name="connsiteY15" fmla="*/ 461917 h 502436"/>
                  <a:gd name="connsiteX16" fmla="*/ 289274 w 355878"/>
                  <a:gd name="connsiteY16" fmla="*/ 421249 h 502436"/>
                  <a:gd name="connsiteX17" fmla="*/ 270128 w 355878"/>
                  <a:gd name="connsiteY17" fmla="*/ 372864 h 502436"/>
                  <a:gd name="connsiteX18" fmla="*/ 290462 w 355878"/>
                  <a:gd name="connsiteY18" fmla="*/ 356834 h 502436"/>
                  <a:gd name="connsiteX19" fmla="*/ 284525 w 355878"/>
                  <a:gd name="connsiteY19" fmla="*/ 344515 h 502436"/>
                  <a:gd name="connsiteX20" fmla="*/ 276807 w 355878"/>
                  <a:gd name="connsiteY20" fmla="*/ 328189 h 502436"/>
                  <a:gd name="connsiteX21" fmla="*/ 321927 w 355878"/>
                  <a:gd name="connsiteY21" fmla="*/ 324924 h 502436"/>
                  <a:gd name="connsiteX22" fmla="*/ 355322 w 355878"/>
                  <a:gd name="connsiteY22" fmla="*/ 313940 h 502436"/>
                  <a:gd name="connsiteX23" fmla="*/ 349979 w 355878"/>
                  <a:gd name="connsiteY23" fmla="*/ 298653 h 502436"/>
                  <a:gd name="connsiteX24" fmla="*/ 351166 w 355878"/>
                  <a:gd name="connsiteY24" fmla="*/ 276241 h 502436"/>
                  <a:gd name="connsiteX25" fmla="*/ 339589 w 355878"/>
                  <a:gd name="connsiteY25" fmla="*/ 253236 h 502436"/>
                  <a:gd name="connsiteX26" fmla="*/ 346714 w 355878"/>
                  <a:gd name="connsiteY26" fmla="*/ 198616 h 502436"/>
                  <a:gd name="connsiteX27" fmla="*/ 311835 w 355878"/>
                  <a:gd name="connsiteY27" fmla="*/ 189414 h 502436"/>
                  <a:gd name="connsiteX28" fmla="*/ 270128 w 355878"/>
                  <a:gd name="connsiteY28" fmla="*/ 171158 h 502436"/>
                  <a:gd name="connsiteX29" fmla="*/ 219071 w 355878"/>
                  <a:gd name="connsiteY29" fmla="*/ 166706 h 502436"/>
                  <a:gd name="connsiteX30" fmla="*/ 199628 w 355878"/>
                  <a:gd name="connsiteY30" fmla="*/ 127374 h 502436"/>
                  <a:gd name="connsiteX31" fmla="*/ 186566 w 355878"/>
                  <a:gd name="connsiteY31" fmla="*/ 107634 h 502436"/>
                  <a:gd name="connsiteX32" fmla="*/ 172466 w 355878"/>
                  <a:gd name="connsiteY32" fmla="*/ 101103 h 502436"/>
                  <a:gd name="connsiteX33" fmla="*/ 176919 w 355878"/>
                  <a:gd name="connsiteY33" fmla="*/ 87448 h 502436"/>
                  <a:gd name="connsiteX34" fmla="*/ 181372 w 355878"/>
                  <a:gd name="connsiteY34" fmla="*/ 65333 h 502436"/>
                  <a:gd name="connsiteX35" fmla="*/ 207642 w 355878"/>
                  <a:gd name="connsiteY35" fmla="*/ 31641 h 502436"/>
                  <a:gd name="connsiteX36" fmla="*/ 216696 w 355878"/>
                  <a:gd name="connsiteY36" fmla="*/ 25853 h 502436"/>
                  <a:gd name="connsiteX37" fmla="*/ 223969 w 355878"/>
                  <a:gd name="connsiteY37" fmla="*/ 20065 h 502436"/>
                  <a:gd name="connsiteX38" fmla="*/ 231242 w 355878"/>
                  <a:gd name="connsiteY38" fmla="*/ 1512 h 502436"/>
                  <a:gd name="connsiteX39" fmla="*/ 197550 w 355878"/>
                  <a:gd name="connsiteY39" fmla="*/ 17393 h 502436"/>
                  <a:gd name="connsiteX40" fmla="*/ 171724 w 355878"/>
                  <a:gd name="connsiteY40" fmla="*/ 32681 h 502436"/>
                  <a:gd name="connsiteX41" fmla="*/ 144563 w 355878"/>
                  <a:gd name="connsiteY41" fmla="*/ 41289 h 502436"/>
                  <a:gd name="connsiteX42" fmla="*/ 130611 w 355878"/>
                  <a:gd name="connsiteY42" fmla="*/ 39359 h 502436"/>
                  <a:gd name="connsiteX43" fmla="*/ 102856 w 355878"/>
                  <a:gd name="connsiteY43" fmla="*/ 65185 h 502436"/>
                  <a:gd name="connsiteX44" fmla="*/ 92319 w 355878"/>
                  <a:gd name="connsiteY44" fmla="*/ 93682 h 502436"/>
                  <a:gd name="connsiteX45" fmla="*/ 62486 w 355878"/>
                  <a:gd name="connsiteY45" fmla="*/ 128116 h 502436"/>
                  <a:gd name="connsiteX46" fmla="*/ 55955 w 355878"/>
                  <a:gd name="connsiteY46" fmla="*/ 129600 h 502436"/>
                  <a:gd name="connsiteX47" fmla="*/ 51799 w 355878"/>
                  <a:gd name="connsiteY47" fmla="*/ 138951 h 502436"/>
                  <a:gd name="connsiteX48" fmla="*/ 31614 w 355878"/>
                  <a:gd name="connsiteY48" fmla="*/ 158542 h 502436"/>
                  <a:gd name="connsiteX49" fmla="*/ 41113 w 355878"/>
                  <a:gd name="connsiteY49" fmla="*/ 167893 h 502436"/>
                  <a:gd name="connsiteX50" fmla="*/ 47050 w 355878"/>
                  <a:gd name="connsiteY50" fmla="*/ 191047 h 502436"/>
                  <a:gd name="connsiteX51" fmla="*/ 47050 w 355878"/>
                  <a:gd name="connsiteY51" fmla="*/ 207522 h 502436"/>
                  <a:gd name="connsiteX52" fmla="*/ 52393 w 355878"/>
                  <a:gd name="connsiteY52" fmla="*/ 253829 h 502436"/>
                  <a:gd name="connsiteX53" fmla="*/ 45714 w 355878"/>
                  <a:gd name="connsiteY53" fmla="*/ 279655 h 502436"/>
                  <a:gd name="connsiteX54" fmla="*/ 21224 w 355878"/>
                  <a:gd name="connsiteY54" fmla="*/ 299543 h 502436"/>
                  <a:gd name="connsiteX55" fmla="*/ 5937 w 355878"/>
                  <a:gd name="connsiteY55" fmla="*/ 318690 h 502436"/>
                  <a:gd name="connsiteX56" fmla="*/ 0 w 355878"/>
                  <a:gd name="connsiteY56" fmla="*/ 331157 h 502436"/>
                  <a:gd name="connsiteX57" fmla="*/ 36809 w 355878"/>
                  <a:gd name="connsiteY57" fmla="*/ 351788 h 502436"/>
                  <a:gd name="connsiteX58" fmla="*/ 55510 w 355878"/>
                  <a:gd name="connsiteY58" fmla="*/ 365591 h 50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355878" h="502436">
                    <a:moveTo>
                      <a:pt x="55658" y="365146"/>
                    </a:moveTo>
                    <a:cubicBezTo>
                      <a:pt x="63970" y="370044"/>
                      <a:pt x="75695" y="368560"/>
                      <a:pt x="78367" y="365146"/>
                    </a:cubicBezTo>
                    <a:cubicBezTo>
                      <a:pt x="81187" y="361732"/>
                      <a:pt x="88756" y="369302"/>
                      <a:pt x="99740" y="381769"/>
                    </a:cubicBezTo>
                    <a:cubicBezTo>
                      <a:pt x="100185" y="382363"/>
                      <a:pt x="100630" y="382808"/>
                      <a:pt x="101075" y="383253"/>
                    </a:cubicBezTo>
                    <a:cubicBezTo>
                      <a:pt x="110277" y="381176"/>
                      <a:pt x="122003" y="379543"/>
                      <a:pt x="126752" y="382363"/>
                    </a:cubicBezTo>
                    <a:cubicBezTo>
                      <a:pt x="135064" y="387558"/>
                      <a:pt x="132986" y="406259"/>
                      <a:pt x="144415" y="407298"/>
                    </a:cubicBezTo>
                    <a:cubicBezTo>
                      <a:pt x="155843" y="408337"/>
                      <a:pt x="164155" y="419765"/>
                      <a:pt x="163116" y="425999"/>
                    </a:cubicBezTo>
                    <a:cubicBezTo>
                      <a:pt x="162077" y="432233"/>
                      <a:pt x="175583" y="435350"/>
                      <a:pt x="174544" y="444700"/>
                    </a:cubicBezTo>
                    <a:cubicBezTo>
                      <a:pt x="173505" y="454051"/>
                      <a:pt x="204674" y="451973"/>
                      <a:pt x="208830" y="448856"/>
                    </a:cubicBezTo>
                    <a:cubicBezTo>
                      <a:pt x="212986" y="445739"/>
                      <a:pt x="221297" y="443661"/>
                      <a:pt x="226492" y="446778"/>
                    </a:cubicBezTo>
                    <a:cubicBezTo>
                      <a:pt x="231687" y="449895"/>
                      <a:pt x="241037" y="443661"/>
                      <a:pt x="246232" y="445739"/>
                    </a:cubicBezTo>
                    <a:cubicBezTo>
                      <a:pt x="251427" y="447817"/>
                      <a:pt x="272206" y="456129"/>
                      <a:pt x="268050" y="463401"/>
                    </a:cubicBezTo>
                    <a:cubicBezTo>
                      <a:pt x="263894" y="470674"/>
                      <a:pt x="249349" y="482103"/>
                      <a:pt x="252466" y="488336"/>
                    </a:cubicBezTo>
                    <a:cubicBezTo>
                      <a:pt x="254989" y="493234"/>
                      <a:pt x="265824" y="496351"/>
                      <a:pt x="270276" y="502436"/>
                    </a:cubicBezTo>
                    <a:cubicBezTo>
                      <a:pt x="270722" y="502436"/>
                      <a:pt x="271167" y="502436"/>
                      <a:pt x="271761" y="502436"/>
                    </a:cubicBezTo>
                    <a:cubicBezTo>
                      <a:pt x="279775" y="500655"/>
                      <a:pt x="283189" y="470674"/>
                      <a:pt x="283189" y="461917"/>
                    </a:cubicBezTo>
                    <a:cubicBezTo>
                      <a:pt x="283189" y="453160"/>
                      <a:pt x="286751" y="430155"/>
                      <a:pt x="289274" y="421249"/>
                    </a:cubicBezTo>
                    <a:cubicBezTo>
                      <a:pt x="294321" y="403884"/>
                      <a:pt x="270128" y="391714"/>
                      <a:pt x="270128" y="372864"/>
                    </a:cubicBezTo>
                    <a:cubicBezTo>
                      <a:pt x="270128" y="354014"/>
                      <a:pt x="279627" y="364552"/>
                      <a:pt x="290462" y="356834"/>
                    </a:cubicBezTo>
                    <a:cubicBezTo>
                      <a:pt x="301148" y="349117"/>
                      <a:pt x="289868" y="345851"/>
                      <a:pt x="284525" y="344515"/>
                    </a:cubicBezTo>
                    <a:cubicBezTo>
                      <a:pt x="279182" y="343328"/>
                      <a:pt x="275026" y="333829"/>
                      <a:pt x="276807" y="328189"/>
                    </a:cubicBezTo>
                    <a:cubicBezTo>
                      <a:pt x="278588" y="322549"/>
                      <a:pt x="311389" y="324924"/>
                      <a:pt x="321927" y="324924"/>
                    </a:cubicBezTo>
                    <a:cubicBezTo>
                      <a:pt x="332465" y="324924"/>
                      <a:pt x="355026" y="315425"/>
                      <a:pt x="355322" y="313940"/>
                    </a:cubicBezTo>
                    <a:cubicBezTo>
                      <a:pt x="355619" y="312456"/>
                      <a:pt x="357994" y="305035"/>
                      <a:pt x="349979" y="298653"/>
                    </a:cubicBezTo>
                    <a:cubicBezTo>
                      <a:pt x="341964" y="292419"/>
                      <a:pt x="344933" y="283365"/>
                      <a:pt x="351166" y="276241"/>
                    </a:cubicBezTo>
                    <a:cubicBezTo>
                      <a:pt x="357400" y="269117"/>
                      <a:pt x="347308" y="261844"/>
                      <a:pt x="339589" y="253236"/>
                    </a:cubicBezTo>
                    <a:cubicBezTo>
                      <a:pt x="331872" y="244627"/>
                      <a:pt x="337809" y="213162"/>
                      <a:pt x="346714" y="198616"/>
                    </a:cubicBezTo>
                    <a:cubicBezTo>
                      <a:pt x="355619" y="184071"/>
                      <a:pt x="328458" y="187336"/>
                      <a:pt x="311835" y="189414"/>
                    </a:cubicBezTo>
                    <a:cubicBezTo>
                      <a:pt x="295063" y="191492"/>
                      <a:pt x="280814" y="184962"/>
                      <a:pt x="270128" y="171158"/>
                    </a:cubicBezTo>
                    <a:cubicBezTo>
                      <a:pt x="259442" y="157504"/>
                      <a:pt x="244748" y="166112"/>
                      <a:pt x="219071" y="166706"/>
                    </a:cubicBezTo>
                    <a:cubicBezTo>
                      <a:pt x="193394" y="167299"/>
                      <a:pt x="198440" y="138357"/>
                      <a:pt x="199628" y="127374"/>
                    </a:cubicBezTo>
                    <a:cubicBezTo>
                      <a:pt x="200815" y="116391"/>
                      <a:pt x="186566" y="114906"/>
                      <a:pt x="186566" y="107634"/>
                    </a:cubicBezTo>
                    <a:cubicBezTo>
                      <a:pt x="186566" y="100361"/>
                      <a:pt x="179145" y="100510"/>
                      <a:pt x="172466" y="101103"/>
                    </a:cubicBezTo>
                    <a:cubicBezTo>
                      <a:pt x="165936" y="101697"/>
                      <a:pt x="172466" y="93088"/>
                      <a:pt x="176919" y="87448"/>
                    </a:cubicBezTo>
                    <a:cubicBezTo>
                      <a:pt x="181372" y="81808"/>
                      <a:pt x="181075" y="77356"/>
                      <a:pt x="181372" y="65333"/>
                    </a:cubicBezTo>
                    <a:cubicBezTo>
                      <a:pt x="181668" y="53460"/>
                      <a:pt x="199034" y="43219"/>
                      <a:pt x="207642" y="31641"/>
                    </a:cubicBezTo>
                    <a:cubicBezTo>
                      <a:pt x="209720" y="28822"/>
                      <a:pt x="212986" y="27040"/>
                      <a:pt x="216696" y="25853"/>
                    </a:cubicBezTo>
                    <a:cubicBezTo>
                      <a:pt x="217735" y="23033"/>
                      <a:pt x="219813" y="20807"/>
                      <a:pt x="223969" y="20065"/>
                    </a:cubicBezTo>
                    <a:cubicBezTo>
                      <a:pt x="237178" y="17393"/>
                      <a:pt x="243857" y="8785"/>
                      <a:pt x="231242" y="1512"/>
                    </a:cubicBezTo>
                    <a:cubicBezTo>
                      <a:pt x="218626" y="-5761"/>
                      <a:pt x="211353" y="15464"/>
                      <a:pt x="197550" y="17393"/>
                    </a:cubicBezTo>
                    <a:cubicBezTo>
                      <a:pt x="183598" y="19323"/>
                      <a:pt x="181075" y="27931"/>
                      <a:pt x="171724" y="32681"/>
                    </a:cubicBezTo>
                    <a:cubicBezTo>
                      <a:pt x="162522" y="37282"/>
                      <a:pt x="145305" y="33274"/>
                      <a:pt x="144563" y="41289"/>
                    </a:cubicBezTo>
                    <a:cubicBezTo>
                      <a:pt x="143821" y="49898"/>
                      <a:pt x="138626" y="41289"/>
                      <a:pt x="130611" y="39359"/>
                    </a:cubicBezTo>
                    <a:cubicBezTo>
                      <a:pt x="122597" y="37430"/>
                      <a:pt x="102114" y="55241"/>
                      <a:pt x="102856" y="65185"/>
                    </a:cubicBezTo>
                    <a:cubicBezTo>
                      <a:pt x="103450" y="75129"/>
                      <a:pt x="106864" y="84331"/>
                      <a:pt x="92319" y="93682"/>
                    </a:cubicBezTo>
                    <a:cubicBezTo>
                      <a:pt x="77773" y="102884"/>
                      <a:pt x="69165" y="120101"/>
                      <a:pt x="62486" y="128116"/>
                    </a:cubicBezTo>
                    <a:cubicBezTo>
                      <a:pt x="60408" y="130491"/>
                      <a:pt x="58330" y="130788"/>
                      <a:pt x="55955" y="129600"/>
                    </a:cubicBezTo>
                    <a:cubicBezTo>
                      <a:pt x="55064" y="133905"/>
                      <a:pt x="53877" y="137467"/>
                      <a:pt x="51799" y="138951"/>
                    </a:cubicBezTo>
                    <a:cubicBezTo>
                      <a:pt x="48089" y="141622"/>
                      <a:pt x="39332" y="150528"/>
                      <a:pt x="31614" y="158542"/>
                    </a:cubicBezTo>
                    <a:cubicBezTo>
                      <a:pt x="35324" y="162105"/>
                      <a:pt x="38738" y="165370"/>
                      <a:pt x="41113" y="167893"/>
                    </a:cubicBezTo>
                    <a:cubicBezTo>
                      <a:pt x="50315" y="177837"/>
                      <a:pt x="44378" y="185704"/>
                      <a:pt x="47050" y="191047"/>
                    </a:cubicBezTo>
                    <a:cubicBezTo>
                      <a:pt x="49721" y="196390"/>
                      <a:pt x="52393" y="204256"/>
                      <a:pt x="47050" y="207522"/>
                    </a:cubicBezTo>
                    <a:cubicBezTo>
                      <a:pt x="41707" y="210787"/>
                      <a:pt x="46456" y="247150"/>
                      <a:pt x="52393" y="253829"/>
                    </a:cubicBezTo>
                    <a:cubicBezTo>
                      <a:pt x="58330" y="260509"/>
                      <a:pt x="52393" y="266445"/>
                      <a:pt x="45714" y="279655"/>
                    </a:cubicBezTo>
                    <a:cubicBezTo>
                      <a:pt x="39035" y="292864"/>
                      <a:pt x="33098" y="298801"/>
                      <a:pt x="21224" y="299543"/>
                    </a:cubicBezTo>
                    <a:cubicBezTo>
                      <a:pt x="9350" y="300286"/>
                      <a:pt x="9944" y="318690"/>
                      <a:pt x="5937" y="318690"/>
                    </a:cubicBezTo>
                    <a:cubicBezTo>
                      <a:pt x="2820" y="318690"/>
                      <a:pt x="445" y="325369"/>
                      <a:pt x="0" y="331157"/>
                    </a:cubicBezTo>
                    <a:cubicBezTo>
                      <a:pt x="11132" y="340508"/>
                      <a:pt x="31020" y="351788"/>
                      <a:pt x="36809" y="351788"/>
                    </a:cubicBezTo>
                    <a:cubicBezTo>
                      <a:pt x="43042" y="351788"/>
                      <a:pt x="47198" y="360842"/>
                      <a:pt x="55510" y="36559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7" name="Freeform: Shape 1236">
                <a:extLst>
                  <a:ext uri="{FF2B5EF4-FFF2-40B4-BE49-F238E27FC236}">
                    <a16:creationId xmlns:a16="http://schemas.microsoft.com/office/drawing/2014/main" id="{EAEF214D-F5EC-423C-AB49-EE6F25D53E25}"/>
                  </a:ext>
                </a:extLst>
              </p:cNvPr>
              <p:cNvSpPr/>
              <p:nvPr/>
            </p:nvSpPr>
            <p:spPr>
              <a:xfrm>
                <a:off x="3480606" y="5708786"/>
                <a:ext cx="397198" cy="445843"/>
              </a:xfrm>
              <a:custGeom>
                <a:avLst/>
                <a:gdLst>
                  <a:gd name="connsiteX0" fmla="*/ 361067 w 362239"/>
                  <a:gd name="connsiteY0" fmla="*/ 244413 h 406602"/>
                  <a:gd name="connsiteX1" fmla="*/ 343405 w 362239"/>
                  <a:gd name="connsiteY1" fmla="*/ 215322 h 406602"/>
                  <a:gd name="connsiteX2" fmla="*/ 318619 w 362239"/>
                  <a:gd name="connsiteY2" fmla="*/ 200331 h 406602"/>
                  <a:gd name="connsiteX3" fmla="*/ 285966 w 362239"/>
                  <a:gd name="connsiteY3" fmla="*/ 185340 h 406602"/>
                  <a:gd name="connsiteX4" fmla="*/ 282404 w 362239"/>
                  <a:gd name="connsiteY4" fmla="*/ 160703 h 406602"/>
                  <a:gd name="connsiteX5" fmla="*/ 277951 w 362239"/>
                  <a:gd name="connsiteY5" fmla="*/ 137697 h 406602"/>
                  <a:gd name="connsiteX6" fmla="*/ 266523 w 362239"/>
                  <a:gd name="connsiteY6" fmla="*/ 117363 h 406602"/>
                  <a:gd name="connsiteX7" fmla="*/ 233870 w 362239"/>
                  <a:gd name="connsiteY7" fmla="*/ 110239 h 406602"/>
                  <a:gd name="connsiteX8" fmla="*/ 209232 w 362239"/>
                  <a:gd name="connsiteY8" fmla="*/ 98811 h 406602"/>
                  <a:gd name="connsiteX9" fmla="*/ 196913 w 362239"/>
                  <a:gd name="connsiteY9" fmla="*/ 88273 h 406602"/>
                  <a:gd name="connsiteX10" fmla="*/ 175688 w 362239"/>
                  <a:gd name="connsiteY10" fmla="*/ 83820 h 406602"/>
                  <a:gd name="connsiteX11" fmla="*/ 140364 w 362239"/>
                  <a:gd name="connsiteY11" fmla="*/ 62596 h 406602"/>
                  <a:gd name="connsiteX12" fmla="*/ 130716 w 362239"/>
                  <a:gd name="connsiteY12" fmla="*/ 4414 h 406602"/>
                  <a:gd name="connsiteX13" fmla="*/ 102516 w 362239"/>
                  <a:gd name="connsiteY13" fmla="*/ 2633 h 406602"/>
                  <a:gd name="connsiteX14" fmla="*/ 67192 w 362239"/>
                  <a:gd name="connsiteY14" fmla="*/ 18514 h 406602"/>
                  <a:gd name="connsiteX15" fmla="*/ 41663 w 362239"/>
                  <a:gd name="connsiteY15" fmla="*/ 31724 h 406602"/>
                  <a:gd name="connsiteX16" fmla="*/ 16135 w 362239"/>
                  <a:gd name="connsiteY16" fmla="*/ 37957 h 406602"/>
                  <a:gd name="connsiteX17" fmla="*/ 6190 w 362239"/>
                  <a:gd name="connsiteY17" fmla="*/ 35731 h 406602"/>
                  <a:gd name="connsiteX18" fmla="*/ 26821 w 362239"/>
                  <a:gd name="connsiteY18" fmla="*/ 77734 h 406602"/>
                  <a:gd name="connsiteX19" fmla="*/ 18806 w 362239"/>
                  <a:gd name="connsiteY19" fmla="*/ 93616 h 406602"/>
                  <a:gd name="connsiteX20" fmla="*/ 21478 w 362239"/>
                  <a:gd name="connsiteY20" fmla="*/ 135916 h 406602"/>
                  <a:gd name="connsiteX21" fmla="*/ 14354 w 362239"/>
                  <a:gd name="connsiteY21" fmla="*/ 160554 h 406602"/>
                  <a:gd name="connsiteX22" fmla="*/ 7378 w 362239"/>
                  <a:gd name="connsiteY22" fmla="*/ 186231 h 406602"/>
                  <a:gd name="connsiteX23" fmla="*/ 18806 w 362239"/>
                  <a:gd name="connsiteY23" fmla="*/ 200331 h 406602"/>
                  <a:gd name="connsiteX24" fmla="*/ 2925 w 362239"/>
                  <a:gd name="connsiteY24" fmla="*/ 224227 h 406602"/>
                  <a:gd name="connsiteX25" fmla="*/ 402 w 362239"/>
                  <a:gd name="connsiteY25" fmla="*/ 236546 h 406602"/>
                  <a:gd name="connsiteX26" fmla="*/ 12573 w 362239"/>
                  <a:gd name="connsiteY26" fmla="*/ 250795 h 406602"/>
                  <a:gd name="connsiteX27" fmla="*/ 19697 w 362239"/>
                  <a:gd name="connsiteY27" fmla="*/ 282557 h 406602"/>
                  <a:gd name="connsiteX28" fmla="*/ 32016 w 362239"/>
                  <a:gd name="connsiteY28" fmla="*/ 299329 h 406602"/>
                  <a:gd name="connsiteX29" fmla="*/ 25782 w 362239"/>
                  <a:gd name="connsiteY29" fmla="*/ 320553 h 406602"/>
                  <a:gd name="connsiteX30" fmla="*/ 36320 w 362239"/>
                  <a:gd name="connsiteY30" fmla="*/ 345191 h 406602"/>
                  <a:gd name="connsiteX31" fmla="*/ 46858 w 362239"/>
                  <a:gd name="connsiteY31" fmla="*/ 372501 h 406602"/>
                  <a:gd name="connsiteX32" fmla="*/ 53982 w 362239"/>
                  <a:gd name="connsiteY32" fmla="*/ 405154 h 406602"/>
                  <a:gd name="connsiteX33" fmla="*/ 94501 w 362239"/>
                  <a:gd name="connsiteY33" fmla="*/ 381258 h 406602"/>
                  <a:gd name="connsiteX34" fmla="*/ 120920 w 362239"/>
                  <a:gd name="connsiteY34" fmla="*/ 380367 h 406602"/>
                  <a:gd name="connsiteX35" fmla="*/ 155354 w 362239"/>
                  <a:gd name="connsiteY35" fmla="*/ 394468 h 406602"/>
                  <a:gd name="connsiteX36" fmla="*/ 173017 w 362239"/>
                  <a:gd name="connsiteY36" fmla="*/ 376805 h 406602"/>
                  <a:gd name="connsiteX37" fmla="*/ 212794 w 362239"/>
                  <a:gd name="connsiteY37" fmla="*/ 376805 h 406602"/>
                  <a:gd name="connsiteX38" fmla="*/ 221699 w 362239"/>
                  <a:gd name="connsiteY38" fmla="*/ 330943 h 406602"/>
                  <a:gd name="connsiteX39" fmla="*/ 244556 w 362239"/>
                  <a:gd name="connsiteY39" fmla="*/ 302742 h 406602"/>
                  <a:gd name="connsiteX40" fmla="*/ 280771 w 362239"/>
                  <a:gd name="connsiteY40" fmla="*/ 296509 h 406602"/>
                  <a:gd name="connsiteX41" fmla="*/ 315205 w 362239"/>
                  <a:gd name="connsiteY41" fmla="*/ 292946 h 406602"/>
                  <a:gd name="connsiteX42" fmla="*/ 343405 w 362239"/>
                  <a:gd name="connsiteY42" fmla="*/ 305266 h 406602"/>
                  <a:gd name="connsiteX43" fmla="*/ 357505 w 362239"/>
                  <a:gd name="connsiteY43" fmla="*/ 283151 h 406602"/>
                  <a:gd name="connsiteX44" fmla="*/ 361067 w 362239"/>
                  <a:gd name="connsiteY44" fmla="*/ 244264 h 406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62239" h="406602">
                    <a:moveTo>
                      <a:pt x="361067" y="244413"/>
                    </a:moveTo>
                    <a:cubicBezTo>
                      <a:pt x="356615" y="231203"/>
                      <a:pt x="343405" y="229422"/>
                      <a:pt x="343405" y="215322"/>
                    </a:cubicBezTo>
                    <a:cubicBezTo>
                      <a:pt x="343405" y="201222"/>
                      <a:pt x="338062" y="199441"/>
                      <a:pt x="318619" y="200331"/>
                    </a:cubicBezTo>
                    <a:cubicBezTo>
                      <a:pt x="299175" y="201222"/>
                      <a:pt x="286856" y="196769"/>
                      <a:pt x="285966" y="185340"/>
                    </a:cubicBezTo>
                    <a:cubicBezTo>
                      <a:pt x="285075" y="173912"/>
                      <a:pt x="273647" y="165007"/>
                      <a:pt x="282404" y="160703"/>
                    </a:cubicBezTo>
                    <a:cubicBezTo>
                      <a:pt x="291161" y="156250"/>
                      <a:pt x="276170" y="148384"/>
                      <a:pt x="277951" y="137697"/>
                    </a:cubicBezTo>
                    <a:cubicBezTo>
                      <a:pt x="279732" y="127159"/>
                      <a:pt x="272608" y="122707"/>
                      <a:pt x="266523" y="117363"/>
                    </a:cubicBezTo>
                    <a:cubicBezTo>
                      <a:pt x="260289" y="112020"/>
                      <a:pt x="233870" y="120035"/>
                      <a:pt x="233870" y="110239"/>
                    </a:cubicBezTo>
                    <a:cubicBezTo>
                      <a:pt x="233870" y="100443"/>
                      <a:pt x="217989" y="98811"/>
                      <a:pt x="209232" y="98811"/>
                    </a:cubicBezTo>
                    <a:cubicBezTo>
                      <a:pt x="200475" y="98811"/>
                      <a:pt x="206560" y="87382"/>
                      <a:pt x="196913" y="88273"/>
                    </a:cubicBezTo>
                    <a:cubicBezTo>
                      <a:pt x="187265" y="89163"/>
                      <a:pt x="188898" y="82039"/>
                      <a:pt x="175688" y="83820"/>
                    </a:cubicBezTo>
                    <a:cubicBezTo>
                      <a:pt x="162479" y="85601"/>
                      <a:pt x="154464" y="79367"/>
                      <a:pt x="140364" y="62596"/>
                    </a:cubicBezTo>
                    <a:cubicBezTo>
                      <a:pt x="126264" y="45824"/>
                      <a:pt x="128045" y="13171"/>
                      <a:pt x="130716" y="4414"/>
                    </a:cubicBezTo>
                    <a:cubicBezTo>
                      <a:pt x="133388" y="-4343"/>
                      <a:pt x="113945" y="2633"/>
                      <a:pt x="102516" y="2633"/>
                    </a:cubicBezTo>
                    <a:cubicBezTo>
                      <a:pt x="91088" y="2633"/>
                      <a:pt x="79511" y="11390"/>
                      <a:pt x="67192" y="18514"/>
                    </a:cubicBezTo>
                    <a:cubicBezTo>
                      <a:pt x="54873" y="25639"/>
                      <a:pt x="47749" y="25490"/>
                      <a:pt x="41663" y="31724"/>
                    </a:cubicBezTo>
                    <a:cubicBezTo>
                      <a:pt x="35429" y="37957"/>
                      <a:pt x="25782" y="41371"/>
                      <a:pt x="16135" y="37957"/>
                    </a:cubicBezTo>
                    <a:cubicBezTo>
                      <a:pt x="13463" y="36919"/>
                      <a:pt x="9901" y="36176"/>
                      <a:pt x="6190" y="35731"/>
                    </a:cubicBezTo>
                    <a:cubicBezTo>
                      <a:pt x="11385" y="48644"/>
                      <a:pt x="24001" y="70017"/>
                      <a:pt x="26821" y="77734"/>
                    </a:cubicBezTo>
                    <a:cubicBezTo>
                      <a:pt x="30383" y="87382"/>
                      <a:pt x="22368" y="90054"/>
                      <a:pt x="18806" y="93616"/>
                    </a:cubicBezTo>
                    <a:cubicBezTo>
                      <a:pt x="15244" y="97178"/>
                      <a:pt x="20587" y="128940"/>
                      <a:pt x="21478" y="135916"/>
                    </a:cubicBezTo>
                    <a:cubicBezTo>
                      <a:pt x="22368" y="143041"/>
                      <a:pt x="9159" y="156250"/>
                      <a:pt x="14354" y="160554"/>
                    </a:cubicBezTo>
                    <a:cubicBezTo>
                      <a:pt x="19697" y="165007"/>
                      <a:pt x="7378" y="178216"/>
                      <a:pt x="7378" y="186231"/>
                    </a:cubicBezTo>
                    <a:cubicBezTo>
                      <a:pt x="7378" y="194246"/>
                      <a:pt x="18806" y="194098"/>
                      <a:pt x="18806" y="200331"/>
                    </a:cubicBezTo>
                    <a:cubicBezTo>
                      <a:pt x="18806" y="206565"/>
                      <a:pt x="9159" y="220665"/>
                      <a:pt x="2925" y="224227"/>
                    </a:cubicBezTo>
                    <a:cubicBezTo>
                      <a:pt x="-340" y="226008"/>
                      <a:pt x="-340" y="231055"/>
                      <a:pt x="402" y="236546"/>
                    </a:cubicBezTo>
                    <a:cubicBezTo>
                      <a:pt x="2183" y="235952"/>
                      <a:pt x="3519" y="243967"/>
                      <a:pt x="12573" y="250795"/>
                    </a:cubicBezTo>
                    <a:cubicBezTo>
                      <a:pt x="23110" y="258810"/>
                      <a:pt x="10791" y="272019"/>
                      <a:pt x="19697" y="282557"/>
                    </a:cubicBezTo>
                    <a:cubicBezTo>
                      <a:pt x="28454" y="293095"/>
                      <a:pt x="38250" y="293986"/>
                      <a:pt x="32016" y="299329"/>
                    </a:cubicBezTo>
                    <a:cubicBezTo>
                      <a:pt x="25782" y="304672"/>
                      <a:pt x="32906" y="315210"/>
                      <a:pt x="25782" y="320553"/>
                    </a:cubicBezTo>
                    <a:cubicBezTo>
                      <a:pt x="18658" y="325896"/>
                      <a:pt x="28454" y="341777"/>
                      <a:pt x="36320" y="345191"/>
                    </a:cubicBezTo>
                    <a:cubicBezTo>
                      <a:pt x="44335" y="348753"/>
                      <a:pt x="38992" y="364635"/>
                      <a:pt x="46858" y="372501"/>
                    </a:cubicBezTo>
                    <a:cubicBezTo>
                      <a:pt x="54724" y="380367"/>
                      <a:pt x="51311" y="398920"/>
                      <a:pt x="53982" y="405154"/>
                    </a:cubicBezTo>
                    <a:cubicBezTo>
                      <a:pt x="56654" y="411387"/>
                      <a:pt x="80401" y="396397"/>
                      <a:pt x="94501" y="381258"/>
                    </a:cubicBezTo>
                    <a:cubicBezTo>
                      <a:pt x="108602" y="366267"/>
                      <a:pt x="107711" y="378586"/>
                      <a:pt x="120920" y="380367"/>
                    </a:cubicBezTo>
                    <a:cubicBezTo>
                      <a:pt x="134130" y="382148"/>
                      <a:pt x="149121" y="382148"/>
                      <a:pt x="155354" y="394468"/>
                    </a:cubicBezTo>
                    <a:cubicBezTo>
                      <a:pt x="161588" y="406786"/>
                      <a:pt x="168564" y="382148"/>
                      <a:pt x="173017" y="376805"/>
                    </a:cubicBezTo>
                    <a:cubicBezTo>
                      <a:pt x="177469" y="371462"/>
                      <a:pt x="207451" y="378586"/>
                      <a:pt x="212794" y="376805"/>
                    </a:cubicBezTo>
                    <a:cubicBezTo>
                      <a:pt x="218137" y="375024"/>
                      <a:pt x="222441" y="337176"/>
                      <a:pt x="221699" y="330943"/>
                    </a:cubicBezTo>
                    <a:cubicBezTo>
                      <a:pt x="220809" y="324709"/>
                      <a:pt x="234018" y="309718"/>
                      <a:pt x="244556" y="302742"/>
                    </a:cubicBezTo>
                    <a:cubicBezTo>
                      <a:pt x="255094" y="295618"/>
                      <a:pt x="271866" y="300961"/>
                      <a:pt x="280771" y="296509"/>
                    </a:cubicBezTo>
                    <a:cubicBezTo>
                      <a:pt x="289528" y="292056"/>
                      <a:pt x="302886" y="292946"/>
                      <a:pt x="315205" y="292946"/>
                    </a:cubicBezTo>
                    <a:cubicBezTo>
                      <a:pt x="327524" y="292946"/>
                      <a:pt x="336429" y="305266"/>
                      <a:pt x="343405" y="305266"/>
                    </a:cubicBezTo>
                    <a:cubicBezTo>
                      <a:pt x="350381" y="305266"/>
                      <a:pt x="359286" y="293837"/>
                      <a:pt x="357505" y="283151"/>
                    </a:cubicBezTo>
                    <a:cubicBezTo>
                      <a:pt x="355724" y="272613"/>
                      <a:pt x="365520" y="257622"/>
                      <a:pt x="361067" y="24426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8" name="Freeform: Shape 1237">
                <a:extLst>
                  <a:ext uri="{FF2B5EF4-FFF2-40B4-BE49-F238E27FC236}">
                    <a16:creationId xmlns:a16="http://schemas.microsoft.com/office/drawing/2014/main" id="{4F0F07EC-511F-4497-39E3-21F7FCC9AD73}"/>
                  </a:ext>
                </a:extLst>
              </p:cNvPr>
              <p:cNvSpPr/>
              <p:nvPr/>
            </p:nvSpPr>
            <p:spPr>
              <a:xfrm>
                <a:off x="3094705" y="5388691"/>
                <a:ext cx="416068" cy="611858"/>
              </a:xfrm>
              <a:custGeom>
                <a:avLst/>
                <a:gdLst>
                  <a:gd name="connsiteX0" fmla="*/ 351151 w 379448"/>
                  <a:gd name="connsiteY0" fmla="*/ 529211 h 558005"/>
                  <a:gd name="connsiteX1" fmla="*/ 352190 w 379448"/>
                  <a:gd name="connsiteY1" fmla="*/ 528173 h 558005"/>
                  <a:gd name="connsiteX2" fmla="*/ 354713 w 379448"/>
                  <a:gd name="connsiteY2" fmla="*/ 515853 h 558005"/>
                  <a:gd name="connsiteX3" fmla="*/ 370594 w 379448"/>
                  <a:gd name="connsiteY3" fmla="*/ 491958 h 558005"/>
                  <a:gd name="connsiteX4" fmla="*/ 359166 w 379448"/>
                  <a:gd name="connsiteY4" fmla="*/ 477857 h 558005"/>
                  <a:gd name="connsiteX5" fmla="*/ 366142 w 379448"/>
                  <a:gd name="connsiteY5" fmla="*/ 452181 h 558005"/>
                  <a:gd name="connsiteX6" fmla="*/ 373266 w 379448"/>
                  <a:gd name="connsiteY6" fmla="*/ 427542 h 558005"/>
                  <a:gd name="connsiteX7" fmla="*/ 370594 w 379448"/>
                  <a:gd name="connsiteY7" fmla="*/ 385242 h 558005"/>
                  <a:gd name="connsiteX8" fmla="*/ 378609 w 379448"/>
                  <a:gd name="connsiteY8" fmla="*/ 369361 h 558005"/>
                  <a:gd name="connsiteX9" fmla="*/ 357978 w 379448"/>
                  <a:gd name="connsiteY9" fmla="*/ 327357 h 558005"/>
                  <a:gd name="connsiteX10" fmla="*/ 329185 w 379448"/>
                  <a:gd name="connsiteY10" fmla="*/ 328693 h 558005"/>
                  <a:gd name="connsiteX11" fmla="*/ 322060 w 379448"/>
                  <a:gd name="connsiteY11" fmla="*/ 289807 h 558005"/>
                  <a:gd name="connsiteX12" fmla="*/ 308851 w 379448"/>
                  <a:gd name="connsiteY12" fmla="*/ 292478 h 558005"/>
                  <a:gd name="connsiteX13" fmla="*/ 277088 w 379448"/>
                  <a:gd name="connsiteY13" fmla="*/ 296931 h 558005"/>
                  <a:gd name="connsiteX14" fmla="*/ 261207 w 379448"/>
                  <a:gd name="connsiteY14" fmla="*/ 280159 h 558005"/>
                  <a:gd name="connsiteX15" fmla="*/ 246217 w 379448"/>
                  <a:gd name="connsiteY15" fmla="*/ 268731 h 558005"/>
                  <a:gd name="connsiteX16" fmla="*/ 233898 w 379448"/>
                  <a:gd name="connsiteY16" fmla="*/ 243202 h 558005"/>
                  <a:gd name="connsiteX17" fmla="*/ 225883 w 379448"/>
                  <a:gd name="connsiteY17" fmla="*/ 217673 h 558005"/>
                  <a:gd name="connsiteX18" fmla="*/ 230335 w 379448"/>
                  <a:gd name="connsiteY18" fmla="*/ 198230 h 558005"/>
                  <a:gd name="connsiteX19" fmla="*/ 243545 w 379448"/>
                  <a:gd name="connsiteY19" fmla="*/ 182349 h 558005"/>
                  <a:gd name="connsiteX20" fmla="*/ 253192 w 379448"/>
                  <a:gd name="connsiteY20" fmla="*/ 154149 h 558005"/>
                  <a:gd name="connsiteX21" fmla="*/ 279612 w 379448"/>
                  <a:gd name="connsiteY21" fmla="*/ 136486 h 558005"/>
                  <a:gd name="connsiteX22" fmla="*/ 315827 w 379448"/>
                  <a:gd name="connsiteY22" fmla="*/ 123277 h 558005"/>
                  <a:gd name="connsiteX23" fmla="*/ 340019 w 379448"/>
                  <a:gd name="connsiteY23" fmla="*/ 121644 h 558005"/>
                  <a:gd name="connsiteX24" fmla="*/ 322209 w 379448"/>
                  <a:gd name="connsiteY24" fmla="*/ 107544 h 558005"/>
                  <a:gd name="connsiteX25" fmla="*/ 337793 w 379448"/>
                  <a:gd name="connsiteY25" fmla="*/ 82609 h 558005"/>
                  <a:gd name="connsiteX26" fmla="*/ 315975 w 379448"/>
                  <a:gd name="connsiteY26" fmla="*/ 64947 h 558005"/>
                  <a:gd name="connsiteX27" fmla="*/ 296235 w 379448"/>
                  <a:gd name="connsiteY27" fmla="*/ 65986 h 558005"/>
                  <a:gd name="connsiteX28" fmla="*/ 278573 w 379448"/>
                  <a:gd name="connsiteY28" fmla="*/ 68064 h 558005"/>
                  <a:gd name="connsiteX29" fmla="*/ 244287 w 379448"/>
                  <a:gd name="connsiteY29" fmla="*/ 63908 h 558005"/>
                  <a:gd name="connsiteX30" fmla="*/ 232859 w 379448"/>
                  <a:gd name="connsiteY30" fmla="*/ 45207 h 558005"/>
                  <a:gd name="connsiteX31" fmla="*/ 214157 w 379448"/>
                  <a:gd name="connsiteY31" fmla="*/ 26506 h 558005"/>
                  <a:gd name="connsiteX32" fmla="*/ 196495 w 379448"/>
                  <a:gd name="connsiteY32" fmla="*/ 1571 h 558005"/>
                  <a:gd name="connsiteX33" fmla="*/ 170818 w 379448"/>
                  <a:gd name="connsiteY33" fmla="*/ 2461 h 558005"/>
                  <a:gd name="connsiteX34" fmla="*/ 177794 w 379448"/>
                  <a:gd name="connsiteY34" fmla="*/ 23686 h 558005"/>
                  <a:gd name="connsiteX35" fmla="*/ 161171 w 379448"/>
                  <a:gd name="connsiteY35" fmla="*/ 53964 h 558005"/>
                  <a:gd name="connsiteX36" fmla="*/ 102544 w 379448"/>
                  <a:gd name="connsiteY36" fmla="*/ 85726 h 558005"/>
                  <a:gd name="connsiteX37" fmla="*/ 75680 w 379448"/>
                  <a:gd name="connsiteY37" fmla="*/ 133370 h 558005"/>
                  <a:gd name="connsiteX38" fmla="*/ 54307 w 379448"/>
                  <a:gd name="connsiteY38" fmla="*/ 134705 h 558005"/>
                  <a:gd name="connsiteX39" fmla="*/ 31598 w 379448"/>
                  <a:gd name="connsiteY39" fmla="*/ 128472 h 558005"/>
                  <a:gd name="connsiteX40" fmla="*/ 31598 w 379448"/>
                  <a:gd name="connsiteY40" fmla="*/ 113333 h 558005"/>
                  <a:gd name="connsiteX41" fmla="*/ 25810 w 379448"/>
                  <a:gd name="connsiteY41" fmla="*/ 98045 h 558005"/>
                  <a:gd name="connsiteX42" fmla="*/ 1172 w 379448"/>
                  <a:gd name="connsiteY42" fmla="*/ 124168 h 558005"/>
                  <a:gd name="connsiteX43" fmla="*/ 12452 w 379448"/>
                  <a:gd name="connsiteY43" fmla="*/ 165132 h 558005"/>
                  <a:gd name="connsiteX44" fmla="*/ 3250 w 379448"/>
                  <a:gd name="connsiteY44" fmla="*/ 172998 h 558005"/>
                  <a:gd name="connsiteX45" fmla="*/ 35606 w 379448"/>
                  <a:gd name="connsiteY45" fmla="*/ 198824 h 558005"/>
                  <a:gd name="connsiteX46" fmla="*/ 65438 w 379448"/>
                  <a:gd name="connsiteY46" fmla="*/ 239788 h 558005"/>
                  <a:gd name="connsiteX47" fmla="*/ 86663 w 379448"/>
                  <a:gd name="connsiteY47" fmla="*/ 285502 h 558005"/>
                  <a:gd name="connsiteX48" fmla="*/ 132971 w 379448"/>
                  <a:gd name="connsiteY48" fmla="*/ 373517 h 558005"/>
                  <a:gd name="connsiteX49" fmla="*/ 150781 w 379448"/>
                  <a:gd name="connsiteY49" fmla="*/ 411958 h 558005"/>
                  <a:gd name="connsiteX50" fmla="*/ 162061 w 379448"/>
                  <a:gd name="connsiteY50" fmla="*/ 439119 h 558005"/>
                  <a:gd name="connsiteX51" fmla="*/ 209111 w 379448"/>
                  <a:gd name="connsiteY51" fmla="*/ 472217 h 558005"/>
                  <a:gd name="connsiteX52" fmla="*/ 295196 w 379448"/>
                  <a:gd name="connsiteY52" fmla="*/ 525204 h 558005"/>
                  <a:gd name="connsiteX53" fmla="*/ 330966 w 379448"/>
                  <a:gd name="connsiteY53" fmla="*/ 552365 h 558005"/>
                  <a:gd name="connsiteX54" fmla="*/ 332598 w 379448"/>
                  <a:gd name="connsiteY54" fmla="*/ 558005 h 558005"/>
                  <a:gd name="connsiteX55" fmla="*/ 339129 w 379448"/>
                  <a:gd name="connsiteY55" fmla="*/ 553256 h 558005"/>
                  <a:gd name="connsiteX56" fmla="*/ 351448 w 379448"/>
                  <a:gd name="connsiteY56" fmla="*/ 529360 h 55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79448" h="558005">
                    <a:moveTo>
                      <a:pt x="351151" y="529211"/>
                    </a:moveTo>
                    <a:cubicBezTo>
                      <a:pt x="351151" y="529211"/>
                      <a:pt x="351893" y="528321"/>
                      <a:pt x="352190" y="528173"/>
                    </a:cubicBezTo>
                    <a:cubicBezTo>
                      <a:pt x="351448" y="522829"/>
                      <a:pt x="351448" y="517783"/>
                      <a:pt x="354713" y="515853"/>
                    </a:cubicBezTo>
                    <a:cubicBezTo>
                      <a:pt x="360947" y="512291"/>
                      <a:pt x="370594" y="498191"/>
                      <a:pt x="370594" y="491958"/>
                    </a:cubicBezTo>
                    <a:cubicBezTo>
                      <a:pt x="370594" y="485724"/>
                      <a:pt x="359166" y="485724"/>
                      <a:pt x="359166" y="477857"/>
                    </a:cubicBezTo>
                    <a:cubicBezTo>
                      <a:pt x="359166" y="469991"/>
                      <a:pt x="371485" y="456633"/>
                      <a:pt x="366142" y="452181"/>
                    </a:cubicBezTo>
                    <a:cubicBezTo>
                      <a:pt x="360798" y="447728"/>
                      <a:pt x="374156" y="434518"/>
                      <a:pt x="373266" y="427542"/>
                    </a:cubicBezTo>
                    <a:cubicBezTo>
                      <a:pt x="372375" y="420418"/>
                      <a:pt x="367032" y="388656"/>
                      <a:pt x="370594" y="385242"/>
                    </a:cubicBezTo>
                    <a:cubicBezTo>
                      <a:pt x="374156" y="381680"/>
                      <a:pt x="382023" y="379008"/>
                      <a:pt x="378609" y="369361"/>
                    </a:cubicBezTo>
                    <a:cubicBezTo>
                      <a:pt x="375789" y="361643"/>
                      <a:pt x="363173" y="340418"/>
                      <a:pt x="357978" y="327357"/>
                    </a:cubicBezTo>
                    <a:cubicBezTo>
                      <a:pt x="348183" y="326022"/>
                      <a:pt x="336160" y="326170"/>
                      <a:pt x="329185" y="328693"/>
                    </a:cubicBezTo>
                    <a:cubicBezTo>
                      <a:pt x="319537" y="332255"/>
                      <a:pt x="322060" y="301383"/>
                      <a:pt x="322060" y="289807"/>
                    </a:cubicBezTo>
                    <a:cubicBezTo>
                      <a:pt x="322060" y="278230"/>
                      <a:pt x="312413" y="284463"/>
                      <a:pt x="308851" y="292478"/>
                    </a:cubicBezTo>
                    <a:cubicBezTo>
                      <a:pt x="305289" y="300493"/>
                      <a:pt x="291189" y="296931"/>
                      <a:pt x="277088" y="296931"/>
                    </a:cubicBezTo>
                    <a:cubicBezTo>
                      <a:pt x="262988" y="296931"/>
                      <a:pt x="269964" y="279269"/>
                      <a:pt x="261207" y="280159"/>
                    </a:cubicBezTo>
                    <a:cubicBezTo>
                      <a:pt x="252450" y="281050"/>
                      <a:pt x="245326" y="277487"/>
                      <a:pt x="246217" y="268731"/>
                    </a:cubicBezTo>
                    <a:cubicBezTo>
                      <a:pt x="247107" y="259974"/>
                      <a:pt x="239983" y="252850"/>
                      <a:pt x="233898" y="243202"/>
                    </a:cubicBezTo>
                    <a:cubicBezTo>
                      <a:pt x="227664" y="233555"/>
                      <a:pt x="220688" y="223759"/>
                      <a:pt x="225883" y="217673"/>
                    </a:cubicBezTo>
                    <a:cubicBezTo>
                      <a:pt x="231226" y="211440"/>
                      <a:pt x="222321" y="206245"/>
                      <a:pt x="230335" y="198230"/>
                    </a:cubicBezTo>
                    <a:cubicBezTo>
                      <a:pt x="238350" y="190215"/>
                      <a:pt x="246217" y="192887"/>
                      <a:pt x="243545" y="182349"/>
                    </a:cubicBezTo>
                    <a:cubicBezTo>
                      <a:pt x="240873" y="171811"/>
                      <a:pt x="252302" y="165577"/>
                      <a:pt x="253192" y="154149"/>
                    </a:cubicBezTo>
                    <a:cubicBezTo>
                      <a:pt x="254083" y="142720"/>
                      <a:pt x="267293" y="146282"/>
                      <a:pt x="279612" y="136486"/>
                    </a:cubicBezTo>
                    <a:cubicBezTo>
                      <a:pt x="291931" y="126691"/>
                      <a:pt x="305140" y="132034"/>
                      <a:pt x="315827" y="123277"/>
                    </a:cubicBezTo>
                    <a:cubicBezTo>
                      <a:pt x="325771" y="114965"/>
                      <a:pt x="332598" y="122090"/>
                      <a:pt x="340019" y="121644"/>
                    </a:cubicBezTo>
                    <a:cubicBezTo>
                      <a:pt x="335567" y="115411"/>
                      <a:pt x="324732" y="112442"/>
                      <a:pt x="322209" y="107544"/>
                    </a:cubicBezTo>
                    <a:cubicBezTo>
                      <a:pt x="319092" y="101311"/>
                      <a:pt x="333637" y="89882"/>
                      <a:pt x="337793" y="82609"/>
                    </a:cubicBezTo>
                    <a:cubicBezTo>
                      <a:pt x="341949" y="75337"/>
                      <a:pt x="321170" y="67025"/>
                      <a:pt x="315975" y="64947"/>
                    </a:cubicBezTo>
                    <a:cubicBezTo>
                      <a:pt x="310780" y="62869"/>
                      <a:pt x="301430" y="69103"/>
                      <a:pt x="296235" y="65986"/>
                    </a:cubicBezTo>
                    <a:cubicBezTo>
                      <a:pt x="291040" y="62869"/>
                      <a:pt x="282728" y="64947"/>
                      <a:pt x="278573" y="68064"/>
                    </a:cubicBezTo>
                    <a:cubicBezTo>
                      <a:pt x="274417" y="71181"/>
                      <a:pt x="243248" y="73259"/>
                      <a:pt x="244287" y="63908"/>
                    </a:cubicBezTo>
                    <a:cubicBezTo>
                      <a:pt x="245326" y="54558"/>
                      <a:pt x="231820" y="51441"/>
                      <a:pt x="232859" y="45207"/>
                    </a:cubicBezTo>
                    <a:cubicBezTo>
                      <a:pt x="233898" y="38973"/>
                      <a:pt x="225586" y="27545"/>
                      <a:pt x="214157" y="26506"/>
                    </a:cubicBezTo>
                    <a:cubicBezTo>
                      <a:pt x="202729" y="25467"/>
                      <a:pt x="204807" y="6766"/>
                      <a:pt x="196495" y="1571"/>
                    </a:cubicBezTo>
                    <a:cubicBezTo>
                      <a:pt x="191746" y="-1398"/>
                      <a:pt x="180020" y="383"/>
                      <a:pt x="170818" y="2461"/>
                    </a:cubicBezTo>
                    <a:cubicBezTo>
                      <a:pt x="180762" y="13742"/>
                      <a:pt x="184325" y="18343"/>
                      <a:pt x="177794" y="23686"/>
                    </a:cubicBezTo>
                    <a:cubicBezTo>
                      <a:pt x="169037" y="30662"/>
                      <a:pt x="177794" y="31997"/>
                      <a:pt x="161171" y="53964"/>
                    </a:cubicBezTo>
                    <a:cubicBezTo>
                      <a:pt x="144547" y="76079"/>
                      <a:pt x="116347" y="81570"/>
                      <a:pt x="102544" y="85726"/>
                    </a:cubicBezTo>
                    <a:cubicBezTo>
                      <a:pt x="88741" y="89882"/>
                      <a:pt x="83249" y="115411"/>
                      <a:pt x="75680" y="133370"/>
                    </a:cubicBezTo>
                    <a:cubicBezTo>
                      <a:pt x="68110" y="151329"/>
                      <a:pt x="61876" y="145095"/>
                      <a:pt x="54307" y="134705"/>
                    </a:cubicBezTo>
                    <a:cubicBezTo>
                      <a:pt x="46737" y="124316"/>
                      <a:pt x="40504" y="136783"/>
                      <a:pt x="31598" y="128472"/>
                    </a:cubicBezTo>
                    <a:cubicBezTo>
                      <a:pt x="22693" y="120160"/>
                      <a:pt x="26700" y="120160"/>
                      <a:pt x="31598" y="113333"/>
                    </a:cubicBezTo>
                    <a:cubicBezTo>
                      <a:pt x="34270" y="109622"/>
                      <a:pt x="31301" y="103685"/>
                      <a:pt x="25810" y="98045"/>
                    </a:cubicBezTo>
                    <a:cubicBezTo>
                      <a:pt x="16014" y="100123"/>
                      <a:pt x="6070" y="113630"/>
                      <a:pt x="1172" y="124168"/>
                    </a:cubicBezTo>
                    <a:cubicBezTo>
                      <a:pt x="-4172" y="135448"/>
                      <a:pt x="10374" y="157266"/>
                      <a:pt x="12452" y="165132"/>
                    </a:cubicBezTo>
                    <a:cubicBezTo>
                      <a:pt x="14381" y="172998"/>
                      <a:pt x="4437" y="165726"/>
                      <a:pt x="3250" y="172998"/>
                    </a:cubicBezTo>
                    <a:cubicBezTo>
                      <a:pt x="1914" y="180271"/>
                      <a:pt x="25068" y="190809"/>
                      <a:pt x="35606" y="198824"/>
                    </a:cubicBezTo>
                    <a:cubicBezTo>
                      <a:pt x="46144" y="206839"/>
                      <a:pt x="55494" y="229250"/>
                      <a:pt x="65438" y="239788"/>
                    </a:cubicBezTo>
                    <a:cubicBezTo>
                      <a:pt x="75383" y="250326"/>
                      <a:pt x="75977" y="259677"/>
                      <a:pt x="86663" y="285502"/>
                    </a:cubicBezTo>
                    <a:cubicBezTo>
                      <a:pt x="97201" y="311328"/>
                      <a:pt x="118425" y="354964"/>
                      <a:pt x="132971" y="373517"/>
                    </a:cubicBezTo>
                    <a:cubicBezTo>
                      <a:pt x="147516" y="392069"/>
                      <a:pt x="154195" y="406615"/>
                      <a:pt x="150781" y="411958"/>
                    </a:cubicBezTo>
                    <a:cubicBezTo>
                      <a:pt x="147516" y="417301"/>
                      <a:pt x="151375" y="431846"/>
                      <a:pt x="162061" y="439119"/>
                    </a:cubicBezTo>
                    <a:cubicBezTo>
                      <a:pt x="172599" y="446392"/>
                      <a:pt x="181208" y="458265"/>
                      <a:pt x="209111" y="472217"/>
                    </a:cubicBezTo>
                    <a:cubicBezTo>
                      <a:pt x="236866" y="486169"/>
                      <a:pt x="287923" y="512588"/>
                      <a:pt x="295196" y="525204"/>
                    </a:cubicBezTo>
                    <a:cubicBezTo>
                      <a:pt x="302469" y="537820"/>
                      <a:pt x="326364" y="549693"/>
                      <a:pt x="330966" y="552365"/>
                    </a:cubicBezTo>
                    <a:cubicBezTo>
                      <a:pt x="332301" y="553107"/>
                      <a:pt x="332598" y="555185"/>
                      <a:pt x="332598" y="558005"/>
                    </a:cubicBezTo>
                    <a:cubicBezTo>
                      <a:pt x="335270" y="555779"/>
                      <a:pt x="337645" y="553998"/>
                      <a:pt x="339129" y="553256"/>
                    </a:cubicBezTo>
                    <a:cubicBezTo>
                      <a:pt x="347886" y="548803"/>
                      <a:pt x="348776" y="533813"/>
                      <a:pt x="351448" y="52936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9" name="Freeform: Shape 1238">
                <a:extLst>
                  <a:ext uri="{FF2B5EF4-FFF2-40B4-BE49-F238E27FC236}">
                    <a16:creationId xmlns:a16="http://schemas.microsoft.com/office/drawing/2014/main" id="{14574F3D-35C3-DF38-E594-55EB62AF5585}"/>
                  </a:ext>
                </a:extLst>
              </p:cNvPr>
              <p:cNvSpPr/>
              <p:nvPr/>
            </p:nvSpPr>
            <p:spPr>
              <a:xfrm>
                <a:off x="3357263" y="4982082"/>
                <a:ext cx="450577" cy="378127"/>
              </a:xfrm>
              <a:custGeom>
                <a:avLst/>
                <a:gdLst>
                  <a:gd name="connsiteX0" fmla="*/ 37936 w 410920"/>
                  <a:gd name="connsiteY0" fmla="*/ 21373 h 344846"/>
                  <a:gd name="connsiteX1" fmla="*/ 11665 w 410920"/>
                  <a:gd name="connsiteY1" fmla="*/ 55064 h 344846"/>
                  <a:gd name="connsiteX2" fmla="*/ 7213 w 410920"/>
                  <a:gd name="connsiteY2" fmla="*/ 77179 h 344846"/>
                  <a:gd name="connsiteX3" fmla="*/ 2760 w 410920"/>
                  <a:gd name="connsiteY3" fmla="*/ 90834 h 344846"/>
                  <a:gd name="connsiteX4" fmla="*/ 16860 w 410920"/>
                  <a:gd name="connsiteY4" fmla="*/ 97365 h 344846"/>
                  <a:gd name="connsiteX5" fmla="*/ 29921 w 410920"/>
                  <a:gd name="connsiteY5" fmla="*/ 117105 h 344846"/>
                  <a:gd name="connsiteX6" fmla="*/ 49365 w 410920"/>
                  <a:gd name="connsiteY6" fmla="*/ 156437 h 344846"/>
                  <a:gd name="connsiteX7" fmla="*/ 100422 w 410920"/>
                  <a:gd name="connsiteY7" fmla="*/ 160889 h 344846"/>
                  <a:gd name="connsiteX8" fmla="*/ 142128 w 410920"/>
                  <a:gd name="connsiteY8" fmla="*/ 179145 h 344846"/>
                  <a:gd name="connsiteX9" fmla="*/ 177008 w 410920"/>
                  <a:gd name="connsiteY9" fmla="*/ 188348 h 344846"/>
                  <a:gd name="connsiteX10" fmla="*/ 169883 w 410920"/>
                  <a:gd name="connsiteY10" fmla="*/ 242967 h 344846"/>
                  <a:gd name="connsiteX11" fmla="*/ 181460 w 410920"/>
                  <a:gd name="connsiteY11" fmla="*/ 265972 h 344846"/>
                  <a:gd name="connsiteX12" fmla="*/ 180273 w 410920"/>
                  <a:gd name="connsiteY12" fmla="*/ 288384 h 344846"/>
                  <a:gd name="connsiteX13" fmla="*/ 185616 w 410920"/>
                  <a:gd name="connsiteY13" fmla="*/ 303671 h 344846"/>
                  <a:gd name="connsiteX14" fmla="*/ 181460 w 410920"/>
                  <a:gd name="connsiteY14" fmla="*/ 306195 h 344846"/>
                  <a:gd name="connsiteX15" fmla="*/ 204317 w 410920"/>
                  <a:gd name="connsiteY15" fmla="*/ 336324 h 344846"/>
                  <a:gd name="connsiteX16" fmla="*/ 222276 w 410920"/>
                  <a:gd name="connsiteY16" fmla="*/ 343449 h 344846"/>
                  <a:gd name="connsiteX17" fmla="*/ 238454 w 410920"/>
                  <a:gd name="connsiteY17" fmla="*/ 340777 h 344846"/>
                  <a:gd name="connsiteX18" fmla="*/ 259085 w 410920"/>
                  <a:gd name="connsiteY18" fmla="*/ 330091 h 344846"/>
                  <a:gd name="connsiteX19" fmla="*/ 278825 w 410920"/>
                  <a:gd name="connsiteY19" fmla="*/ 320295 h 344846"/>
                  <a:gd name="connsiteX20" fmla="*/ 295894 w 410920"/>
                  <a:gd name="connsiteY20" fmla="*/ 304117 h 344846"/>
                  <a:gd name="connsiteX21" fmla="*/ 299456 w 410920"/>
                  <a:gd name="connsiteY21" fmla="*/ 291501 h 344846"/>
                  <a:gd name="connsiteX22" fmla="*/ 284168 w 410920"/>
                  <a:gd name="connsiteY22" fmla="*/ 287939 h 344846"/>
                  <a:gd name="connsiteX23" fmla="*/ 276153 w 410920"/>
                  <a:gd name="connsiteY23" fmla="*/ 269089 h 344846"/>
                  <a:gd name="connsiteX24" fmla="*/ 264577 w 410920"/>
                  <a:gd name="connsiteY24" fmla="*/ 246677 h 344846"/>
                  <a:gd name="connsiteX25" fmla="*/ 284317 w 410920"/>
                  <a:gd name="connsiteY25" fmla="*/ 243115 h 344846"/>
                  <a:gd name="connsiteX26" fmla="*/ 310291 w 410920"/>
                  <a:gd name="connsiteY26" fmla="*/ 252021 h 344846"/>
                  <a:gd name="connsiteX27" fmla="*/ 321867 w 410920"/>
                  <a:gd name="connsiteY27" fmla="*/ 252911 h 344846"/>
                  <a:gd name="connsiteX28" fmla="*/ 342498 w 410920"/>
                  <a:gd name="connsiteY28" fmla="*/ 241334 h 344846"/>
                  <a:gd name="connsiteX29" fmla="*/ 379307 w 410920"/>
                  <a:gd name="connsiteY29" fmla="*/ 226937 h 344846"/>
                  <a:gd name="connsiteX30" fmla="*/ 387322 w 410920"/>
                  <a:gd name="connsiteY30" fmla="*/ 216251 h 344846"/>
                  <a:gd name="connsiteX31" fmla="*/ 367730 w 410920"/>
                  <a:gd name="connsiteY31" fmla="*/ 192207 h 344846"/>
                  <a:gd name="connsiteX32" fmla="*/ 370995 w 410920"/>
                  <a:gd name="connsiteY32" fmla="*/ 176177 h 344846"/>
                  <a:gd name="connsiteX33" fmla="*/ 384947 w 410920"/>
                  <a:gd name="connsiteY33" fmla="*/ 162225 h 344846"/>
                  <a:gd name="connsiteX34" fmla="*/ 389251 w 410920"/>
                  <a:gd name="connsiteY34" fmla="*/ 146196 h 344846"/>
                  <a:gd name="connsiteX35" fmla="*/ 399937 w 410920"/>
                  <a:gd name="connsiteY35" fmla="*/ 125862 h 344846"/>
                  <a:gd name="connsiteX36" fmla="*/ 410921 w 410920"/>
                  <a:gd name="connsiteY36" fmla="*/ 111613 h 344846"/>
                  <a:gd name="connsiteX37" fmla="*/ 367581 w 410920"/>
                  <a:gd name="connsiteY37" fmla="*/ 107161 h 344846"/>
                  <a:gd name="connsiteX38" fmla="*/ 375448 w 410920"/>
                  <a:gd name="connsiteY38" fmla="*/ 82671 h 344846"/>
                  <a:gd name="connsiteX39" fmla="*/ 331070 w 410920"/>
                  <a:gd name="connsiteY39" fmla="*/ 66196 h 344846"/>
                  <a:gd name="connsiteX40" fmla="*/ 335077 w 410920"/>
                  <a:gd name="connsiteY40" fmla="*/ 49721 h 344846"/>
                  <a:gd name="connsiteX41" fmla="*/ 309994 w 410920"/>
                  <a:gd name="connsiteY41" fmla="*/ 42449 h 344846"/>
                  <a:gd name="connsiteX42" fmla="*/ 252406 w 410920"/>
                  <a:gd name="connsiteY42" fmla="*/ 62931 h 344846"/>
                  <a:gd name="connsiteX43" fmla="*/ 196154 w 410920"/>
                  <a:gd name="connsiteY43" fmla="*/ 46456 h 344846"/>
                  <a:gd name="connsiteX44" fmla="*/ 157119 w 410920"/>
                  <a:gd name="connsiteY44" fmla="*/ 39777 h 344846"/>
                  <a:gd name="connsiteX45" fmla="*/ 133965 w 410920"/>
                  <a:gd name="connsiteY45" fmla="*/ 16623 h 344846"/>
                  <a:gd name="connsiteX46" fmla="*/ 108882 w 410920"/>
                  <a:gd name="connsiteY46" fmla="*/ 0 h 344846"/>
                  <a:gd name="connsiteX47" fmla="*/ 100273 w 410920"/>
                  <a:gd name="connsiteY47" fmla="*/ 19146 h 344846"/>
                  <a:gd name="connsiteX48" fmla="*/ 59903 w 410920"/>
                  <a:gd name="connsiteY48" fmla="*/ 42300 h 344846"/>
                  <a:gd name="connsiteX49" fmla="*/ 69847 w 410920"/>
                  <a:gd name="connsiteY49" fmla="*/ 85936 h 344846"/>
                  <a:gd name="connsiteX50" fmla="*/ 38085 w 410920"/>
                  <a:gd name="connsiteY50" fmla="*/ 75398 h 344846"/>
                  <a:gd name="connsiteX51" fmla="*/ 51294 w 410920"/>
                  <a:gd name="connsiteY51" fmla="*/ 36363 h 344846"/>
                  <a:gd name="connsiteX52" fmla="*/ 47287 w 410920"/>
                  <a:gd name="connsiteY52" fmla="*/ 15733 h 344846"/>
                  <a:gd name="connsiteX53" fmla="*/ 38233 w 410920"/>
                  <a:gd name="connsiteY53" fmla="*/ 21521 h 34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410920" h="344846">
                    <a:moveTo>
                      <a:pt x="37936" y="21373"/>
                    </a:moveTo>
                    <a:cubicBezTo>
                      <a:pt x="29328" y="33098"/>
                      <a:pt x="11962" y="43191"/>
                      <a:pt x="11665" y="55064"/>
                    </a:cubicBezTo>
                    <a:cubicBezTo>
                      <a:pt x="11369" y="66938"/>
                      <a:pt x="11665" y="71539"/>
                      <a:pt x="7213" y="77179"/>
                    </a:cubicBezTo>
                    <a:cubicBezTo>
                      <a:pt x="2760" y="82820"/>
                      <a:pt x="-3771" y="91428"/>
                      <a:pt x="2760" y="90834"/>
                    </a:cubicBezTo>
                    <a:cubicBezTo>
                      <a:pt x="9291" y="90241"/>
                      <a:pt x="16860" y="90241"/>
                      <a:pt x="16860" y="97365"/>
                    </a:cubicBezTo>
                    <a:cubicBezTo>
                      <a:pt x="16860" y="104489"/>
                      <a:pt x="31109" y="105973"/>
                      <a:pt x="29921" y="117105"/>
                    </a:cubicBezTo>
                    <a:cubicBezTo>
                      <a:pt x="28734" y="128088"/>
                      <a:pt x="23688" y="157179"/>
                      <a:pt x="49365" y="156437"/>
                    </a:cubicBezTo>
                    <a:cubicBezTo>
                      <a:pt x="75042" y="155843"/>
                      <a:pt x="89587" y="147235"/>
                      <a:pt x="100422" y="160889"/>
                    </a:cubicBezTo>
                    <a:cubicBezTo>
                      <a:pt x="111108" y="174544"/>
                      <a:pt x="125505" y="181223"/>
                      <a:pt x="142128" y="179145"/>
                    </a:cubicBezTo>
                    <a:cubicBezTo>
                      <a:pt x="158900" y="177067"/>
                      <a:pt x="186061" y="173802"/>
                      <a:pt x="177008" y="188348"/>
                    </a:cubicBezTo>
                    <a:cubicBezTo>
                      <a:pt x="168102" y="202893"/>
                      <a:pt x="162165" y="234358"/>
                      <a:pt x="169883" y="242967"/>
                    </a:cubicBezTo>
                    <a:cubicBezTo>
                      <a:pt x="177601" y="251575"/>
                      <a:pt x="187842" y="258700"/>
                      <a:pt x="181460" y="265972"/>
                    </a:cubicBezTo>
                    <a:cubicBezTo>
                      <a:pt x="175226" y="273097"/>
                      <a:pt x="172258" y="282150"/>
                      <a:pt x="180273" y="288384"/>
                    </a:cubicBezTo>
                    <a:cubicBezTo>
                      <a:pt x="188288" y="294618"/>
                      <a:pt x="185913" y="302187"/>
                      <a:pt x="185616" y="303671"/>
                    </a:cubicBezTo>
                    <a:cubicBezTo>
                      <a:pt x="185616" y="304117"/>
                      <a:pt x="183983" y="305007"/>
                      <a:pt x="181460" y="306195"/>
                    </a:cubicBezTo>
                    <a:cubicBezTo>
                      <a:pt x="193334" y="318068"/>
                      <a:pt x="197490" y="330981"/>
                      <a:pt x="204317" y="336324"/>
                    </a:cubicBezTo>
                    <a:cubicBezTo>
                      <a:pt x="213223" y="343449"/>
                      <a:pt x="216042" y="347011"/>
                      <a:pt x="222276" y="343449"/>
                    </a:cubicBezTo>
                    <a:cubicBezTo>
                      <a:pt x="228510" y="339886"/>
                      <a:pt x="232963" y="337215"/>
                      <a:pt x="238454" y="340777"/>
                    </a:cubicBezTo>
                    <a:cubicBezTo>
                      <a:pt x="243798" y="344339"/>
                      <a:pt x="251070" y="337215"/>
                      <a:pt x="259085" y="330091"/>
                    </a:cubicBezTo>
                    <a:cubicBezTo>
                      <a:pt x="267100" y="322966"/>
                      <a:pt x="276153" y="329200"/>
                      <a:pt x="278825" y="320295"/>
                    </a:cubicBezTo>
                    <a:cubicBezTo>
                      <a:pt x="281497" y="311241"/>
                      <a:pt x="285949" y="305898"/>
                      <a:pt x="295894" y="304117"/>
                    </a:cubicBezTo>
                    <a:cubicBezTo>
                      <a:pt x="305690" y="302336"/>
                      <a:pt x="305690" y="291501"/>
                      <a:pt x="299456" y="291501"/>
                    </a:cubicBezTo>
                    <a:cubicBezTo>
                      <a:pt x="293222" y="291501"/>
                      <a:pt x="284168" y="299516"/>
                      <a:pt x="284168" y="287939"/>
                    </a:cubicBezTo>
                    <a:cubicBezTo>
                      <a:pt x="284168" y="276362"/>
                      <a:pt x="276153" y="279034"/>
                      <a:pt x="276153" y="269089"/>
                    </a:cubicBezTo>
                    <a:cubicBezTo>
                      <a:pt x="276153" y="259145"/>
                      <a:pt x="275263" y="252911"/>
                      <a:pt x="264577" y="246677"/>
                    </a:cubicBezTo>
                    <a:cubicBezTo>
                      <a:pt x="253890" y="240444"/>
                      <a:pt x="278973" y="237772"/>
                      <a:pt x="284317" y="243115"/>
                    </a:cubicBezTo>
                    <a:cubicBezTo>
                      <a:pt x="289660" y="248459"/>
                      <a:pt x="308510" y="244006"/>
                      <a:pt x="310291" y="252021"/>
                    </a:cubicBezTo>
                    <a:cubicBezTo>
                      <a:pt x="312072" y="260036"/>
                      <a:pt x="321867" y="262707"/>
                      <a:pt x="321867" y="252911"/>
                    </a:cubicBezTo>
                    <a:cubicBezTo>
                      <a:pt x="321867" y="243115"/>
                      <a:pt x="333593" y="239553"/>
                      <a:pt x="342498" y="241334"/>
                    </a:cubicBezTo>
                    <a:cubicBezTo>
                      <a:pt x="351404" y="243115"/>
                      <a:pt x="371144" y="229609"/>
                      <a:pt x="379307" y="226937"/>
                    </a:cubicBezTo>
                    <a:cubicBezTo>
                      <a:pt x="383463" y="225602"/>
                      <a:pt x="385095" y="220555"/>
                      <a:pt x="387322" y="216251"/>
                    </a:cubicBezTo>
                    <a:cubicBezTo>
                      <a:pt x="381385" y="208236"/>
                      <a:pt x="372034" y="195769"/>
                      <a:pt x="367730" y="192207"/>
                    </a:cubicBezTo>
                    <a:cubicBezTo>
                      <a:pt x="361348" y="186863"/>
                      <a:pt x="372034" y="183598"/>
                      <a:pt x="370995" y="176177"/>
                    </a:cubicBezTo>
                    <a:cubicBezTo>
                      <a:pt x="369956" y="168607"/>
                      <a:pt x="370995" y="163264"/>
                      <a:pt x="384947" y="162225"/>
                    </a:cubicBezTo>
                    <a:cubicBezTo>
                      <a:pt x="398899" y="161186"/>
                      <a:pt x="396672" y="150352"/>
                      <a:pt x="389251" y="146196"/>
                    </a:cubicBezTo>
                    <a:cubicBezTo>
                      <a:pt x="381682" y="141891"/>
                      <a:pt x="392516" y="130166"/>
                      <a:pt x="399937" y="125862"/>
                    </a:cubicBezTo>
                    <a:cubicBezTo>
                      <a:pt x="403054" y="124081"/>
                      <a:pt x="407062" y="118886"/>
                      <a:pt x="410921" y="111613"/>
                    </a:cubicBezTo>
                    <a:cubicBezTo>
                      <a:pt x="396672" y="106270"/>
                      <a:pt x="376190" y="106716"/>
                      <a:pt x="367581" y="107161"/>
                    </a:cubicBezTo>
                    <a:cubicBezTo>
                      <a:pt x="356301" y="107754"/>
                      <a:pt x="374854" y="94545"/>
                      <a:pt x="375448" y="82671"/>
                    </a:cubicBezTo>
                    <a:cubicBezTo>
                      <a:pt x="376041" y="70797"/>
                      <a:pt x="343686" y="68719"/>
                      <a:pt x="331070" y="66196"/>
                    </a:cubicBezTo>
                    <a:cubicBezTo>
                      <a:pt x="318454" y="63525"/>
                      <a:pt x="321867" y="50315"/>
                      <a:pt x="335077" y="49721"/>
                    </a:cubicBezTo>
                    <a:cubicBezTo>
                      <a:pt x="348287" y="48979"/>
                      <a:pt x="327804" y="39777"/>
                      <a:pt x="309994" y="42449"/>
                    </a:cubicBezTo>
                    <a:cubicBezTo>
                      <a:pt x="292183" y="45120"/>
                      <a:pt x="266951" y="55064"/>
                      <a:pt x="252406" y="62931"/>
                    </a:cubicBezTo>
                    <a:cubicBezTo>
                      <a:pt x="237861" y="70946"/>
                      <a:pt x="212629" y="39777"/>
                      <a:pt x="196154" y="46456"/>
                    </a:cubicBezTo>
                    <a:cubicBezTo>
                      <a:pt x="179679" y="53135"/>
                      <a:pt x="156377" y="53135"/>
                      <a:pt x="157119" y="39777"/>
                    </a:cubicBezTo>
                    <a:cubicBezTo>
                      <a:pt x="157713" y="26567"/>
                      <a:pt x="150440" y="15287"/>
                      <a:pt x="133965" y="16623"/>
                    </a:cubicBezTo>
                    <a:cubicBezTo>
                      <a:pt x="117490" y="17959"/>
                      <a:pt x="121349" y="0"/>
                      <a:pt x="108882" y="0"/>
                    </a:cubicBezTo>
                    <a:cubicBezTo>
                      <a:pt x="96414" y="0"/>
                      <a:pt x="108882" y="15287"/>
                      <a:pt x="100273" y="19146"/>
                    </a:cubicBezTo>
                    <a:cubicBezTo>
                      <a:pt x="91665" y="23154"/>
                      <a:pt x="61832" y="30427"/>
                      <a:pt x="59903" y="42300"/>
                    </a:cubicBezTo>
                    <a:cubicBezTo>
                      <a:pt x="57973" y="54174"/>
                      <a:pt x="75784" y="74063"/>
                      <a:pt x="69847" y="85936"/>
                    </a:cubicBezTo>
                    <a:cubicBezTo>
                      <a:pt x="63910" y="97810"/>
                      <a:pt x="44021" y="87866"/>
                      <a:pt x="38085" y="75398"/>
                    </a:cubicBezTo>
                    <a:cubicBezTo>
                      <a:pt x="32148" y="62782"/>
                      <a:pt x="55301" y="43636"/>
                      <a:pt x="51294" y="36363"/>
                    </a:cubicBezTo>
                    <a:cubicBezTo>
                      <a:pt x="48474" y="31317"/>
                      <a:pt x="45060" y="21966"/>
                      <a:pt x="47287" y="15733"/>
                    </a:cubicBezTo>
                    <a:cubicBezTo>
                      <a:pt x="43576" y="16920"/>
                      <a:pt x="40311" y="18701"/>
                      <a:pt x="38233" y="2152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0" name="Freeform: Shape 1239">
                <a:extLst>
                  <a:ext uri="{FF2B5EF4-FFF2-40B4-BE49-F238E27FC236}">
                    <a16:creationId xmlns:a16="http://schemas.microsoft.com/office/drawing/2014/main" id="{DFEC97FF-EC42-63C1-1BE7-7067F7831E6B}"/>
                  </a:ext>
                </a:extLst>
              </p:cNvPr>
              <p:cNvSpPr/>
              <p:nvPr/>
            </p:nvSpPr>
            <p:spPr>
              <a:xfrm>
                <a:off x="3866282" y="5179061"/>
                <a:ext cx="135226" cy="144211"/>
              </a:xfrm>
              <a:custGeom>
                <a:avLst/>
                <a:gdLst>
                  <a:gd name="connsiteX0" fmla="*/ 26405 w 123324"/>
                  <a:gd name="connsiteY0" fmla="*/ 25476 h 131518"/>
                  <a:gd name="connsiteX1" fmla="*/ 12454 w 123324"/>
                  <a:gd name="connsiteY1" fmla="*/ 39428 h 131518"/>
                  <a:gd name="connsiteX2" fmla="*/ 728 w 123324"/>
                  <a:gd name="connsiteY2" fmla="*/ 65105 h 131518"/>
                  <a:gd name="connsiteX3" fmla="*/ 25366 w 123324"/>
                  <a:gd name="connsiteY3" fmla="*/ 96125 h 131518"/>
                  <a:gd name="connsiteX4" fmla="*/ 43028 w 123324"/>
                  <a:gd name="connsiteY4" fmla="*/ 129669 h 131518"/>
                  <a:gd name="connsiteX5" fmla="*/ 58019 w 123324"/>
                  <a:gd name="connsiteY5" fmla="*/ 130559 h 131518"/>
                  <a:gd name="connsiteX6" fmla="*/ 70486 w 123324"/>
                  <a:gd name="connsiteY6" fmla="*/ 111710 h 131518"/>
                  <a:gd name="connsiteX7" fmla="*/ 103585 w 123324"/>
                  <a:gd name="connsiteY7" fmla="*/ 112600 h 131518"/>
                  <a:gd name="connsiteX8" fmla="*/ 106553 w 123324"/>
                  <a:gd name="connsiteY8" fmla="*/ 116459 h 131518"/>
                  <a:gd name="connsiteX9" fmla="*/ 115458 w 123324"/>
                  <a:gd name="connsiteY9" fmla="*/ 102507 h 131518"/>
                  <a:gd name="connsiteX10" fmla="*/ 112193 w 123324"/>
                  <a:gd name="connsiteY10" fmla="*/ 62879 h 131518"/>
                  <a:gd name="connsiteX11" fmla="*/ 117536 w 123324"/>
                  <a:gd name="connsiteY11" fmla="*/ 27554 h 131518"/>
                  <a:gd name="connsiteX12" fmla="*/ 123325 w 123324"/>
                  <a:gd name="connsiteY12" fmla="*/ 12267 h 131518"/>
                  <a:gd name="connsiteX13" fmla="*/ 93492 w 123324"/>
                  <a:gd name="connsiteY13" fmla="*/ 5439 h 131518"/>
                  <a:gd name="connsiteX14" fmla="*/ 55051 w 123324"/>
                  <a:gd name="connsiteY14" fmla="*/ 6033 h 131518"/>
                  <a:gd name="connsiteX15" fmla="*/ 32490 w 123324"/>
                  <a:gd name="connsiteY15" fmla="*/ 5439 h 131518"/>
                  <a:gd name="connsiteX16" fmla="*/ 29522 w 123324"/>
                  <a:gd name="connsiteY16" fmla="*/ 6330 h 131518"/>
                  <a:gd name="connsiteX17" fmla="*/ 26257 w 123324"/>
                  <a:gd name="connsiteY17" fmla="*/ 25476 h 131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3324" h="131518">
                    <a:moveTo>
                      <a:pt x="26405" y="25476"/>
                    </a:moveTo>
                    <a:cubicBezTo>
                      <a:pt x="30709" y="34085"/>
                      <a:pt x="21062" y="38389"/>
                      <a:pt x="12454" y="39428"/>
                    </a:cubicBezTo>
                    <a:cubicBezTo>
                      <a:pt x="3845" y="40467"/>
                      <a:pt x="6071" y="59762"/>
                      <a:pt x="728" y="65105"/>
                    </a:cubicBezTo>
                    <a:cubicBezTo>
                      <a:pt x="-4615" y="70448"/>
                      <a:pt x="21062" y="84400"/>
                      <a:pt x="25366" y="96125"/>
                    </a:cubicBezTo>
                    <a:cubicBezTo>
                      <a:pt x="27889" y="103101"/>
                      <a:pt x="36498" y="118389"/>
                      <a:pt x="43028" y="129669"/>
                    </a:cubicBezTo>
                    <a:cubicBezTo>
                      <a:pt x="48965" y="131153"/>
                      <a:pt x="54605" y="132489"/>
                      <a:pt x="58019" y="130559"/>
                    </a:cubicBezTo>
                    <a:cubicBezTo>
                      <a:pt x="66034" y="126107"/>
                      <a:pt x="58909" y="110819"/>
                      <a:pt x="70486" y="111710"/>
                    </a:cubicBezTo>
                    <a:cubicBezTo>
                      <a:pt x="82063" y="112600"/>
                      <a:pt x="99132" y="105476"/>
                      <a:pt x="103585" y="112600"/>
                    </a:cubicBezTo>
                    <a:cubicBezTo>
                      <a:pt x="104475" y="113936"/>
                      <a:pt x="105366" y="115123"/>
                      <a:pt x="106553" y="116459"/>
                    </a:cubicBezTo>
                    <a:cubicBezTo>
                      <a:pt x="110264" y="110819"/>
                      <a:pt x="114271" y="104734"/>
                      <a:pt x="115458" y="102507"/>
                    </a:cubicBezTo>
                    <a:cubicBezTo>
                      <a:pt x="117685" y="98203"/>
                      <a:pt x="117685" y="75643"/>
                      <a:pt x="112193" y="62879"/>
                    </a:cubicBezTo>
                    <a:cubicBezTo>
                      <a:pt x="106850" y="49966"/>
                      <a:pt x="111154" y="32897"/>
                      <a:pt x="117536" y="27554"/>
                    </a:cubicBezTo>
                    <a:cubicBezTo>
                      <a:pt x="118872" y="26367"/>
                      <a:pt x="120950" y="20578"/>
                      <a:pt x="123325" y="12267"/>
                    </a:cubicBezTo>
                    <a:cubicBezTo>
                      <a:pt x="112638" y="8111"/>
                      <a:pt x="102397" y="4400"/>
                      <a:pt x="93492" y="5439"/>
                    </a:cubicBezTo>
                    <a:cubicBezTo>
                      <a:pt x="77611" y="7369"/>
                      <a:pt x="61136" y="14641"/>
                      <a:pt x="55051" y="6033"/>
                    </a:cubicBezTo>
                    <a:cubicBezTo>
                      <a:pt x="49114" y="-2576"/>
                      <a:pt x="40505" y="-1240"/>
                      <a:pt x="32490" y="5439"/>
                    </a:cubicBezTo>
                    <a:cubicBezTo>
                      <a:pt x="31600" y="6182"/>
                      <a:pt x="30561" y="6478"/>
                      <a:pt x="29522" y="6330"/>
                    </a:cubicBezTo>
                    <a:cubicBezTo>
                      <a:pt x="26850" y="14048"/>
                      <a:pt x="24030" y="21172"/>
                      <a:pt x="26257" y="2547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1" name="Freeform: Shape 1240">
                <a:extLst>
                  <a:ext uri="{FF2B5EF4-FFF2-40B4-BE49-F238E27FC236}">
                    <a16:creationId xmlns:a16="http://schemas.microsoft.com/office/drawing/2014/main" id="{11066E09-D311-153F-86BA-228CFFF7870B}"/>
                  </a:ext>
                </a:extLst>
              </p:cNvPr>
              <p:cNvSpPr/>
              <p:nvPr/>
            </p:nvSpPr>
            <p:spPr>
              <a:xfrm>
                <a:off x="3757751" y="5104468"/>
                <a:ext cx="155712" cy="236128"/>
              </a:xfrm>
              <a:custGeom>
                <a:avLst/>
                <a:gdLst>
                  <a:gd name="connsiteX0" fmla="*/ 34253 w 142007"/>
                  <a:gd name="connsiteY0" fmla="*/ 14100 h 215345"/>
                  <a:gd name="connsiteX1" fmla="*/ 23567 w 142007"/>
                  <a:gd name="connsiteY1" fmla="*/ 34434 h 215345"/>
                  <a:gd name="connsiteX2" fmla="*/ 19262 w 142007"/>
                  <a:gd name="connsiteY2" fmla="*/ 50463 h 215345"/>
                  <a:gd name="connsiteX3" fmla="*/ 5311 w 142007"/>
                  <a:gd name="connsiteY3" fmla="*/ 64415 h 215345"/>
                  <a:gd name="connsiteX4" fmla="*/ 2045 w 142007"/>
                  <a:gd name="connsiteY4" fmla="*/ 80445 h 215345"/>
                  <a:gd name="connsiteX5" fmla="*/ 21637 w 142007"/>
                  <a:gd name="connsiteY5" fmla="*/ 104489 h 215345"/>
                  <a:gd name="connsiteX6" fmla="*/ 32472 w 142007"/>
                  <a:gd name="connsiteY6" fmla="*/ 98255 h 215345"/>
                  <a:gd name="connsiteX7" fmla="*/ 44939 w 142007"/>
                  <a:gd name="connsiteY7" fmla="*/ 123339 h 215345"/>
                  <a:gd name="connsiteX8" fmla="*/ 47611 w 142007"/>
                  <a:gd name="connsiteY8" fmla="*/ 148422 h 215345"/>
                  <a:gd name="connsiteX9" fmla="*/ 53845 w 142007"/>
                  <a:gd name="connsiteY9" fmla="*/ 201260 h 215345"/>
                  <a:gd name="connsiteX10" fmla="*/ 86052 w 142007"/>
                  <a:gd name="connsiteY10" fmla="*/ 211947 h 215345"/>
                  <a:gd name="connsiteX11" fmla="*/ 105792 w 142007"/>
                  <a:gd name="connsiteY11" fmla="*/ 204822 h 215345"/>
                  <a:gd name="connsiteX12" fmla="*/ 121080 w 142007"/>
                  <a:gd name="connsiteY12" fmla="*/ 197698 h 215345"/>
                  <a:gd name="connsiteX13" fmla="*/ 142007 w 142007"/>
                  <a:gd name="connsiteY13" fmla="*/ 197698 h 215345"/>
                  <a:gd name="connsiteX14" fmla="*/ 124345 w 142007"/>
                  <a:gd name="connsiteY14" fmla="*/ 164155 h 215345"/>
                  <a:gd name="connsiteX15" fmla="*/ 99707 w 142007"/>
                  <a:gd name="connsiteY15" fmla="*/ 133135 h 215345"/>
                  <a:gd name="connsiteX16" fmla="*/ 111433 w 142007"/>
                  <a:gd name="connsiteY16" fmla="*/ 107457 h 215345"/>
                  <a:gd name="connsiteX17" fmla="*/ 125384 w 142007"/>
                  <a:gd name="connsiteY17" fmla="*/ 93506 h 215345"/>
                  <a:gd name="connsiteX18" fmla="*/ 128649 w 142007"/>
                  <a:gd name="connsiteY18" fmla="*/ 74359 h 215345"/>
                  <a:gd name="connsiteX19" fmla="*/ 101191 w 142007"/>
                  <a:gd name="connsiteY19" fmla="*/ 49721 h 215345"/>
                  <a:gd name="connsiteX20" fmla="*/ 85904 w 142007"/>
                  <a:gd name="connsiteY20" fmla="*/ 31911 h 215345"/>
                  <a:gd name="connsiteX21" fmla="*/ 56071 w 142007"/>
                  <a:gd name="connsiteY21" fmla="*/ 6827 h 215345"/>
                  <a:gd name="connsiteX22" fmla="*/ 45088 w 142007"/>
                  <a:gd name="connsiteY22" fmla="*/ 0 h 215345"/>
                  <a:gd name="connsiteX23" fmla="*/ 34105 w 142007"/>
                  <a:gd name="connsiteY23" fmla="*/ 14248 h 215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2007" h="215345">
                    <a:moveTo>
                      <a:pt x="34253" y="14100"/>
                    </a:moveTo>
                    <a:cubicBezTo>
                      <a:pt x="26832" y="18404"/>
                      <a:pt x="15997" y="30130"/>
                      <a:pt x="23567" y="34434"/>
                    </a:cubicBezTo>
                    <a:cubicBezTo>
                      <a:pt x="31136" y="38738"/>
                      <a:pt x="33214" y="49425"/>
                      <a:pt x="19262" y="50463"/>
                    </a:cubicBezTo>
                    <a:cubicBezTo>
                      <a:pt x="5311" y="51502"/>
                      <a:pt x="4272" y="56846"/>
                      <a:pt x="5311" y="64415"/>
                    </a:cubicBezTo>
                    <a:cubicBezTo>
                      <a:pt x="6350" y="71985"/>
                      <a:pt x="-4337" y="75102"/>
                      <a:pt x="2045" y="80445"/>
                    </a:cubicBezTo>
                    <a:cubicBezTo>
                      <a:pt x="6350" y="84007"/>
                      <a:pt x="15700" y="96474"/>
                      <a:pt x="21637" y="104489"/>
                    </a:cubicBezTo>
                    <a:cubicBezTo>
                      <a:pt x="23715" y="100630"/>
                      <a:pt x="26387" y="97365"/>
                      <a:pt x="32472" y="98255"/>
                    </a:cubicBezTo>
                    <a:cubicBezTo>
                      <a:pt x="44939" y="100036"/>
                      <a:pt x="35143" y="118886"/>
                      <a:pt x="44939" y="123339"/>
                    </a:cubicBezTo>
                    <a:cubicBezTo>
                      <a:pt x="54735" y="127791"/>
                      <a:pt x="54735" y="143079"/>
                      <a:pt x="47611" y="148422"/>
                    </a:cubicBezTo>
                    <a:cubicBezTo>
                      <a:pt x="40487" y="153765"/>
                      <a:pt x="37815" y="183450"/>
                      <a:pt x="53845" y="201260"/>
                    </a:cubicBezTo>
                    <a:cubicBezTo>
                      <a:pt x="70023" y="219219"/>
                      <a:pt x="82490" y="216548"/>
                      <a:pt x="86052" y="211947"/>
                    </a:cubicBezTo>
                    <a:cubicBezTo>
                      <a:pt x="89615" y="207494"/>
                      <a:pt x="102230" y="211947"/>
                      <a:pt x="105792" y="204822"/>
                    </a:cubicBezTo>
                    <a:cubicBezTo>
                      <a:pt x="109354" y="197698"/>
                      <a:pt x="113807" y="205713"/>
                      <a:pt x="121080" y="197698"/>
                    </a:cubicBezTo>
                    <a:cubicBezTo>
                      <a:pt x="125236" y="193097"/>
                      <a:pt x="133844" y="195472"/>
                      <a:pt x="142007" y="197698"/>
                    </a:cubicBezTo>
                    <a:cubicBezTo>
                      <a:pt x="135477" y="186418"/>
                      <a:pt x="126868" y="171131"/>
                      <a:pt x="124345" y="164155"/>
                    </a:cubicBezTo>
                    <a:cubicBezTo>
                      <a:pt x="120041" y="152429"/>
                      <a:pt x="94364" y="138478"/>
                      <a:pt x="99707" y="133135"/>
                    </a:cubicBezTo>
                    <a:cubicBezTo>
                      <a:pt x="105050" y="127791"/>
                      <a:pt x="102972" y="108497"/>
                      <a:pt x="111433" y="107457"/>
                    </a:cubicBezTo>
                    <a:cubicBezTo>
                      <a:pt x="120041" y="106419"/>
                      <a:pt x="129688" y="102114"/>
                      <a:pt x="125384" y="93506"/>
                    </a:cubicBezTo>
                    <a:cubicBezTo>
                      <a:pt x="123306" y="89202"/>
                      <a:pt x="125978" y="82077"/>
                      <a:pt x="128649" y="74359"/>
                    </a:cubicBezTo>
                    <a:cubicBezTo>
                      <a:pt x="120486" y="73617"/>
                      <a:pt x="108167" y="49721"/>
                      <a:pt x="101191" y="49721"/>
                    </a:cubicBezTo>
                    <a:cubicBezTo>
                      <a:pt x="93325" y="49721"/>
                      <a:pt x="83974" y="43042"/>
                      <a:pt x="85904" y="31911"/>
                    </a:cubicBezTo>
                    <a:cubicBezTo>
                      <a:pt x="87833" y="20631"/>
                      <a:pt x="67351" y="19295"/>
                      <a:pt x="56071" y="6827"/>
                    </a:cubicBezTo>
                    <a:cubicBezTo>
                      <a:pt x="53400" y="3859"/>
                      <a:pt x="49540" y="1633"/>
                      <a:pt x="45088" y="0"/>
                    </a:cubicBezTo>
                    <a:cubicBezTo>
                      <a:pt x="41377" y="7273"/>
                      <a:pt x="37222" y="12616"/>
                      <a:pt x="34105" y="1424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2" name="Freeform: Shape 1241">
                <a:extLst>
                  <a:ext uri="{FF2B5EF4-FFF2-40B4-BE49-F238E27FC236}">
                    <a16:creationId xmlns:a16="http://schemas.microsoft.com/office/drawing/2014/main" id="{411D4BCF-F82A-CEF9-377B-45CBD1479B64}"/>
                  </a:ext>
                </a:extLst>
              </p:cNvPr>
              <p:cNvSpPr/>
              <p:nvPr/>
            </p:nvSpPr>
            <p:spPr>
              <a:xfrm>
                <a:off x="3983118" y="5192512"/>
                <a:ext cx="102367" cy="122096"/>
              </a:xfrm>
              <a:custGeom>
                <a:avLst/>
                <a:gdLst>
                  <a:gd name="connsiteX0" fmla="*/ 5640 w 93357"/>
                  <a:gd name="connsiteY0" fmla="*/ 50761 h 111350"/>
                  <a:gd name="connsiteX1" fmla="*/ 8905 w 93357"/>
                  <a:gd name="connsiteY1" fmla="*/ 90389 h 111350"/>
                  <a:gd name="connsiteX2" fmla="*/ 0 w 93357"/>
                  <a:gd name="connsiteY2" fmla="*/ 104341 h 111350"/>
                  <a:gd name="connsiteX3" fmla="*/ 26716 w 93357"/>
                  <a:gd name="connsiteY3" fmla="*/ 109536 h 111350"/>
                  <a:gd name="connsiteX4" fmla="*/ 58033 w 93357"/>
                  <a:gd name="connsiteY4" fmla="*/ 96029 h 111350"/>
                  <a:gd name="connsiteX5" fmla="*/ 93357 w 93357"/>
                  <a:gd name="connsiteY5" fmla="*/ 48534 h 111350"/>
                  <a:gd name="connsiteX6" fmla="*/ 92912 w 93357"/>
                  <a:gd name="connsiteY6" fmla="*/ 48237 h 111350"/>
                  <a:gd name="connsiteX7" fmla="*/ 42003 w 93357"/>
                  <a:gd name="connsiteY7" fmla="*/ 8460 h 111350"/>
                  <a:gd name="connsiteX8" fmla="*/ 16920 w 93357"/>
                  <a:gd name="connsiteY8" fmla="*/ 0 h 111350"/>
                  <a:gd name="connsiteX9" fmla="*/ 11132 w 93357"/>
                  <a:gd name="connsiteY9" fmla="*/ 15287 h 111350"/>
                  <a:gd name="connsiteX10" fmla="*/ 5788 w 93357"/>
                  <a:gd name="connsiteY10" fmla="*/ 50612 h 11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357" h="111350">
                    <a:moveTo>
                      <a:pt x="5640" y="50761"/>
                    </a:moveTo>
                    <a:cubicBezTo>
                      <a:pt x="10983" y="63673"/>
                      <a:pt x="10983" y="86085"/>
                      <a:pt x="8905" y="90389"/>
                    </a:cubicBezTo>
                    <a:cubicBezTo>
                      <a:pt x="7866" y="92467"/>
                      <a:pt x="3859" y="98701"/>
                      <a:pt x="0" y="104341"/>
                    </a:cubicBezTo>
                    <a:cubicBezTo>
                      <a:pt x="4898" y="109832"/>
                      <a:pt x="12764" y="113840"/>
                      <a:pt x="26716" y="109536"/>
                    </a:cubicBezTo>
                    <a:cubicBezTo>
                      <a:pt x="43784" y="104192"/>
                      <a:pt x="51799" y="114879"/>
                      <a:pt x="58033" y="96029"/>
                    </a:cubicBezTo>
                    <a:cubicBezTo>
                      <a:pt x="62931" y="81335"/>
                      <a:pt x="80296" y="61298"/>
                      <a:pt x="93357" y="48534"/>
                    </a:cubicBezTo>
                    <a:cubicBezTo>
                      <a:pt x="93357" y="48534"/>
                      <a:pt x="93060" y="48386"/>
                      <a:pt x="92912" y="48237"/>
                    </a:cubicBezTo>
                    <a:cubicBezTo>
                      <a:pt x="80296" y="42894"/>
                      <a:pt x="61150" y="12468"/>
                      <a:pt x="42003" y="8460"/>
                    </a:cubicBezTo>
                    <a:cubicBezTo>
                      <a:pt x="33692" y="6679"/>
                      <a:pt x="25083" y="3265"/>
                      <a:pt x="16920" y="0"/>
                    </a:cubicBezTo>
                    <a:cubicBezTo>
                      <a:pt x="14545" y="8312"/>
                      <a:pt x="12467" y="14100"/>
                      <a:pt x="11132" y="15287"/>
                    </a:cubicBezTo>
                    <a:cubicBezTo>
                      <a:pt x="4749" y="20631"/>
                      <a:pt x="445" y="37848"/>
                      <a:pt x="5788" y="5061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3" name="Freeform: Shape 1242">
                <a:extLst>
                  <a:ext uri="{FF2B5EF4-FFF2-40B4-BE49-F238E27FC236}">
                    <a16:creationId xmlns:a16="http://schemas.microsoft.com/office/drawing/2014/main" id="{795D1A67-990B-FF48-E1C4-1FB558DC65F6}"/>
                  </a:ext>
                </a:extLst>
              </p:cNvPr>
              <p:cNvSpPr/>
              <p:nvPr/>
            </p:nvSpPr>
            <p:spPr>
              <a:xfrm>
                <a:off x="2990394" y="4605496"/>
                <a:ext cx="336238" cy="109554"/>
              </a:xfrm>
              <a:custGeom>
                <a:avLst/>
                <a:gdLst>
                  <a:gd name="connsiteX0" fmla="*/ 250511 w 306644"/>
                  <a:gd name="connsiteY0" fmla="*/ 60697 h 99912"/>
                  <a:gd name="connsiteX1" fmla="*/ 106245 w 306644"/>
                  <a:gd name="connsiteY1" fmla="*/ 2516 h 99912"/>
                  <a:gd name="connsiteX2" fmla="*/ 420 w 306644"/>
                  <a:gd name="connsiteY2" fmla="*/ 39621 h 99912"/>
                  <a:gd name="connsiteX3" fmla="*/ 52071 w 306644"/>
                  <a:gd name="connsiteY3" fmla="*/ 15874 h 99912"/>
                  <a:gd name="connsiteX4" fmla="*/ 81162 w 306644"/>
                  <a:gd name="connsiteY4" fmla="*/ 27747 h 99912"/>
                  <a:gd name="connsiteX5" fmla="*/ 131477 w 306644"/>
                  <a:gd name="connsiteY5" fmla="*/ 39621 h 99912"/>
                  <a:gd name="connsiteX6" fmla="*/ 195002 w 306644"/>
                  <a:gd name="connsiteY6" fmla="*/ 72719 h 99912"/>
                  <a:gd name="connsiteX7" fmla="*/ 209547 w 306644"/>
                  <a:gd name="connsiteY7" fmla="*/ 96615 h 99912"/>
                  <a:gd name="connsiteX8" fmla="*/ 306170 w 306644"/>
                  <a:gd name="connsiteY8" fmla="*/ 93944 h 99912"/>
                  <a:gd name="connsiteX9" fmla="*/ 250511 w 306644"/>
                  <a:gd name="connsiteY9" fmla="*/ 60845 h 9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6644" h="99912">
                    <a:moveTo>
                      <a:pt x="250511" y="60697"/>
                    </a:moveTo>
                    <a:cubicBezTo>
                      <a:pt x="230623" y="60697"/>
                      <a:pt x="165763" y="15725"/>
                      <a:pt x="106245" y="2516"/>
                    </a:cubicBezTo>
                    <a:cubicBezTo>
                      <a:pt x="46728" y="-10694"/>
                      <a:pt x="-5220" y="32052"/>
                      <a:pt x="420" y="39621"/>
                    </a:cubicBezTo>
                    <a:cubicBezTo>
                      <a:pt x="8287" y="50159"/>
                      <a:pt x="37526" y="26412"/>
                      <a:pt x="52071" y="15874"/>
                    </a:cubicBezTo>
                    <a:cubicBezTo>
                      <a:pt x="66616" y="5336"/>
                      <a:pt x="79826" y="21217"/>
                      <a:pt x="81162" y="27747"/>
                    </a:cubicBezTo>
                    <a:cubicBezTo>
                      <a:pt x="82498" y="34426"/>
                      <a:pt x="101050" y="38285"/>
                      <a:pt x="131477" y="39621"/>
                    </a:cubicBezTo>
                    <a:cubicBezTo>
                      <a:pt x="161904" y="40957"/>
                      <a:pt x="165911" y="66040"/>
                      <a:pt x="195002" y="72719"/>
                    </a:cubicBezTo>
                    <a:cubicBezTo>
                      <a:pt x="224092" y="79398"/>
                      <a:pt x="195002" y="91272"/>
                      <a:pt x="209547" y="96615"/>
                    </a:cubicBezTo>
                    <a:cubicBezTo>
                      <a:pt x="224092" y="101958"/>
                      <a:pt x="300826" y="100623"/>
                      <a:pt x="306170" y="93944"/>
                    </a:cubicBezTo>
                    <a:cubicBezTo>
                      <a:pt x="311513" y="87265"/>
                      <a:pt x="270400" y="60845"/>
                      <a:pt x="250511" y="608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4" name="Freeform: Shape 1243">
                <a:extLst>
                  <a:ext uri="{FF2B5EF4-FFF2-40B4-BE49-F238E27FC236}">
                    <a16:creationId xmlns:a16="http://schemas.microsoft.com/office/drawing/2014/main" id="{6F3D5DE3-9FB6-2284-A062-FDDDAB81C293}"/>
                  </a:ext>
                </a:extLst>
              </p:cNvPr>
              <p:cNvSpPr/>
              <p:nvPr/>
            </p:nvSpPr>
            <p:spPr>
              <a:xfrm>
                <a:off x="3190578" y="4766734"/>
                <a:ext cx="67489" cy="22361"/>
              </a:xfrm>
              <a:custGeom>
                <a:avLst/>
                <a:gdLst>
                  <a:gd name="connsiteX0" fmla="*/ 415 w 61549"/>
                  <a:gd name="connsiteY0" fmla="*/ 5078 h 20393"/>
                  <a:gd name="connsiteX1" fmla="*/ 61268 w 61549"/>
                  <a:gd name="connsiteY1" fmla="*/ 15616 h 20393"/>
                  <a:gd name="connsiteX2" fmla="*/ 415 w 61549"/>
                  <a:gd name="connsiteY2" fmla="*/ 5078 h 2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49" h="20393">
                    <a:moveTo>
                      <a:pt x="415" y="5078"/>
                    </a:moveTo>
                    <a:cubicBezTo>
                      <a:pt x="5759" y="14280"/>
                      <a:pt x="56074" y="27638"/>
                      <a:pt x="61268" y="15616"/>
                    </a:cubicBezTo>
                    <a:cubicBezTo>
                      <a:pt x="66611" y="3742"/>
                      <a:pt x="-6115" y="-6499"/>
                      <a:pt x="415" y="50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5" name="Freeform: Shape 1244">
                <a:extLst>
                  <a:ext uri="{FF2B5EF4-FFF2-40B4-BE49-F238E27FC236}">
                    <a16:creationId xmlns:a16="http://schemas.microsoft.com/office/drawing/2014/main" id="{91E91C7A-EB2F-C90C-5877-F1609B3E2723}"/>
                  </a:ext>
                </a:extLst>
              </p:cNvPr>
              <p:cNvSpPr/>
              <p:nvPr/>
            </p:nvSpPr>
            <p:spPr>
              <a:xfrm>
                <a:off x="3562481" y="4761919"/>
                <a:ext cx="55609" cy="24284"/>
              </a:xfrm>
              <a:custGeom>
                <a:avLst/>
                <a:gdLst>
                  <a:gd name="connsiteX0" fmla="*/ 1429 w 50715"/>
                  <a:gd name="connsiteY0" fmla="*/ 11994 h 22147"/>
                  <a:gd name="connsiteX1" fmla="*/ 50408 w 50715"/>
                  <a:gd name="connsiteY1" fmla="*/ 11994 h 22147"/>
                  <a:gd name="connsiteX2" fmla="*/ 1429 w 50715"/>
                  <a:gd name="connsiteY2" fmla="*/ 11994 h 22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15" h="22147">
                    <a:moveTo>
                      <a:pt x="1429" y="11994"/>
                    </a:moveTo>
                    <a:cubicBezTo>
                      <a:pt x="13302" y="30547"/>
                      <a:pt x="47439" y="19415"/>
                      <a:pt x="50408" y="11994"/>
                    </a:cubicBezTo>
                    <a:cubicBezTo>
                      <a:pt x="55751" y="-1216"/>
                      <a:pt x="-10445" y="-6559"/>
                      <a:pt x="1429" y="1199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6" name="Freeform: Shape 1245">
                <a:extLst>
                  <a:ext uri="{FF2B5EF4-FFF2-40B4-BE49-F238E27FC236}">
                    <a16:creationId xmlns:a16="http://schemas.microsoft.com/office/drawing/2014/main" id="{241C928B-7D34-35BA-11BC-456BF0BBF773}"/>
                  </a:ext>
                </a:extLst>
              </p:cNvPr>
              <p:cNvSpPr/>
              <p:nvPr/>
            </p:nvSpPr>
            <p:spPr>
              <a:xfrm>
                <a:off x="3767366" y="7240648"/>
                <a:ext cx="101811" cy="41926"/>
              </a:xfrm>
              <a:custGeom>
                <a:avLst/>
                <a:gdLst>
                  <a:gd name="connsiteX0" fmla="*/ 92423 w 92850"/>
                  <a:gd name="connsiteY0" fmla="*/ 14715 h 38236"/>
                  <a:gd name="connsiteX1" fmla="*/ 43444 w 92850"/>
                  <a:gd name="connsiteY1" fmla="*/ 37276 h 38236"/>
                  <a:gd name="connsiteX2" fmla="*/ 92423 w 92850"/>
                  <a:gd name="connsiteY2" fmla="*/ 14715 h 38236"/>
                  <a:gd name="connsiteX3" fmla="*/ 38100 w 92850"/>
                  <a:gd name="connsiteY3" fmla="*/ 170 h 38236"/>
                  <a:gd name="connsiteX4" fmla="*/ 3666 w 92850"/>
                  <a:gd name="connsiteY4" fmla="*/ 34604 h 38236"/>
                  <a:gd name="connsiteX5" fmla="*/ 38100 w 92850"/>
                  <a:gd name="connsiteY5" fmla="*/ 170 h 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850" h="38236">
                    <a:moveTo>
                      <a:pt x="92423" y="14715"/>
                    </a:moveTo>
                    <a:cubicBezTo>
                      <a:pt x="81885" y="-5173"/>
                      <a:pt x="32906" y="31932"/>
                      <a:pt x="43444" y="37276"/>
                    </a:cubicBezTo>
                    <a:cubicBezTo>
                      <a:pt x="53982" y="42619"/>
                      <a:pt x="97618" y="24363"/>
                      <a:pt x="92423" y="14715"/>
                    </a:cubicBezTo>
                    <a:close/>
                    <a:moveTo>
                      <a:pt x="38100" y="170"/>
                    </a:moveTo>
                    <a:cubicBezTo>
                      <a:pt x="23555" y="-2502"/>
                      <a:pt x="-11324" y="27035"/>
                      <a:pt x="3666" y="34604"/>
                    </a:cubicBezTo>
                    <a:cubicBezTo>
                      <a:pt x="19548" y="42619"/>
                      <a:pt x="52646" y="2842"/>
                      <a:pt x="38100" y="17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7" name="Freeform: Shape 1246">
                <a:extLst>
                  <a:ext uri="{FF2B5EF4-FFF2-40B4-BE49-F238E27FC236}">
                    <a16:creationId xmlns:a16="http://schemas.microsoft.com/office/drawing/2014/main" id="{C84066D6-2F47-5B58-11A4-48FD3623EF06}"/>
                  </a:ext>
                </a:extLst>
              </p:cNvPr>
              <p:cNvSpPr/>
              <p:nvPr/>
            </p:nvSpPr>
            <p:spPr>
              <a:xfrm>
                <a:off x="2760287" y="5333778"/>
                <a:ext cx="533281" cy="213627"/>
              </a:xfrm>
              <a:custGeom>
                <a:avLst/>
                <a:gdLst>
                  <a:gd name="connsiteX0" fmla="*/ 474614 w 486344"/>
                  <a:gd name="connsiteY0" fmla="*/ 51057 h 194826"/>
                  <a:gd name="connsiteX1" fmla="*/ 453241 w 486344"/>
                  <a:gd name="connsiteY1" fmla="*/ 34434 h 194826"/>
                  <a:gd name="connsiteX2" fmla="*/ 430533 w 486344"/>
                  <a:gd name="connsiteY2" fmla="*/ 34434 h 194826"/>
                  <a:gd name="connsiteX3" fmla="*/ 411832 w 486344"/>
                  <a:gd name="connsiteY3" fmla="*/ 20631 h 194826"/>
                  <a:gd name="connsiteX4" fmla="*/ 375023 w 486344"/>
                  <a:gd name="connsiteY4" fmla="*/ 0 h 194826"/>
                  <a:gd name="connsiteX5" fmla="*/ 375023 w 486344"/>
                  <a:gd name="connsiteY5" fmla="*/ 4156 h 194826"/>
                  <a:gd name="connsiteX6" fmla="*/ 354541 w 486344"/>
                  <a:gd name="connsiteY6" fmla="*/ 14694 h 194826"/>
                  <a:gd name="connsiteX7" fmla="*/ 344596 w 486344"/>
                  <a:gd name="connsiteY7" fmla="*/ 36512 h 194826"/>
                  <a:gd name="connsiteX8" fmla="*/ 331387 w 486344"/>
                  <a:gd name="connsiteY8" fmla="*/ 54323 h 194826"/>
                  <a:gd name="connsiteX9" fmla="*/ 323372 w 486344"/>
                  <a:gd name="connsiteY9" fmla="*/ 70204 h 194826"/>
                  <a:gd name="connsiteX10" fmla="*/ 316693 w 486344"/>
                  <a:gd name="connsiteY10" fmla="*/ 90686 h 194826"/>
                  <a:gd name="connsiteX11" fmla="*/ 314763 w 486344"/>
                  <a:gd name="connsiteY11" fmla="*/ 110574 h 194826"/>
                  <a:gd name="connsiteX12" fmla="*/ 331980 w 486344"/>
                  <a:gd name="connsiteY12" fmla="*/ 125862 h 194826"/>
                  <a:gd name="connsiteX13" fmla="*/ 346526 w 486344"/>
                  <a:gd name="connsiteY13" fmla="*/ 129127 h 194826"/>
                  <a:gd name="connsiteX14" fmla="*/ 333316 w 486344"/>
                  <a:gd name="connsiteY14" fmla="*/ 147680 h 194826"/>
                  <a:gd name="connsiteX15" fmla="*/ 330942 w 486344"/>
                  <a:gd name="connsiteY15" fmla="*/ 148125 h 194826"/>
                  <a:gd name="connsiteX16" fmla="*/ 336730 w 486344"/>
                  <a:gd name="connsiteY16" fmla="*/ 163413 h 194826"/>
                  <a:gd name="connsiteX17" fmla="*/ 336730 w 486344"/>
                  <a:gd name="connsiteY17" fmla="*/ 178552 h 194826"/>
                  <a:gd name="connsiteX18" fmla="*/ 359439 w 486344"/>
                  <a:gd name="connsiteY18" fmla="*/ 184785 h 194826"/>
                  <a:gd name="connsiteX19" fmla="*/ 380811 w 486344"/>
                  <a:gd name="connsiteY19" fmla="*/ 183450 h 194826"/>
                  <a:gd name="connsiteX20" fmla="*/ 407676 w 486344"/>
                  <a:gd name="connsiteY20" fmla="*/ 135806 h 194826"/>
                  <a:gd name="connsiteX21" fmla="*/ 466302 w 486344"/>
                  <a:gd name="connsiteY21" fmla="*/ 104044 h 194826"/>
                  <a:gd name="connsiteX22" fmla="*/ 482926 w 486344"/>
                  <a:gd name="connsiteY22" fmla="*/ 73766 h 194826"/>
                  <a:gd name="connsiteX23" fmla="*/ 474614 w 486344"/>
                  <a:gd name="connsiteY23" fmla="*/ 51057 h 194826"/>
                  <a:gd name="connsiteX24" fmla="*/ 3671 w 486344"/>
                  <a:gd name="connsiteY24" fmla="*/ 42449 h 194826"/>
                  <a:gd name="connsiteX25" fmla="*/ 22224 w 486344"/>
                  <a:gd name="connsiteY25" fmla="*/ 72875 h 194826"/>
                  <a:gd name="connsiteX26" fmla="*/ 3671 w 486344"/>
                  <a:gd name="connsiteY26" fmla="*/ 42449 h 194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6344" h="194826">
                    <a:moveTo>
                      <a:pt x="474614" y="51057"/>
                    </a:moveTo>
                    <a:cubicBezTo>
                      <a:pt x="463631" y="38590"/>
                      <a:pt x="456061" y="31020"/>
                      <a:pt x="453241" y="34434"/>
                    </a:cubicBezTo>
                    <a:cubicBezTo>
                      <a:pt x="450421" y="37848"/>
                      <a:pt x="438696" y="39332"/>
                      <a:pt x="430533" y="34434"/>
                    </a:cubicBezTo>
                    <a:cubicBezTo>
                      <a:pt x="422221" y="29684"/>
                      <a:pt x="418065" y="20631"/>
                      <a:pt x="411832" y="20631"/>
                    </a:cubicBezTo>
                    <a:cubicBezTo>
                      <a:pt x="406043" y="20631"/>
                      <a:pt x="386154" y="9351"/>
                      <a:pt x="375023" y="0"/>
                    </a:cubicBezTo>
                    <a:cubicBezTo>
                      <a:pt x="375023" y="1484"/>
                      <a:pt x="374874" y="2820"/>
                      <a:pt x="375023" y="4156"/>
                    </a:cubicBezTo>
                    <a:cubicBezTo>
                      <a:pt x="375617" y="10093"/>
                      <a:pt x="365821" y="14100"/>
                      <a:pt x="354541" y="14694"/>
                    </a:cubicBezTo>
                    <a:cubicBezTo>
                      <a:pt x="343260" y="15287"/>
                      <a:pt x="344596" y="27903"/>
                      <a:pt x="344596" y="36512"/>
                    </a:cubicBezTo>
                    <a:cubicBezTo>
                      <a:pt x="344596" y="45120"/>
                      <a:pt x="335394" y="45120"/>
                      <a:pt x="331387" y="54323"/>
                    </a:cubicBezTo>
                    <a:cubicBezTo>
                      <a:pt x="327379" y="63525"/>
                      <a:pt x="332723" y="65603"/>
                      <a:pt x="323372" y="70204"/>
                    </a:cubicBezTo>
                    <a:cubicBezTo>
                      <a:pt x="314170" y="74805"/>
                      <a:pt x="311498" y="82820"/>
                      <a:pt x="316693" y="90686"/>
                    </a:cubicBezTo>
                    <a:cubicBezTo>
                      <a:pt x="322036" y="98552"/>
                      <a:pt x="316099" y="105825"/>
                      <a:pt x="314763" y="110574"/>
                    </a:cubicBezTo>
                    <a:cubicBezTo>
                      <a:pt x="313428" y="115175"/>
                      <a:pt x="322778" y="117253"/>
                      <a:pt x="331980" y="125862"/>
                    </a:cubicBezTo>
                    <a:cubicBezTo>
                      <a:pt x="341183" y="134470"/>
                      <a:pt x="342519" y="122597"/>
                      <a:pt x="346526" y="129127"/>
                    </a:cubicBezTo>
                    <a:cubicBezTo>
                      <a:pt x="350533" y="135806"/>
                      <a:pt x="343854" y="147680"/>
                      <a:pt x="333316" y="147680"/>
                    </a:cubicBezTo>
                    <a:cubicBezTo>
                      <a:pt x="332574" y="147680"/>
                      <a:pt x="331684" y="147977"/>
                      <a:pt x="330942" y="148125"/>
                    </a:cubicBezTo>
                    <a:cubicBezTo>
                      <a:pt x="336433" y="153914"/>
                      <a:pt x="339402" y="159702"/>
                      <a:pt x="336730" y="163413"/>
                    </a:cubicBezTo>
                    <a:cubicBezTo>
                      <a:pt x="331832" y="170388"/>
                      <a:pt x="327825" y="170388"/>
                      <a:pt x="336730" y="178552"/>
                    </a:cubicBezTo>
                    <a:cubicBezTo>
                      <a:pt x="345635" y="186863"/>
                      <a:pt x="351869" y="174396"/>
                      <a:pt x="359439" y="184785"/>
                    </a:cubicBezTo>
                    <a:cubicBezTo>
                      <a:pt x="367008" y="195175"/>
                      <a:pt x="373242" y="201409"/>
                      <a:pt x="380811" y="183450"/>
                    </a:cubicBezTo>
                    <a:cubicBezTo>
                      <a:pt x="388381" y="165491"/>
                      <a:pt x="393872" y="139962"/>
                      <a:pt x="407676" y="135806"/>
                    </a:cubicBezTo>
                    <a:cubicBezTo>
                      <a:pt x="421479" y="131650"/>
                      <a:pt x="449679" y="126159"/>
                      <a:pt x="466302" y="104044"/>
                    </a:cubicBezTo>
                    <a:cubicBezTo>
                      <a:pt x="482926" y="81929"/>
                      <a:pt x="474021" y="80742"/>
                      <a:pt x="482926" y="73766"/>
                    </a:cubicBezTo>
                    <a:cubicBezTo>
                      <a:pt x="489902" y="68274"/>
                      <a:pt x="485746" y="63376"/>
                      <a:pt x="474614" y="51057"/>
                    </a:cubicBezTo>
                    <a:close/>
                    <a:moveTo>
                      <a:pt x="3671" y="42449"/>
                    </a:moveTo>
                    <a:cubicBezTo>
                      <a:pt x="-9539" y="62337"/>
                      <a:pt x="16732" y="81632"/>
                      <a:pt x="22224" y="72875"/>
                    </a:cubicBezTo>
                    <a:cubicBezTo>
                      <a:pt x="28903" y="62337"/>
                      <a:pt x="16881" y="22560"/>
                      <a:pt x="3671" y="4244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8" name="Freeform: Shape 1247">
                <a:extLst>
                  <a:ext uri="{FF2B5EF4-FFF2-40B4-BE49-F238E27FC236}">
                    <a16:creationId xmlns:a16="http://schemas.microsoft.com/office/drawing/2014/main" id="{530CC719-A0D9-07CB-BEAF-832E8048BF02}"/>
                  </a:ext>
                </a:extLst>
              </p:cNvPr>
              <p:cNvSpPr/>
              <p:nvPr/>
            </p:nvSpPr>
            <p:spPr>
              <a:xfrm>
                <a:off x="3380795" y="1628178"/>
                <a:ext cx="2003078" cy="1493515"/>
              </a:xfrm>
              <a:custGeom>
                <a:avLst/>
                <a:gdLst>
                  <a:gd name="connsiteX0" fmla="*/ 1725258 w 1826778"/>
                  <a:gd name="connsiteY0" fmla="*/ 124110 h 1362064"/>
                  <a:gd name="connsiteX1" fmla="*/ 1664405 w 1826778"/>
                  <a:gd name="connsiteY1" fmla="*/ 152310 h 1362064"/>
                  <a:gd name="connsiteX2" fmla="*/ 1603552 w 1826778"/>
                  <a:gd name="connsiteY2" fmla="*/ 155872 h 1362064"/>
                  <a:gd name="connsiteX3" fmla="*/ 1577133 w 1826778"/>
                  <a:gd name="connsiteY3" fmla="*/ 146225 h 1362064"/>
                  <a:gd name="connsiteX4" fmla="*/ 1518951 w 1826778"/>
                  <a:gd name="connsiteY4" fmla="*/ 185111 h 1362064"/>
                  <a:gd name="connsiteX5" fmla="*/ 1468636 w 1826778"/>
                  <a:gd name="connsiteY5" fmla="*/ 217764 h 1362064"/>
                  <a:gd name="connsiteX6" fmla="*/ 1518061 w 1826778"/>
                  <a:gd name="connsiteY6" fmla="*/ 156021 h 1362064"/>
                  <a:gd name="connsiteX7" fmla="*/ 1499508 w 1826778"/>
                  <a:gd name="connsiteY7" fmla="*/ 112830 h 1362064"/>
                  <a:gd name="connsiteX8" fmla="*/ 1461512 w 1826778"/>
                  <a:gd name="connsiteY8" fmla="*/ 136726 h 1362064"/>
                  <a:gd name="connsiteX9" fmla="*/ 1366225 w 1826778"/>
                  <a:gd name="connsiteY9" fmla="*/ 166707 h 1362064"/>
                  <a:gd name="connsiteX10" fmla="*/ 1427968 w 1826778"/>
                  <a:gd name="connsiteY10" fmla="*/ 127820 h 1362064"/>
                  <a:gd name="connsiteX11" fmla="*/ 1307153 w 1826778"/>
                  <a:gd name="connsiteY11" fmla="*/ 124258 h 1362064"/>
                  <a:gd name="connsiteX12" fmla="*/ 1203851 w 1826778"/>
                  <a:gd name="connsiteY12" fmla="*/ 140139 h 1362064"/>
                  <a:gd name="connsiteX13" fmla="*/ 1318581 w 1826778"/>
                  <a:gd name="connsiteY13" fmla="*/ 110158 h 1362064"/>
                  <a:gd name="connsiteX14" fmla="*/ 1458840 w 1826778"/>
                  <a:gd name="connsiteY14" fmla="*/ 100511 h 1362064"/>
                  <a:gd name="connsiteX15" fmla="*/ 1541808 w 1826778"/>
                  <a:gd name="connsiteY15" fmla="*/ 77505 h 1362064"/>
                  <a:gd name="connsiteX16" fmla="*/ 1486150 w 1826778"/>
                  <a:gd name="connsiteY16" fmla="*/ 55390 h 1362064"/>
                  <a:gd name="connsiteX17" fmla="*/ 1445483 w 1826778"/>
                  <a:gd name="connsiteY17" fmla="*/ 43071 h 1362064"/>
                  <a:gd name="connsiteX18" fmla="*/ 1409268 w 1826778"/>
                  <a:gd name="connsiteY18" fmla="*/ 21847 h 1362064"/>
                  <a:gd name="connsiteX19" fmla="*/ 1325409 w 1826778"/>
                  <a:gd name="connsiteY19" fmla="*/ 11309 h 1362064"/>
                  <a:gd name="connsiteX20" fmla="*/ 1234574 w 1826778"/>
                  <a:gd name="connsiteY20" fmla="*/ 771 h 1362064"/>
                  <a:gd name="connsiteX21" fmla="*/ 1110197 w 1826778"/>
                  <a:gd name="connsiteY21" fmla="*/ 4333 h 1362064"/>
                  <a:gd name="connsiteX22" fmla="*/ 1067897 w 1826778"/>
                  <a:gd name="connsiteY22" fmla="*/ 11457 h 1362064"/>
                  <a:gd name="connsiteX23" fmla="*/ 1038806 w 1826778"/>
                  <a:gd name="connsiteY23" fmla="*/ 25558 h 1362064"/>
                  <a:gd name="connsiteX24" fmla="*/ 1017582 w 1826778"/>
                  <a:gd name="connsiteY24" fmla="*/ 36986 h 1362064"/>
                  <a:gd name="connsiteX25" fmla="*/ 971719 w 1826778"/>
                  <a:gd name="connsiteY25" fmla="*/ 27339 h 1362064"/>
                  <a:gd name="connsiteX26" fmla="*/ 890532 w 1826778"/>
                  <a:gd name="connsiteY26" fmla="*/ 27339 h 1362064"/>
                  <a:gd name="connsiteX27" fmla="*/ 791683 w 1826778"/>
                  <a:gd name="connsiteY27" fmla="*/ 38767 h 1362064"/>
                  <a:gd name="connsiteX28" fmla="*/ 821664 w 1826778"/>
                  <a:gd name="connsiteY28" fmla="*/ 66077 h 1362064"/>
                  <a:gd name="connsiteX29" fmla="*/ 768678 w 1826778"/>
                  <a:gd name="connsiteY29" fmla="*/ 81958 h 1362064"/>
                  <a:gd name="connsiteX30" fmla="*/ 844522 w 1826778"/>
                  <a:gd name="connsiteY30" fmla="*/ 129601 h 1362064"/>
                  <a:gd name="connsiteX31" fmla="*/ 805635 w 1826778"/>
                  <a:gd name="connsiteY31" fmla="*/ 122477 h 1362064"/>
                  <a:gd name="connsiteX32" fmla="*/ 739439 w 1826778"/>
                  <a:gd name="connsiteY32" fmla="*/ 97839 h 1362064"/>
                  <a:gd name="connsiteX33" fmla="*/ 659142 w 1826778"/>
                  <a:gd name="connsiteY33" fmla="*/ 80177 h 1362064"/>
                  <a:gd name="connsiteX34" fmla="*/ 695357 w 1826778"/>
                  <a:gd name="connsiteY34" fmla="*/ 121735 h 1362064"/>
                  <a:gd name="connsiteX35" fmla="*/ 653948 w 1826778"/>
                  <a:gd name="connsiteY35" fmla="*/ 123516 h 1362064"/>
                  <a:gd name="connsiteX36" fmla="*/ 599328 w 1826778"/>
                  <a:gd name="connsiteY36" fmla="*/ 93535 h 1362064"/>
                  <a:gd name="connsiteX37" fmla="*/ 596657 w 1826778"/>
                  <a:gd name="connsiteY37" fmla="*/ 131531 h 1362064"/>
                  <a:gd name="connsiteX38" fmla="*/ 571870 w 1826778"/>
                  <a:gd name="connsiteY38" fmla="*/ 151865 h 1362064"/>
                  <a:gd name="connsiteX39" fmla="*/ 555989 w 1826778"/>
                  <a:gd name="connsiteY39" fmla="*/ 91012 h 1362064"/>
                  <a:gd name="connsiteX40" fmla="*/ 465155 w 1826778"/>
                  <a:gd name="connsiteY40" fmla="*/ 105112 h 1362064"/>
                  <a:gd name="connsiteX41" fmla="*/ 428940 w 1826778"/>
                  <a:gd name="connsiteY41" fmla="*/ 124555 h 1362064"/>
                  <a:gd name="connsiteX42" fmla="*/ 409497 w 1826778"/>
                  <a:gd name="connsiteY42" fmla="*/ 130789 h 1362064"/>
                  <a:gd name="connsiteX43" fmla="*/ 342410 w 1826778"/>
                  <a:gd name="connsiteY43" fmla="*/ 139546 h 1362064"/>
                  <a:gd name="connsiteX44" fmla="*/ 351167 w 1826778"/>
                  <a:gd name="connsiteY44" fmla="*/ 184518 h 1362064"/>
                  <a:gd name="connsiteX45" fmla="*/ 293876 w 1826778"/>
                  <a:gd name="connsiteY45" fmla="*/ 175612 h 1362064"/>
                  <a:gd name="connsiteX46" fmla="*/ 158812 w 1826778"/>
                  <a:gd name="connsiteY46" fmla="*/ 248933 h 1362064"/>
                  <a:gd name="connsiteX47" fmla="*/ 231984 w 1826778"/>
                  <a:gd name="connsiteY47" fmla="*/ 260361 h 1362064"/>
                  <a:gd name="connsiteX48" fmla="*/ 207346 w 1826778"/>
                  <a:gd name="connsiteY48" fmla="*/ 315129 h 1362064"/>
                  <a:gd name="connsiteX49" fmla="*/ 113840 w 1826778"/>
                  <a:gd name="connsiteY49" fmla="*/ 331901 h 1362064"/>
                  <a:gd name="connsiteX50" fmla="*/ 0 w 1826778"/>
                  <a:gd name="connsiteY50" fmla="*/ 375982 h 1362064"/>
                  <a:gd name="connsiteX51" fmla="*/ 17662 w 1826778"/>
                  <a:gd name="connsiteY51" fmla="*/ 398097 h 1362064"/>
                  <a:gd name="connsiteX52" fmla="*/ 67087 w 1826778"/>
                  <a:gd name="connsiteY52" fmla="*/ 412197 h 1362064"/>
                  <a:gd name="connsiteX53" fmla="*/ 148274 w 1826778"/>
                  <a:gd name="connsiteY53" fmla="*/ 418431 h 1362064"/>
                  <a:gd name="connsiteX54" fmla="*/ 195027 w 1826778"/>
                  <a:gd name="connsiteY54" fmla="*/ 436093 h 1362064"/>
                  <a:gd name="connsiteX55" fmla="*/ 114730 w 1826778"/>
                  <a:gd name="connsiteY55" fmla="*/ 441436 h 1362064"/>
                  <a:gd name="connsiteX56" fmla="*/ 41410 w 1826778"/>
                  <a:gd name="connsiteY56" fmla="*/ 455536 h 1362064"/>
                  <a:gd name="connsiteX57" fmla="*/ 95287 w 1826778"/>
                  <a:gd name="connsiteY57" fmla="*/ 469636 h 1362064"/>
                  <a:gd name="connsiteX58" fmla="*/ 96178 w 1826778"/>
                  <a:gd name="connsiteY58" fmla="*/ 493384 h 1362064"/>
                  <a:gd name="connsiteX59" fmla="*/ 131502 w 1826778"/>
                  <a:gd name="connsiteY59" fmla="*/ 512827 h 1362064"/>
                  <a:gd name="connsiteX60" fmla="*/ 180036 w 1826778"/>
                  <a:gd name="connsiteY60" fmla="*/ 518170 h 1362064"/>
                  <a:gd name="connsiteX61" fmla="*/ 210017 w 1826778"/>
                  <a:gd name="connsiteY61" fmla="*/ 514608 h 1362064"/>
                  <a:gd name="connsiteX62" fmla="*/ 249794 w 1826778"/>
                  <a:gd name="connsiteY62" fmla="*/ 507484 h 1362064"/>
                  <a:gd name="connsiteX63" fmla="*/ 286009 w 1826778"/>
                  <a:gd name="connsiteY63" fmla="*/ 500360 h 1362064"/>
                  <a:gd name="connsiteX64" fmla="*/ 382187 w 1826778"/>
                  <a:gd name="connsiteY64" fmla="*/ 525888 h 1362064"/>
                  <a:gd name="connsiteX65" fmla="*/ 429830 w 1826778"/>
                  <a:gd name="connsiteY65" fmla="*/ 556760 h 1362064"/>
                  <a:gd name="connsiteX66" fmla="*/ 471240 w 1826778"/>
                  <a:gd name="connsiteY66" fmla="*/ 596389 h 1362064"/>
                  <a:gd name="connsiteX67" fmla="*/ 498550 w 1826778"/>
                  <a:gd name="connsiteY67" fmla="*/ 644923 h 1362064"/>
                  <a:gd name="connsiteX68" fmla="*/ 519774 w 1826778"/>
                  <a:gd name="connsiteY68" fmla="*/ 677576 h 1362064"/>
                  <a:gd name="connsiteX69" fmla="*/ 534765 w 1826778"/>
                  <a:gd name="connsiteY69" fmla="*/ 708448 h 1362064"/>
                  <a:gd name="connsiteX70" fmla="*/ 519774 w 1826778"/>
                  <a:gd name="connsiteY70" fmla="*/ 745553 h 1362064"/>
                  <a:gd name="connsiteX71" fmla="*/ 533874 w 1826778"/>
                  <a:gd name="connsiteY71" fmla="*/ 786072 h 1362064"/>
                  <a:gd name="connsiteX72" fmla="*/ 578846 w 1826778"/>
                  <a:gd name="connsiteY72" fmla="*/ 766629 h 1362064"/>
                  <a:gd name="connsiteX73" fmla="*/ 589384 w 1826778"/>
                  <a:gd name="connsiteY73" fmla="*/ 796610 h 1362064"/>
                  <a:gd name="connsiteX74" fmla="*/ 646675 w 1826778"/>
                  <a:gd name="connsiteY74" fmla="*/ 823920 h 1362064"/>
                  <a:gd name="connsiteX75" fmla="*/ 634356 w 1826778"/>
                  <a:gd name="connsiteY75" fmla="*/ 836239 h 1362064"/>
                  <a:gd name="connsiteX76" fmla="*/ 554950 w 1826778"/>
                  <a:gd name="connsiteY76" fmla="*/ 830005 h 1362064"/>
                  <a:gd name="connsiteX77" fmla="*/ 635246 w 1826778"/>
                  <a:gd name="connsiteY77" fmla="*/ 867111 h 1362064"/>
                  <a:gd name="connsiteX78" fmla="*/ 661666 w 1826778"/>
                  <a:gd name="connsiteY78" fmla="*/ 897983 h 1362064"/>
                  <a:gd name="connsiteX79" fmla="*/ 655432 w 1826778"/>
                  <a:gd name="connsiteY79" fmla="*/ 939392 h 1362064"/>
                  <a:gd name="connsiteX80" fmla="*/ 617436 w 1826778"/>
                  <a:gd name="connsiteY80" fmla="*/ 941173 h 1362064"/>
                  <a:gd name="connsiteX81" fmla="*/ 593688 w 1826778"/>
                  <a:gd name="connsiteY81" fmla="*/ 962398 h 1362064"/>
                  <a:gd name="connsiteX82" fmla="*/ 569050 w 1826778"/>
                  <a:gd name="connsiteY82" fmla="*/ 1006479 h 1362064"/>
                  <a:gd name="connsiteX83" fmla="*/ 598141 w 1826778"/>
                  <a:gd name="connsiteY83" fmla="*/ 1032008 h 1362064"/>
                  <a:gd name="connsiteX84" fmla="*/ 575135 w 1826778"/>
                  <a:gd name="connsiteY84" fmla="*/ 1058427 h 1362064"/>
                  <a:gd name="connsiteX85" fmla="*/ 616545 w 1826778"/>
                  <a:gd name="connsiteY85" fmla="*/ 1101618 h 1362064"/>
                  <a:gd name="connsiteX86" fmla="*/ 621889 w 1826778"/>
                  <a:gd name="connsiteY86" fmla="*/ 1152823 h 1362064"/>
                  <a:gd name="connsiteX87" fmla="*/ 639551 w 1826778"/>
                  <a:gd name="connsiteY87" fmla="*/ 1168704 h 1362064"/>
                  <a:gd name="connsiteX88" fmla="*/ 654541 w 1826778"/>
                  <a:gd name="connsiteY88" fmla="*/ 1198686 h 1362064"/>
                  <a:gd name="connsiteX89" fmla="*/ 677547 w 1826778"/>
                  <a:gd name="connsiteY89" fmla="*/ 1224214 h 1362064"/>
                  <a:gd name="connsiteX90" fmla="*/ 691647 w 1826778"/>
                  <a:gd name="connsiteY90" fmla="*/ 1260429 h 1362064"/>
                  <a:gd name="connsiteX91" fmla="*/ 725190 w 1826778"/>
                  <a:gd name="connsiteY91" fmla="*/ 1295754 h 1362064"/>
                  <a:gd name="connsiteX92" fmla="*/ 758734 w 1826778"/>
                  <a:gd name="connsiteY92" fmla="*/ 1317869 h 1362064"/>
                  <a:gd name="connsiteX93" fmla="*/ 787824 w 1826778"/>
                  <a:gd name="connsiteY93" fmla="*/ 1326625 h 1362064"/>
                  <a:gd name="connsiteX94" fmla="*/ 823149 w 1826778"/>
                  <a:gd name="connsiteY94" fmla="*/ 1341616 h 1362064"/>
                  <a:gd name="connsiteX95" fmla="*/ 875245 w 1826778"/>
                  <a:gd name="connsiteY95" fmla="*/ 1361950 h 1362064"/>
                  <a:gd name="connsiteX96" fmla="*/ 897360 w 1826778"/>
                  <a:gd name="connsiteY96" fmla="*/ 1339093 h 1362064"/>
                  <a:gd name="connsiteX97" fmla="*/ 912350 w 1826778"/>
                  <a:gd name="connsiteY97" fmla="*/ 1292340 h 1362064"/>
                  <a:gd name="connsiteX98" fmla="*/ 909679 w 1826778"/>
                  <a:gd name="connsiteY98" fmla="*/ 1245587 h 1362064"/>
                  <a:gd name="connsiteX99" fmla="*/ 924669 w 1826778"/>
                  <a:gd name="connsiteY99" fmla="*/ 1230596 h 1362064"/>
                  <a:gd name="connsiteX100" fmla="*/ 947526 w 1826778"/>
                  <a:gd name="connsiteY100" fmla="*/ 1210263 h 1362064"/>
                  <a:gd name="connsiteX101" fmla="*/ 959846 w 1826778"/>
                  <a:gd name="connsiteY101" fmla="*/ 1187257 h 1362064"/>
                  <a:gd name="connsiteX102" fmla="*/ 960736 w 1826778"/>
                  <a:gd name="connsiteY102" fmla="*/ 1166033 h 1362064"/>
                  <a:gd name="connsiteX103" fmla="*/ 972164 w 1826778"/>
                  <a:gd name="connsiteY103" fmla="*/ 1151933 h 1362064"/>
                  <a:gd name="connsiteX104" fmla="*/ 965931 w 1826778"/>
                  <a:gd name="connsiteY104" fmla="*/ 1129818 h 1362064"/>
                  <a:gd name="connsiteX105" fmla="*/ 970383 w 1826778"/>
                  <a:gd name="connsiteY105" fmla="*/ 1118389 h 1362064"/>
                  <a:gd name="connsiteX106" fmla="*/ 987155 w 1826778"/>
                  <a:gd name="connsiteY106" fmla="*/ 1110375 h 1362064"/>
                  <a:gd name="connsiteX107" fmla="*/ 1015355 w 1826778"/>
                  <a:gd name="connsiteY107" fmla="*/ 1092712 h 1362064"/>
                  <a:gd name="connsiteX108" fmla="*/ 1039993 w 1826778"/>
                  <a:gd name="connsiteY108" fmla="*/ 1067035 h 1362064"/>
                  <a:gd name="connsiteX109" fmla="*/ 1054984 w 1826778"/>
                  <a:gd name="connsiteY109" fmla="*/ 1066145 h 1362064"/>
                  <a:gd name="connsiteX110" fmla="*/ 1061218 w 1826778"/>
                  <a:gd name="connsiteY110" fmla="*/ 1082026 h 1362064"/>
                  <a:gd name="connsiteX111" fmla="*/ 1116876 w 1826778"/>
                  <a:gd name="connsiteY111" fmla="*/ 1070597 h 1362064"/>
                  <a:gd name="connsiteX112" fmla="*/ 1183072 w 1826778"/>
                  <a:gd name="connsiteY112" fmla="*/ 1013307 h 1362064"/>
                  <a:gd name="connsiteX113" fmla="*/ 1220178 w 1826778"/>
                  <a:gd name="connsiteY113" fmla="*/ 976201 h 1362064"/>
                  <a:gd name="connsiteX114" fmla="*/ 1248378 w 1826778"/>
                  <a:gd name="connsiteY114" fmla="*/ 964772 h 1362064"/>
                  <a:gd name="connsiteX115" fmla="*/ 1277469 w 1826778"/>
                  <a:gd name="connsiteY115" fmla="*/ 957648 h 1362064"/>
                  <a:gd name="connsiteX116" fmla="*/ 1321550 w 1826778"/>
                  <a:gd name="connsiteY116" fmla="*/ 948001 h 1362064"/>
                  <a:gd name="connsiteX117" fmla="*/ 1428266 w 1826778"/>
                  <a:gd name="connsiteY117" fmla="*/ 918910 h 1362064"/>
                  <a:gd name="connsiteX118" fmla="*/ 1513014 w 1826778"/>
                  <a:gd name="connsiteY118" fmla="*/ 874829 h 1362064"/>
                  <a:gd name="connsiteX119" fmla="*/ 1524443 w 1826778"/>
                  <a:gd name="connsiteY119" fmla="*/ 859838 h 1362064"/>
                  <a:gd name="connsiteX120" fmla="*/ 1471456 w 1826778"/>
                  <a:gd name="connsiteY120" fmla="*/ 862510 h 1362064"/>
                  <a:gd name="connsiteX121" fmla="*/ 1405260 w 1826778"/>
                  <a:gd name="connsiteY121" fmla="*/ 854495 h 1362064"/>
                  <a:gd name="connsiteX122" fmla="*/ 1414165 w 1826778"/>
                  <a:gd name="connsiteY122" fmla="*/ 835052 h 1362064"/>
                  <a:gd name="connsiteX123" fmla="*/ 1419509 w 1826778"/>
                  <a:gd name="connsiteY123" fmla="*/ 806851 h 1362064"/>
                  <a:gd name="connsiteX124" fmla="*/ 1461809 w 1826778"/>
                  <a:gd name="connsiteY124" fmla="*/ 820952 h 1362064"/>
                  <a:gd name="connsiteX125" fmla="*/ 1527115 w 1826778"/>
                  <a:gd name="connsiteY125" fmla="*/ 843066 h 1362064"/>
                  <a:gd name="connsiteX126" fmla="*/ 1537653 w 1826778"/>
                  <a:gd name="connsiteY126" fmla="*/ 803438 h 1362064"/>
                  <a:gd name="connsiteX127" fmla="*/ 1460028 w 1826778"/>
                  <a:gd name="connsiteY127" fmla="*/ 734570 h 1362064"/>
                  <a:gd name="connsiteX128" fmla="*/ 1504109 w 1826778"/>
                  <a:gd name="connsiteY128" fmla="*/ 739913 h 1362064"/>
                  <a:gd name="connsiteX129" fmla="*/ 1532310 w 1826778"/>
                  <a:gd name="connsiteY129" fmla="*/ 709041 h 1362064"/>
                  <a:gd name="connsiteX130" fmla="*/ 1460770 w 1826778"/>
                  <a:gd name="connsiteY130" fmla="*/ 708151 h 1362064"/>
                  <a:gd name="connsiteX131" fmla="*/ 1447560 w 1826778"/>
                  <a:gd name="connsiteY131" fmla="*/ 688707 h 1362064"/>
                  <a:gd name="connsiteX132" fmla="*/ 1458989 w 1826778"/>
                  <a:gd name="connsiteY132" fmla="*/ 664069 h 1362064"/>
                  <a:gd name="connsiteX133" fmla="*/ 1525185 w 1826778"/>
                  <a:gd name="connsiteY133" fmla="*/ 683513 h 1362064"/>
                  <a:gd name="connsiteX134" fmla="*/ 1575500 w 1826778"/>
                  <a:gd name="connsiteY134" fmla="*/ 671194 h 1362064"/>
                  <a:gd name="connsiteX135" fmla="*/ 1535723 w 1826778"/>
                  <a:gd name="connsiteY135" fmla="*/ 634088 h 1362064"/>
                  <a:gd name="connsiteX136" fmla="*/ 1601919 w 1826778"/>
                  <a:gd name="connsiteY136" fmla="*/ 627854 h 1362064"/>
                  <a:gd name="connsiteX137" fmla="*/ 1609934 w 1826778"/>
                  <a:gd name="connsiteY137" fmla="*/ 607521 h 1362064"/>
                  <a:gd name="connsiteX138" fmla="*/ 1556057 w 1826778"/>
                  <a:gd name="connsiteY138" fmla="*/ 573977 h 1362064"/>
                  <a:gd name="connsiteX139" fmla="*/ 1608153 w 1826778"/>
                  <a:gd name="connsiteY139" fmla="*/ 565072 h 1362064"/>
                  <a:gd name="connsiteX140" fmla="*/ 1594053 w 1826778"/>
                  <a:gd name="connsiteY140" fmla="*/ 510304 h 1362064"/>
                  <a:gd name="connsiteX141" fmla="*/ 1541066 w 1826778"/>
                  <a:gd name="connsiteY141" fmla="*/ 497095 h 1362064"/>
                  <a:gd name="connsiteX142" fmla="*/ 1518951 w 1826778"/>
                  <a:gd name="connsiteY142" fmla="*/ 474089 h 1362064"/>
                  <a:gd name="connsiteX143" fmla="*/ 1559471 w 1826778"/>
                  <a:gd name="connsiteY143" fmla="*/ 468746 h 1362064"/>
                  <a:gd name="connsiteX144" fmla="*/ 1640657 w 1826778"/>
                  <a:gd name="connsiteY144" fmla="*/ 468746 h 1362064"/>
                  <a:gd name="connsiteX145" fmla="*/ 1622105 w 1826778"/>
                  <a:gd name="connsiteY145" fmla="*/ 436984 h 1362064"/>
                  <a:gd name="connsiteX146" fmla="*/ 1572680 w 1826778"/>
                  <a:gd name="connsiteY146" fmla="*/ 426446 h 1362064"/>
                  <a:gd name="connsiteX147" fmla="*/ 1613199 w 1826778"/>
                  <a:gd name="connsiteY147" fmla="*/ 417689 h 1362064"/>
                  <a:gd name="connsiteX148" fmla="*/ 1553237 w 1826778"/>
                  <a:gd name="connsiteY148" fmla="*/ 404479 h 1362064"/>
                  <a:gd name="connsiteX149" fmla="*/ 1529489 w 1826778"/>
                  <a:gd name="connsiteY149" fmla="*/ 406260 h 1362064"/>
                  <a:gd name="connsiteX150" fmla="*/ 1548042 w 1826778"/>
                  <a:gd name="connsiteY150" fmla="*/ 350602 h 1362064"/>
                  <a:gd name="connsiteX151" fmla="*/ 1601029 w 1826778"/>
                  <a:gd name="connsiteY151" fmla="*/ 310083 h 1362064"/>
                  <a:gd name="connsiteX152" fmla="*/ 1650453 w 1826778"/>
                  <a:gd name="connsiteY152" fmla="*/ 280101 h 1362064"/>
                  <a:gd name="connsiteX153" fmla="*/ 1630120 w 1826778"/>
                  <a:gd name="connsiteY153" fmla="*/ 256205 h 1362064"/>
                  <a:gd name="connsiteX154" fmla="*/ 1580695 w 1826778"/>
                  <a:gd name="connsiteY154" fmla="*/ 272087 h 1362064"/>
                  <a:gd name="connsiteX155" fmla="*/ 1621363 w 1826778"/>
                  <a:gd name="connsiteY155" fmla="*/ 247300 h 1362064"/>
                  <a:gd name="connsiteX156" fmla="*/ 1696316 w 1826778"/>
                  <a:gd name="connsiteY156" fmla="*/ 236762 h 1362064"/>
                  <a:gd name="connsiteX157" fmla="*/ 1641548 w 1826778"/>
                  <a:gd name="connsiteY157" fmla="*/ 223553 h 1362064"/>
                  <a:gd name="connsiteX158" fmla="*/ 1655648 w 1826778"/>
                  <a:gd name="connsiteY158" fmla="*/ 213905 h 1362064"/>
                  <a:gd name="connsiteX159" fmla="*/ 1720954 w 1826778"/>
                  <a:gd name="connsiteY159" fmla="*/ 200696 h 1362064"/>
                  <a:gd name="connsiteX160" fmla="*/ 1759692 w 1826778"/>
                  <a:gd name="connsiteY160" fmla="*/ 183924 h 1362064"/>
                  <a:gd name="connsiteX161" fmla="*/ 1826779 w 1826778"/>
                  <a:gd name="connsiteY161" fmla="*/ 153052 h 1362064"/>
                  <a:gd name="connsiteX162" fmla="*/ 1724367 w 1826778"/>
                  <a:gd name="connsiteY162" fmla="*/ 123961 h 1362064"/>
                  <a:gd name="connsiteX163" fmla="*/ 625896 w 1826778"/>
                  <a:gd name="connsiteY163" fmla="*/ 892639 h 1362064"/>
                  <a:gd name="connsiteX164" fmla="*/ 602148 w 1826778"/>
                  <a:gd name="connsiteY164" fmla="*/ 870524 h 1362064"/>
                  <a:gd name="connsiteX165" fmla="*/ 543967 w 1826778"/>
                  <a:gd name="connsiteY165" fmla="*/ 859987 h 1362064"/>
                  <a:gd name="connsiteX166" fmla="*/ 539514 w 1826778"/>
                  <a:gd name="connsiteY166" fmla="*/ 885515 h 1362064"/>
                  <a:gd name="connsiteX167" fmla="*/ 572167 w 1826778"/>
                  <a:gd name="connsiteY167" fmla="*/ 904958 h 1362064"/>
                  <a:gd name="connsiteX168" fmla="*/ 626044 w 1826778"/>
                  <a:gd name="connsiteY168" fmla="*/ 892639 h 1362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826778" h="1362064">
                    <a:moveTo>
                      <a:pt x="1725258" y="124110"/>
                    </a:moveTo>
                    <a:cubicBezTo>
                      <a:pt x="1692605" y="124110"/>
                      <a:pt x="1666186" y="129453"/>
                      <a:pt x="1664405" y="152310"/>
                    </a:cubicBezTo>
                    <a:cubicBezTo>
                      <a:pt x="1662624" y="175315"/>
                      <a:pt x="1621214" y="147857"/>
                      <a:pt x="1603552" y="155872"/>
                    </a:cubicBezTo>
                    <a:cubicBezTo>
                      <a:pt x="1585890" y="163887"/>
                      <a:pt x="1594647" y="137319"/>
                      <a:pt x="1577133" y="146225"/>
                    </a:cubicBezTo>
                    <a:cubicBezTo>
                      <a:pt x="1559471" y="155130"/>
                      <a:pt x="1540027" y="176206"/>
                      <a:pt x="1518951" y="185111"/>
                    </a:cubicBezTo>
                    <a:cubicBezTo>
                      <a:pt x="1497727" y="193868"/>
                      <a:pt x="1481846" y="215983"/>
                      <a:pt x="1468636" y="217764"/>
                    </a:cubicBezTo>
                    <a:cubicBezTo>
                      <a:pt x="1455427" y="219545"/>
                      <a:pt x="1496836" y="177245"/>
                      <a:pt x="1518061" y="156021"/>
                    </a:cubicBezTo>
                    <a:cubicBezTo>
                      <a:pt x="1539285" y="134796"/>
                      <a:pt x="1527708" y="110158"/>
                      <a:pt x="1499508" y="112830"/>
                    </a:cubicBezTo>
                    <a:cubicBezTo>
                      <a:pt x="1471308" y="115501"/>
                      <a:pt x="1477393" y="133164"/>
                      <a:pt x="1461512" y="136726"/>
                    </a:cubicBezTo>
                    <a:cubicBezTo>
                      <a:pt x="1445631" y="140288"/>
                      <a:pt x="1369787" y="178135"/>
                      <a:pt x="1366225" y="166707"/>
                    </a:cubicBezTo>
                    <a:cubicBezTo>
                      <a:pt x="1362663" y="155278"/>
                      <a:pt x="1428859" y="135835"/>
                      <a:pt x="1427968" y="127820"/>
                    </a:cubicBezTo>
                    <a:cubicBezTo>
                      <a:pt x="1427078" y="119806"/>
                      <a:pt x="1344110" y="119063"/>
                      <a:pt x="1307153" y="124258"/>
                    </a:cubicBezTo>
                    <a:cubicBezTo>
                      <a:pt x="1270048" y="129601"/>
                      <a:pt x="1204742" y="150677"/>
                      <a:pt x="1203851" y="140139"/>
                    </a:cubicBezTo>
                    <a:cubicBezTo>
                      <a:pt x="1202961" y="129601"/>
                      <a:pt x="1279695" y="114462"/>
                      <a:pt x="1318581" y="110158"/>
                    </a:cubicBezTo>
                    <a:cubicBezTo>
                      <a:pt x="1358210" y="105706"/>
                      <a:pt x="1428859" y="112830"/>
                      <a:pt x="1458840" y="100511"/>
                    </a:cubicBezTo>
                    <a:cubicBezTo>
                      <a:pt x="1488822" y="88192"/>
                      <a:pt x="1533793" y="87301"/>
                      <a:pt x="1541808" y="77505"/>
                    </a:cubicBezTo>
                    <a:cubicBezTo>
                      <a:pt x="1549675" y="67858"/>
                      <a:pt x="1507374" y="54500"/>
                      <a:pt x="1486150" y="55390"/>
                    </a:cubicBezTo>
                    <a:cubicBezTo>
                      <a:pt x="1464926" y="56281"/>
                      <a:pt x="1443850" y="53609"/>
                      <a:pt x="1445483" y="43071"/>
                    </a:cubicBezTo>
                    <a:cubicBezTo>
                      <a:pt x="1447264" y="32533"/>
                      <a:pt x="1412830" y="29862"/>
                      <a:pt x="1409268" y="21847"/>
                    </a:cubicBezTo>
                    <a:cubicBezTo>
                      <a:pt x="1405705" y="13981"/>
                      <a:pt x="1339509" y="20066"/>
                      <a:pt x="1325409" y="11309"/>
                    </a:cubicBezTo>
                    <a:cubicBezTo>
                      <a:pt x="1311309" y="2552"/>
                      <a:pt x="1269751" y="-1901"/>
                      <a:pt x="1234574" y="771"/>
                    </a:cubicBezTo>
                    <a:cubicBezTo>
                      <a:pt x="1199250" y="3443"/>
                      <a:pt x="1126969" y="2552"/>
                      <a:pt x="1110197" y="4333"/>
                    </a:cubicBezTo>
                    <a:cubicBezTo>
                      <a:pt x="1093425" y="6114"/>
                      <a:pt x="1082887" y="12348"/>
                      <a:pt x="1067897" y="11457"/>
                    </a:cubicBezTo>
                    <a:cubicBezTo>
                      <a:pt x="1052906" y="10567"/>
                      <a:pt x="1029901" y="15910"/>
                      <a:pt x="1038806" y="25558"/>
                    </a:cubicBezTo>
                    <a:cubicBezTo>
                      <a:pt x="1054836" y="43071"/>
                      <a:pt x="1014910" y="50196"/>
                      <a:pt x="1017582" y="36986"/>
                    </a:cubicBezTo>
                    <a:cubicBezTo>
                      <a:pt x="1020253" y="23777"/>
                      <a:pt x="983148" y="17543"/>
                      <a:pt x="971719" y="27339"/>
                    </a:cubicBezTo>
                    <a:cubicBezTo>
                      <a:pt x="958658" y="38470"/>
                      <a:pt x="899289" y="15910"/>
                      <a:pt x="890532" y="27339"/>
                    </a:cubicBezTo>
                    <a:cubicBezTo>
                      <a:pt x="881627" y="38767"/>
                      <a:pt x="812017" y="35353"/>
                      <a:pt x="791683" y="38767"/>
                    </a:cubicBezTo>
                    <a:cubicBezTo>
                      <a:pt x="771349" y="42329"/>
                      <a:pt x="823446" y="57320"/>
                      <a:pt x="821664" y="66077"/>
                    </a:cubicBezTo>
                    <a:cubicBezTo>
                      <a:pt x="819883" y="74834"/>
                      <a:pt x="755468" y="66077"/>
                      <a:pt x="768678" y="81958"/>
                    </a:cubicBezTo>
                    <a:cubicBezTo>
                      <a:pt x="781887" y="97839"/>
                      <a:pt x="824336" y="109268"/>
                      <a:pt x="844522" y="129601"/>
                    </a:cubicBezTo>
                    <a:cubicBezTo>
                      <a:pt x="864855" y="149935"/>
                      <a:pt x="828640" y="137468"/>
                      <a:pt x="805635" y="122477"/>
                    </a:cubicBezTo>
                    <a:cubicBezTo>
                      <a:pt x="782630" y="107487"/>
                      <a:pt x="753539" y="112830"/>
                      <a:pt x="739439" y="97839"/>
                    </a:cubicBezTo>
                    <a:cubicBezTo>
                      <a:pt x="725339" y="82849"/>
                      <a:pt x="672352" y="71420"/>
                      <a:pt x="659142" y="80177"/>
                    </a:cubicBezTo>
                    <a:cubicBezTo>
                      <a:pt x="643410" y="90715"/>
                      <a:pt x="695357" y="110158"/>
                      <a:pt x="695357" y="121735"/>
                    </a:cubicBezTo>
                    <a:cubicBezTo>
                      <a:pt x="695357" y="133312"/>
                      <a:pt x="660033" y="119063"/>
                      <a:pt x="653948" y="123516"/>
                    </a:cubicBezTo>
                    <a:cubicBezTo>
                      <a:pt x="647714" y="127969"/>
                      <a:pt x="616842" y="93535"/>
                      <a:pt x="599328" y="93535"/>
                    </a:cubicBezTo>
                    <a:cubicBezTo>
                      <a:pt x="581815" y="93535"/>
                      <a:pt x="596657" y="109416"/>
                      <a:pt x="596657" y="131531"/>
                    </a:cubicBezTo>
                    <a:cubicBezTo>
                      <a:pt x="596657" y="153646"/>
                      <a:pt x="562223" y="166855"/>
                      <a:pt x="571870" y="151865"/>
                    </a:cubicBezTo>
                    <a:cubicBezTo>
                      <a:pt x="581518" y="136874"/>
                      <a:pt x="574542" y="97988"/>
                      <a:pt x="555989" y="91012"/>
                    </a:cubicBezTo>
                    <a:cubicBezTo>
                      <a:pt x="537436" y="83887"/>
                      <a:pt x="489793" y="106002"/>
                      <a:pt x="465155" y="105112"/>
                    </a:cubicBezTo>
                    <a:cubicBezTo>
                      <a:pt x="440517" y="104221"/>
                      <a:pt x="407864" y="112236"/>
                      <a:pt x="428940" y="124555"/>
                    </a:cubicBezTo>
                    <a:cubicBezTo>
                      <a:pt x="450164" y="136874"/>
                      <a:pt x="428049" y="143998"/>
                      <a:pt x="409497" y="130789"/>
                    </a:cubicBezTo>
                    <a:cubicBezTo>
                      <a:pt x="390944" y="117579"/>
                      <a:pt x="330091" y="130789"/>
                      <a:pt x="342410" y="139546"/>
                    </a:cubicBezTo>
                    <a:cubicBezTo>
                      <a:pt x="354729" y="148451"/>
                      <a:pt x="359182" y="173980"/>
                      <a:pt x="351167" y="184518"/>
                    </a:cubicBezTo>
                    <a:cubicBezTo>
                      <a:pt x="343152" y="195056"/>
                      <a:pt x="317623" y="173980"/>
                      <a:pt x="293876" y="175612"/>
                    </a:cubicBezTo>
                    <a:cubicBezTo>
                      <a:pt x="270128" y="177393"/>
                      <a:pt x="151836" y="233794"/>
                      <a:pt x="158812" y="248933"/>
                    </a:cubicBezTo>
                    <a:cubicBezTo>
                      <a:pt x="165788" y="263923"/>
                      <a:pt x="216103" y="251604"/>
                      <a:pt x="231984" y="260361"/>
                    </a:cubicBezTo>
                    <a:cubicBezTo>
                      <a:pt x="247865" y="269267"/>
                      <a:pt x="226641" y="301919"/>
                      <a:pt x="207346" y="315129"/>
                    </a:cubicBezTo>
                    <a:cubicBezTo>
                      <a:pt x="187902" y="328339"/>
                      <a:pt x="115621" y="316020"/>
                      <a:pt x="113840" y="331901"/>
                    </a:cubicBezTo>
                    <a:cubicBezTo>
                      <a:pt x="112059" y="347782"/>
                      <a:pt x="0" y="350454"/>
                      <a:pt x="0" y="375982"/>
                    </a:cubicBezTo>
                    <a:cubicBezTo>
                      <a:pt x="0" y="385630"/>
                      <a:pt x="5343" y="395425"/>
                      <a:pt x="17662" y="398097"/>
                    </a:cubicBezTo>
                    <a:cubicBezTo>
                      <a:pt x="33544" y="401511"/>
                      <a:pt x="52987" y="396316"/>
                      <a:pt x="67087" y="412197"/>
                    </a:cubicBezTo>
                    <a:cubicBezTo>
                      <a:pt x="81187" y="428078"/>
                      <a:pt x="120964" y="428969"/>
                      <a:pt x="148274" y="418431"/>
                    </a:cubicBezTo>
                    <a:cubicBezTo>
                      <a:pt x="175583" y="407893"/>
                      <a:pt x="195917" y="420212"/>
                      <a:pt x="195027" y="436093"/>
                    </a:cubicBezTo>
                    <a:cubicBezTo>
                      <a:pt x="194136" y="451974"/>
                      <a:pt x="133283" y="429859"/>
                      <a:pt x="114730" y="441436"/>
                    </a:cubicBezTo>
                    <a:cubicBezTo>
                      <a:pt x="96178" y="452865"/>
                      <a:pt x="38887" y="443217"/>
                      <a:pt x="41410" y="455536"/>
                    </a:cubicBezTo>
                    <a:cubicBezTo>
                      <a:pt x="44081" y="467855"/>
                      <a:pt x="72282" y="465184"/>
                      <a:pt x="95287" y="469636"/>
                    </a:cubicBezTo>
                    <a:cubicBezTo>
                      <a:pt x="118144" y="474089"/>
                      <a:pt x="97068" y="483737"/>
                      <a:pt x="96178" y="493384"/>
                    </a:cubicBezTo>
                    <a:cubicBezTo>
                      <a:pt x="95287" y="503031"/>
                      <a:pt x="108497" y="501250"/>
                      <a:pt x="131502" y="512827"/>
                    </a:cubicBezTo>
                    <a:cubicBezTo>
                      <a:pt x="154507" y="524256"/>
                      <a:pt x="192355" y="531380"/>
                      <a:pt x="180036" y="518170"/>
                    </a:cubicBezTo>
                    <a:cubicBezTo>
                      <a:pt x="167717" y="504961"/>
                      <a:pt x="203932" y="506742"/>
                      <a:pt x="210017" y="514608"/>
                    </a:cubicBezTo>
                    <a:cubicBezTo>
                      <a:pt x="216251" y="522475"/>
                      <a:pt x="233023" y="503180"/>
                      <a:pt x="249794" y="507484"/>
                    </a:cubicBezTo>
                    <a:cubicBezTo>
                      <a:pt x="266566" y="511937"/>
                      <a:pt x="272800" y="491603"/>
                      <a:pt x="286009" y="500360"/>
                    </a:cubicBezTo>
                    <a:cubicBezTo>
                      <a:pt x="299219" y="509265"/>
                      <a:pt x="360963" y="514460"/>
                      <a:pt x="382187" y="525888"/>
                    </a:cubicBezTo>
                    <a:cubicBezTo>
                      <a:pt x="403411" y="537317"/>
                      <a:pt x="432502" y="539989"/>
                      <a:pt x="429830" y="556760"/>
                    </a:cubicBezTo>
                    <a:cubicBezTo>
                      <a:pt x="427159" y="573532"/>
                      <a:pt x="447493" y="585851"/>
                      <a:pt x="471240" y="596389"/>
                    </a:cubicBezTo>
                    <a:cubicBezTo>
                      <a:pt x="494988" y="606927"/>
                      <a:pt x="499440" y="629932"/>
                      <a:pt x="498550" y="644923"/>
                    </a:cubicBezTo>
                    <a:cubicBezTo>
                      <a:pt x="497659" y="659914"/>
                      <a:pt x="524078" y="670452"/>
                      <a:pt x="519774" y="677576"/>
                    </a:cubicBezTo>
                    <a:cubicBezTo>
                      <a:pt x="515321" y="684700"/>
                      <a:pt x="518884" y="694347"/>
                      <a:pt x="534765" y="708448"/>
                    </a:cubicBezTo>
                    <a:cubicBezTo>
                      <a:pt x="550646" y="722548"/>
                      <a:pt x="510127" y="733234"/>
                      <a:pt x="519774" y="745553"/>
                    </a:cubicBezTo>
                    <a:cubicBezTo>
                      <a:pt x="529422" y="757872"/>
                      <a:pt x="505674" y="781768"/>
                      <a:pt x="533874" y="786072"/>
                    </a:cubicBezTo>
                    <a:cubicBezTo>
                      <a:pt x="562074" y="790525"/>
                      <a:pt x="557622" y="766629"/>
                      <a:pt x="578846" y="766629"/>
                    </a:cubicBezTo>
                    <a:cubicBezTo>
                      <a:pt x="600070" y="766629"/>
                      <a:pt x="577955" y="785182"/>
                      <a:pt x="589384" y="796610"/>
                    </a:cubicBezTo>
                    <a:cubicBezTo>
                      <a:pt x="600813" y="808039"/>
                      <a:pt x="624709" y="805367"/>
                      <a:pt x="646675" y="823920"/>
                    </a:cubicBezTo>
                    <a:cubicBezTo>
                      <a:pt x="668790" y="842473"/>
                      <a:pt x="654690" y="851230"/>
                      <a:pt x="634356" y="836239"/>
                    </a:cubicBezTo>
                    <a:cubicBezTo>
                      <a:pt x="614022" y="821248"/>
                      <a:pt x="554950" y="824810"/>
                      <a:pt x="554950" y="830005"/>
                    </a:cubicBezTo>
                    <a:cubicBezTo>
                      <a:pt x="554950" y="835200"/>
                      <a:pt x="620256" y="872306"/>
                      <a:pt x="635246" y="867111"/>
                    </a:cubicBezTo>
                    <a:cubicBezTo>
                      <a:pt x="650237" y="861768"/>
                      <a:pt x="670571" y="889226"/>
                      <a:pt x="661666" y="897983"/>
                    </a:cubicBezTo>
                    <a:cubicBezTo>
                      <a:pt x="652909" y="906739"/>
                      <a:pt x="657213" y="928854"/>
                      <a:pt x="655432" y="939392"/>
                    </a:cubicBezTo>
                    <a:cubicBezTo>
                      <a:pt x="653651" y="949930"/>
                      <a:pt x="631684" y="939392"/>
                      <a:pt x="617436" y="941173"/>
                    </a:cubicBezTo>
                    <a:cubicBezTo>
                      <a:pt x="603336" y="942954"/>
                      <a:pt x="593688" y="947407"/>
                      <a:pt x="593688" y="962398"/>
                    </a:cubicBezTo>
                    <a:cubicBezTo>
                      <a:pt x="593688" y="977388"/>
                      <a:pt x="571573" y="987926"/>
                      <a:pt x="569050" y="1006479"/>
                    </a:cubicBezTo>
                    <a:cubicBezTo>
                      <a:pt x="566527" y="1025032"/>
                      <a:pt x="586712" y="1024141"/>
                      <a:pt x="598141" y="1032008"/>
                    </a:cubicBezTo>
                    <a:cubicBezTo>
                      <a:pt x="609569" y="1040022"/>
                      <a:pt x="576917" y="1045217"/>
                      <a:pt x="575135" y="1058427"/>
                    </a:cubicBezTo>
                    <a:cubicBezTo>
                      <a:pt x="573354" y="1071636"/>
                      <a:pt x="605117" y="1095532"/>
                      <a:pt x="616545" y="1101618"/>
                    </a:cubicBezTo>
                    <a:cubicBezTo>
                      <a:pt x="627974" y="1107851"/>
                      <a:pt x="617436" y="1137833"/>
                      <a:pt x="621889" y="1152823"/>
                    </a:cubicBezTo>
                    <a:cubicBezTo>
                      <a:pt x="626341" y="1167814"/>
                      <a:pt x="641332" y="1149261"/>
                      <a:pt x="639551" y="1168704"/>
                    </a:cubicBezTo>
                    <a:cubicBezTo>
                      <a:pt x="637770" y="1188148"/>
                      <a:pt x="653651" y="1187257"/>
                      <a:pt x="654541" y="1198686"/>
                    </a:cubicBezTo>
                    <a:cubicBezTo>
                      <a:pt x="655432" y="1210114"/>
                      <a:pt x="682741" y="1208333"/>
                      <a:pt x="677547" y="1224214"/>
                    </a:cubicBezTo>
                    <a:cubicBezTo>
                      <a:pt x="672204" y="1240096"/>
                      <a:pt x="685413" y="1251524"/>
                      <a:pt x="691647" y="1260429"/>
                    </a:cubicBezTo>
                    <a:cubicBezTo>
                      <a:pt x="697881" y="1269335"/>
                      <a:pt x="720738" y="1284325"/>
                      <a:pt x="725190" y="1295754"/>
                    </a:cubicBezTo>
                    <a:cubicBezTo>
                      <a:pt x="729643" y="1307182"/>
                      <a:pt x="742852" y="1322173"/>
                      <a:pt x="758734" y="1317869"/>
                    </a:cubicBezTo>
                    <a:cubicBezTo>
                      <a:pt x="774615" y="1313416"/>
                      <a:pt x="775505" y="1328407"/>
                      <a:pt x="787824" y="1326625"/>
                    </a:cubicBezTo>
                    <a:cubicBezTo>
                      <a:pt x="800143" y="1324844"/>
                      <a:pt x="819587" y="1331969"/>
                      <a:pt x="823149" y="1341616"/>
                    </a:cubicBezTo>
                    <a:cubicBezTo>
                      <a:pt x="826711" y="1351264"/>
                      <a:pt x="864558" y="1360169"/>
                      <a:pt x="875245" y="1361950"/>
                    </a:cubicBezTo>
                    <a:cubicBezTo>
                      <a:pt x="885783" y="1363731"/>
                      <a:pt x="887564" y="1344288"/>
                      <a:pt x="897360" y="1339093"/>
                    </a:cubicBezTo>
                    <a:cubicBezTo>
                      <a:pt x="907007" y="1333750"/>
                      <a:pt x="903593" y="1295012"/>
                      <a:pt x="912350" y="1292340"/>
                    </a:cubicBezTo>
                    <a:cubicBezTo>
                      <a:pt x="921107" y="1289668"/>
                      <a:pt x="918584" y="1249149"/>
                      <a:pt x="909679" y="1245587"/>
                    </a:cubicBezTo>
                    <a:cubicBezTo>
                      <a:pt x="900922" y="1242025"/>
                      <a:pt x="904336" y="1227925"/>
                      <a:pt x="924669" y="1230596"/>
                    </a:cubicBezTo>
                    <a:cubicBezTo>
                      <a:pt x="945003" y="1233268"/>
                      <a:pt x="937879" y="1212934"/>
                      <a:pt x="947526" y="1210263"/>
                    </a:cubicBezTo>
                    <a:cubicBezTo>
                      <a:pt x="957174" y="1207591"/>
                      <a:pt x="952870" y="1189038"/>
                      <a:pt x="959846" y="1187257"/>
                    </a:cubicBezTo>
                    <a:cubicBezTo>
                      <a:pt x="966970" y="1185476"/>
                      <a:pt x="966079" y="1173157"/>
                      <a:pt x="960736" y="1166033"/>
                    </a:cubicBezTo>
                    <a:cubicBezTo>
                      <a:pt x="955393" y="1158909"/>
                      <a:pt x="961627" y="1153714"/>
                      <a:pt x="972164" y="1151933"/>
                    </a:cubicBezTo>
                    <a:cubicBezTo>
                      <a:pt x="982702" y="1150152"/>
                      <a:pt x="980179" y="1135161"/>
                      <a:pt x="965931" y="1129818"/>
                    </a:cubicBezTo>
                    <a:cubicBezTo>
                      <a:pt x="951831" y="1124475"/>
                      <a:pt x="956283" y="1108594"/>
                      <a:pt x="970383" y="1118389"/>
                    </a:cubicBezTo>
                    <a:cubicBezTo>
                      <a:pt x="984484" y="1128037"/>
                      <a:pt x="995170" y="1121061"/>
                      <a:pt x="987155" y="1110375"/>
                    </a:cubicBezTo>
                    <a:cubicBezTo>
                      <a:pt x="979140" y="1099837"/>
                      <a:pt x="996803" y="1094493"/>
                      <a:pt x="1015355" y="1092712"/>
                    </a:cubicBezTo>
                    <a:cubicBezTo>
                      <a:pt x="1033908" y="1090931"/>
                      <a:pt x="1043555" y="1081284"/>
                      <a:pt x="1039993" y="1067035"/>
                    </a:cubicBezTo>
                    <a:cubicBezTo>
                      <a:pt x="1036431" y="1052935"/>
                      <a:pt x="1061218" y="1053826"/>
                      <a:pt x="1054984" y="1066145"/>
                    </a:cubicBezTo>
                    <a:cubicBezTo>
                      <a:pt x="1048750" y="1078464"/>
                      <a:pt x="1052312" y="1090783"/>
                      <a:pt x="1061218" y="1082026"/>
                    </a:cubicBezTo>
                    <a:cubicBezTo>
                      <a:pt x="1069975" y="1073269"/>
                      <a:pt x="1086746" y="1079354"/>
                      <a:pt x="1116876" y="1070597"/>
                    </a:cubicBezTo>
                    <a:cubicBezTo>
                      <a:pt x="1146857" y="1061841"/>
                      <a:pt x="1175948" y="1037054"/>
                      <a:pt x="1183072" y="1013307"/>
                    </a:cubicBezTo>
                    <a:cubicBezTo>
                      <a:pt x="1190196" y="989411"/>
                      <a:pt x="1224482" y="992082"/>
                      <a:pt x="1220178" y="976201"/>
                    </a:cubicBezTo>
                    <a:cubicBezTo>
                      <a:pt x="1215725" y="960320"/>
                      <a:pt x="1226411" y="954086"/>
                      <a:pt x="1248378" y="964772"/>
                    </a:cubicBezTo>
                    <a:cubicBezTo>
                      <a:pt x="1270493" y="975310"/>
                      <a:pt x="1252831" y="957648"/>
                      <a:pt x="1277469" y="957648"/>
                    </a:cubicBezTo>
                    <a:cubicBezTo>
                      <a:pt x="1302107" y="957648"/>
                      <a:pt x="1297802" y="948743"/>
                      <a:pt x="1321550" y="948001"/>
                    </a:cubicBezTo>
                    <a:cubicBezTo>
                      <a:pt x="1345446" y="947110"/>
                      <a:pt x="1407189" y="936572"/>
                      <a:pt x="1428266" y="918910"/>
                    </a:cubicBezTo>
                    <a:cubicBezTo>
                      <a:pt x="1449490" y="901248"/>
                      <a:pt x="1494462" y="886257"/>
                      <a:pt x="1513014" y="874829"/>
                    </a:cubicBezTo>
                    <a:cubicBezTo>
                      <a:pt x="1531567" y="863400"/>
                      <a:pt x="1536020" y="853604"/>
                      <a:pt x="1524443" y="859838"/>
                    </a:cubicBezTo>
                    <a:cubicBezTo>
                      <a:pt x="1513014" y="866072"/>
                      <a:pt x="1489119" y="866814"/>
                      <a:pt x="1471456" y="862510"/>
                    </a:cubicBezTo>
                    <a:cubicBezTo>
                      <a:pt x="1453794" y="858057"/>
                      <a:pt x="1425594" y="843066"/>
                      <a:pt x="1405260" y="854495"/>
                    </a:cubicBezTo>
                    <a:cubicBezTo>
                      <a:pt x="1384926" y="865923"/>
                      <a:pt x="1397393" y="837723"/>
                      <a:pt x="1414165" y="835052"/>
                    </a:cubicBezTo>
                    <a:cubicBezTo>
                      <a:pt x="1430937" y="832380"/>
                      <a:pt x="1423813" y="824514"/>
                      <a:pt x="1419509" y="806851"/>
                    </a:cubicBezTo>
                    <a:cubicBezTo>
                      <a:pt x="1415056" y="789189"/>
                      <a:pt x="1447709" y="800618"/>
                      <a:pt x="1461809" y="820952"/>
                    </a:cubicBezTo>
                    <a:cubicBezTo>
                      <a:pt x="1475909" y="841285"/>
                      <a:pt x="1503218" y="850042"/>
                      <a:pt x="1527115" y="843066"/>
                    </a:cubicBezTo>
                    <a:cubicBezTo>
                      <a:pt x="1551010" y="835942"/>
                      <a:pt x="1528005" y="816647"/>
                      <a:pt x="1537653" y="803438"/>
                    </a:cubicBezTo>
                    <a:cubicBezTo>
                      <a:pt x="1547300" y="790228"/>
                      <a:pt x="1464481" y="748670"/>
                      <a:pt x="1460028" y="734570"/>
                    </a:cubicBezTo>
                    <a:cubicBezTo>
                      <a:pt x="1455575" y="720470"/>
                      <a:pt x="1481252" y="730117"/>
                      <a:pt x="1504109" y="739913"/>
                    </a:cubicBezTo>
                    <a:cubicBezTo>
                      <a:pt x="1526966" y="749560"/>
                      <a:pt x="1532310" y="721360"/>
                      <a:pt x="1532310" y="709041"/>
                    </a:cubicBezTo>
                    <a:cubicBezTo>
                      <a:pt x="1532310" y="696722"/>
                      <a:pt x="1482885" y="695832"/>
                      <a:pt x="1460770" y="708151"/>
                    </a:cubicBezTo>
                    <a:cubicBezTo>
                      <a:pt x="1438655" y="720470"/>
                      <a:pt x="1417579" y="692270"/>
                      <a:pt x="1447560" y="688707"/>
                    </a:cubicBezTo>
                    <a:cubicBezTo>
                      <a:pt x="1477542" y="685145"/>
                      <a:pt x="1450232" y="672826"/>
                      <a:pt x="1458989" y="664069"/>
                    </a:cubicBezTo>
                    <a:cubicBezTo>
                      <a:pt x="1467746" y="655164"/>
                      <a:pt x="1505742" y="689598"/>
                      <a:pt x="1525185" y="683513"/>
                    </a:cubicBezTo>
                    <a:cubicBezTo>
                      <a:pt x="1544628" y="677427"/>
                      <a:pt x="1558729" y="684403"/>
                      <a:pt x="1575500" y="671194"/>
                    </a:cubicBezTo>
                    <a:cubicBezTo>
                      <a:pt x="1592272" y="657984"/>
                      <a:pt x="1545519" y="645665"/>
                      <a:pt x="1535723" y="634088"/>
                    </a:cubicBezTo>
                    <a:cubicBezTo>
                      <a:pt x="1526076" y="622660"/>
                      <a:pt x="1584257" y="626964"/>
                      <a:pt x="1601919" y="627854"/>
                    </a:cubicBezTo>
                    <a:cubicBezTo>
                      <a:pt x="1619581" y="628745"/>
                      <a:pt x="1624034" y="602326"/>
                      <a:pt x="1609934" y="607521"/>
                    </a:cubicBezTo>
                    <a:cubicBezTo>
                      <a:pt x="1595834" y="612864"/>
                      <a:pt x="1545519" y="589858"/>
                      <a:pt x="1556057" y="573977"/>
                    </a:cubicBezTo>
                    <a:cubicBezTo>
                      <a:pt x="1566595" y="558096"/>
                      <a:pt x="1586038" y="576649"/>
                      <a:pt x="1608153" y="565072"/>
                    </a:cubicBezTo>
                    <a:cubicBezTo>
                      <a:pt x="1630268" y="553643"/>
                      <a:pt x="1609934" y="510304"/>
                      <a:pt x="1594053" y="510304"/>
                    </a:cubicBezTo>
                    <a:cubicBezTo>
                      <a:pt x="1578172" y="510304"/>
                      <a:pt x="1541066" y="504961"/>
                      <a:pt x="1541066" y="497095"/>
                    </a:cubicBezTo>
                    <a:cubicBezTo>
                      <a:pt x="1541066" y="489228"/>
                      <a:pt x="1510194" y="482104"/>
                      <a:pt x="1518951" y="474089"/>
                    </a:cubicBezTo>
                    <a:cubicBezTo>
                      <a:pt x="1527708" y="466074"/>
                      <a:pt x="1539285" y="483737"/>
                      <a:pt x="1559471" y="468746"/>
                    </a:cubicBezTo>
                    <a:cubicBezTo>
                      <a:pt x="1579804" y="453755"/>
                      <a:pt x="1622105" y="472308"/>
                      <a:pt x="1640657" y="468746"/>
                    </a:cubicBezTo>
                    <a:cubicBezTo>
                      <a:pt x="1659210" y="465184"/>
                      <a:pt x="1632643" y="430750"/>
                      <a:pt x="1622105" y="436984"/>
                    </a:cubicBezTo>
                    <a:cubicBezTo>
                      <a:pt x="1611567" y="443217"/>
                      <a:pt x="1575352" y="444850"/>
                      <a:pt x="1572680" y="426446"/>
                    </a:cubicBezTo>
                    <a:cubicBezTo>
                      <a:pt x="1570008" y="407893"/>
                      <a:pt x="1607114" y="426446"/>
                      <a:pt x="1613199" y="417689"/>
                    </a:cubicBezTo>
                    <a:cubicBezTo>
                      <a:pt x="1619433" y="408783"/>
                      <a:pt x="1561994" y="385926"/>
                      <a:pt x="1553237" y="404479"/>
                    </a:cubicBezTo>
                    <a:cubicBezTo>
                      <a:pt x="1544332" y="423032"/>
                      <a:pt x="1512718" y="416798"/>
                      <a:pt x="1529489" y="406260"/>
                    </a:cubicBezTo>
                    <a:cubicBezTo>
                      <a:pt x="1546261" y="395722"/>
                      <a:pt x="1549823" y="365741"/>
                      <a:pt x="1548042" y="350602"/>
                    </a:cubicBezTo>
                    <a:cubicBezTo>
                      <a:pt x="1546261" y="335611"/>
                      <a:pt x="1608004" y="334721"/>
                      <a:pt x="1601029" y="310083"/>
                    </a:cubicBezTo>
                    <a:cubicBezTo>
                      <a:pt x="1593905" y="285445"/>
                      <a:pt x="1630120" y="280101"/>
                      <a:pt x="1650453" y="280101"/>
                    </a:cubicBezTo>
                    <a:cubicBezTo>
                      <a:pt x="1670787" y="280101"/>
                      <a:pt x="1649563" y="253682"/>
                      <a:pt x="1630120" y="256205"/>
                    </a:cubicBezTo>
                    <a:cubicBezTo>
                      <a:pt x="1610676" y="258877"/>
                      <a:pt x="1590342" y="280844"/>
                      <a:pt x="1580695" y="272087"/>
                    </a:cubicBezTo>
                    <a:cubicBezTo>
                      <a:pt x="1571047" y="263181"/>
                      <a:pt x="1603552" y="247300"/>
                      <a:pt x="1621363" y="247300"/>
                    </a:cubicBezTo>
                    <a:cubicBezTo>
                      <a:pt x="1639173" y="247300"/>
                      <a:pt x="1681325" y="245519"/>
                      <a:pt x="1696316" y="236762"/>
                    </a:cubicBezTo>
                    <a:cubicBezTo>
                      <a:pt x="1711306" y="228005"/>
                      <a:pt x="1669897" y="219991"/>
                      <a:pt x="1641548" y="223553"/>
                    </a:cubicBezTo>
                    <a:cubicBezTo>
                      <a:pt x="1613348" y="227115"/>
                      <a:pt x="1613348" y="214796"/>
                      <a:pt x="1655648" y="213905"/>
                    </a:cubicBezTo>
                    <a:cubicBezTo>
                      <a:pt x="1697948" y="213015"/>
                      <a:pt x="1690972" y="204258"/>
                      <a:pt x="1720954" y="200696"/>
                    </a:cubicBezTo>
                    <a:cubicBezTo>
                      <a:pt x="1750935" y="197134"/>
                      <a:pt x="1741288" y="184814"/>
                      <a:pt x="1759692" y="183924"/>
                    </a:cubicBezTo>
                    <a:cubicBezTo>
                      <a:pt x="1778245" y="183033"/>
                      <a:pt x="1826779" y="162700"/>
                      <a:pt x="1826779" y="153052"/>
                    </a:cubicBezTo>
                    <a:cubicBezTo>
                      <a:pt x="1826779" y="143405"/>
                      <a:pt x="1757020" y="123961"/>
                      <a:pt x="1724367" y="123961"/>
                    </a:cubicBezTo>
                    <a:close/>
                    <a:moveTo>
                      <a:pt x="625896" y="892639"/>
                    </a:moveTo>
                    <a:cubicBezTo>
                      <a:pt x="626786" y="878539"/>
                      <a:pt x="610905" y="887296"/>
                      <a:pt x="602148" y="870524"/>
                    </a:cubicBezTo>
                    <a:cubicBezTo>
                      <a:pt x="593243" y="853753"/>
                      <a:pt x="548271" y="846777"/>
                      <a:pt x="543967" y="859987"/>
                    </a:cubicBezTo>
                    <a:cubicBezTo>
                      <a:pt x="542186" y="865330"/>
                      <a:pt x="528086" y="873196"/>
                      <a:pt x="539514" y="885515"/>
                    </a:cubicBezTo>
                    <a:cubicBezTo>
                      <a:pt x="550943" y="897834"/>
                      <a:pt x="558957" y="892491"/>
                      <a:pt x="572167" y="904958"/>
                    </a:cubicBezTo>
                    <a:cubicBezTo>
                      <a:pt x="585377" y="917277"/>
                      <a:pt x="625154" y="906739"/>
                      <a:pt x="626044" y="89263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9" name="Freeform: Shape 1248">
                <a:extLst>
                  <a:ext uri="{FF2B5EF4-FFF2-40B4-BE49-F238E27FC236}">
                    <a16:creationId xmlns:a16="http://schemas.microsoft.com/office/drawing/2014/main" id="{5F6BC933-EFF4-5D7C-BDE7-9F471C08401F}"/>
                  </a:ext>
                </a:extLst>
              </p:cNvPr>
              <p:cNvSpPr/>
              <p:nvPr/>
            </p:nvSpPr>
            <p:spPr>
              <a:xfrm>
                <a:off x="4527479" y="7369190"/>
                <a:ext cx="66498" cy="40932"/>
              </a:xfrm>
              <a:custGeom>
                <a:avLst/>
                <a:gdLst>
                  <a:gd name="connsiteX0" fmla="*/ 23 w 60645"/>
                  <a:gd name="connsiteY0" fmla="*/ 1531 h 37329"/>
                  <a:gd name="connsiteX1" fmla="*/ 25848 w 60645"/>
                  <a:gd name="connsiteY1" fmla="*/ 18303 h 37329"/>
                  <a:gd name="connsiteX2" fmla="*/ 59391 w 60645"/>
                  <a:gd name="connsiteY2" fmla="*/ 29880 h 37329"/>
                  <a:gd name="connsiteX3" fmla="*/ 23 w 60645"/>
                  <a:gd name="connsiteY3" fmla="*/ 1383 h 3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645" h="37329">
                    <a:moveTo>
                      <a:pt x="23" y="1531"/>
                    </a:moveTo>
                    <a:cubicBezTo>
                      <a:pt x="2546" y="13108"/>
                      <a:pt x="14271" y="7913"/>
                      <a:pt x="25848" y="18303"/>
                    </a:cubicBezTo>
                    <a:cubicBezTo>
                      <a:pt x="37425" y="28692"/>
                      <a:pt x="47814" y="47988"/>
                      <a:pt x="59391" y="29880"/>
                    </a:cubicBezTo>
                    <a:cubicBezTo>
                      <a:pt x="70969" y="11773"/>
                      <a:pt x="-1461" y="-4999"/>
                      <a:pt x="23" y="138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0" name="Freeform: Shape 1249">
                <a:extLst>
                  <a:ext uri="{FF2B5EF4-FFF2-40B4-BE49-F238E27FC236}">
                    <a16:creationId xmlns:a16="http://schemas.microsoft.com/office/drawing/2014/main" id="{D1FD8C5E-7219-A3CE-219C-9D08622FDA57}"/>
                  </a:ext>
                </a:extLst>
              </p:cNvPr>
              <p:cNvSpPr/>
              <p:nvPr/>
            </p:nvSpPr>
            <p:spPr>
              <a:xfrm>
                <a:off x="1131157" y="1663158"/>
                <a:ext cx="2909225" cy="2237150"/>
              </a:xfrm>
              <a:custGeom>
                <a:avLst/>
                <a:gdLst>
                  <a:gd name="connsiteX0" fmla="*/ 524672 w 2653170"/>
                  <a:gd name="connsiteY0" fmla="*/ 1786596 h 2040248"/>
                  <a:gd name="connsiteX1" fmla="*/ 490238 w 2653170"/>
                  <a:gd name="connsiteY1" fmla="*/ 1770715 h 2040248"/>
                  <a:gd name="connsiteX2" fmla="*/ 455210 w 2653170"/>
                  <a:gd name="connsiteY2" fmla="*/ 1731680 h 2040248"/>
                  <a:gd name="connsiteX3" fmla="*/ 416175 w 2653170"/>
                  <a:gd name="connsiteY3" fmla="*/ 1723071 h 2040248"/>
                  <a:gd name="connsiteX4" fmla="*/ 385007 w 2653170"/>
                  <a:gd name="connsiteY4" fmla="*/ 1718470 h 2040248"/>
                  <a:gd name="connsiteX5" fmla="*/ 394209 w 2653170"/>
                  <a:gd name="connsiteY5" fmla="*/ 1732422 h 2040248"/>
                  <a:gd name="connsiteX6" fmla="*/ 408161 w 2653170"/>
                  <a:gd name="connsiteY6" fmla="*/ 1741624 h 2040248"/>
                  <a:gd name="connsiteX7" fmla="*/ 428643 w 2653170"/>
                  <a:gd name="connsiteY7" fmla="*/ 1757505 h 2040248"/>
                  <a:gd name="connsiteX8" fmla="*/ 448531 w 2653170"/>
                  <a:gd name="connsiteY8" fmla="*/ 1770715 h 2040248"/>
                  <a:gd name="connsiteX9" fmla="*/ 464413 w 2653170"/>
                  <a:gd name="connsiteY9" fmla="*/ 1787338 h 2040248"/>
                  <a:gd name="connsiteX10" fmla="*/ 479700 w 2653170"/>
                  <a:gd name="connsiteY10" fmla="*/ 1794017 h 2040248"/>
                  <a:gd name="connsiteX11" fmla="*/ 492910 w 2653170"/>
                  <a:gd name="connsiteY11" fmla="*/ 1810789 h 2040248"/>
                  <a:gd name="connsiteX12" fmla="*/ 540108 w 2653170"/>
                  <a:gd name="connsiteY12" fmla="*/ 1810789 h 2040248"/>
                  <a:gd name="connsiteX13" fmla="*/ 543225 w 2653170"/>
                  <a:gd name="connsiteY13" fmla="*/ 1798469 h 2040248"/>
                  <a:gd name="connsiteX14" fmla="*/ 524672 w 2653170"/>
                  <a:gd name="connsiteY14" fmla="*/ 1786596 h 2040248"/>
                  <a:gd name="connsiteX15" fmla="*/ 502112 w 2653170"/>
                  <a:gd name="connsiteY15" fmla="*/ 735025 h 2040248"/>
                  <a:gd name="connsiteX16" fmla="*/ 544412 w 2653170"/>
                  <a:gd name="connsiteY16" fmla="*/ 782669 h 2040248"/>
                  <a:gd name="connsiteX17" fmla="*/ 564301 w 2653170"/>
                  <a:gd name="connsiteY17" fmla="*/ 769459 h 2040248"/>
                  <a:gd name="connsiteX18" fmla="*/ 593391 w 2653170"/>
                  <a:gd name="connsiteY18" fmla="*/ 761444 h 2040248"/>
                  <a:gd name="connsiteX19" fmla="*/ 622482 w 2653170"/>
                  <a:gd name="connsiteY19" fmla="*/ 738884 h 2040248"/>
                  <a:gd name="connsiteX20" fmla="*/ 650237 w 2653170"/>
                  <a:gd name="connsiteY20" fmla="*/ 709794 h 2040248"/>
                  <a:gd name="connsiteX21" fmla="*/ 673985 w 2653170"/>
                  <a:gd name="connsiteY21" fmla="*/ 680703 h 2040248"/>
                  <a:gd name="connsiteX22" fmla="*/ 769271 w 2653170"/>
                  <a:gd name="connsiteY22" fmla="*/ 640926 h 2040248"/>
                  <a:gd name="connsiteX23" fmla="*/ 732166 w 2653170"/>
                  <a:gd name="connsiteY23" fmla="*/ 607828 h 2040248"/>
                  <a:gd name="connsiteX24" fmla="*/ 671313 w 2653170"/>
                  <a:gd name="connsiteY24" fmla="*/ 601149 h 2040248"/>
                  <a:gd name="connsiteX25" fmla="*/ 652760 w 2653170"/>
                  <a:gd name="connsiteY25" fmla="*/ 594470 h 2040248"/>
                  <a:gd name="connsiteX26" fmla="*/ 593243 w 2653170"/>
                  <a:gd name="connsiteY26" fmla="*/ 577253 h 2040248"/>
                  <a:gd name="connsiteX27" fmla="*/ 499292 w 2653170"/>
                  <a:gd name="connsiteY27" fmla="*/ 591798 h 2040248"/>
                  <a:gd name="connsiteX28" fmla="*/ 512501 w 2653170"/>
                  <a:gd name="connsiteY28" fmla="*/ 619553 h 2040248"/>
                  <a:gd name="connsiteX29" fmla="*/ 491277 w 2653170"/>
                  <a:gd name="connsiteY29" fmla="*/ 664525 h 2040248"/>
                  <a:gd name="connsiteX30" fmla="*/ 464858 w 2653170"/>
                  <a:gd name="connsiteY30" fmla="*/ 709497 h 2040248"/>
                  <a:gd name="connsiteX31" fmla="*/ 501963 w 2653170"/>
                  <a:gd name="connsiteY31" fmla="*/ 734580 h 2040248"/>
                  <a:gd name="connsiteX32" fmla="*/ 1163926 w 2653170"/>
                  <a:gd name="connsiteY32" fmla="*/ 843522 h 2040248"/>
                  <a:gd name="connsiteX33" fmla="*/ 1206226 w 2653170"/>
                  <a:gd name="connsiteY33" fmla="*/ 842186 h 2040248"/>
                  <a:gd name="connsiteX34" fmla="*/ 1153239 w 2653170"/>
                  <a:gd name="connsiteY34" fmla="*/ 802409 h 2040248"/>
                  <a:gd name="connsiteX35" fmla="*/ 1105596 w 2653170"/>
                  <a:gd name="connsiteY35" fmla="*/ 778513 h 2040248"/>
                  <a:gd name="connsiteX36" fmla="*/ 1093722 w 2653170"/>
                  <a:gd name="connsiteY36" fmla="*/ 736213 h 2040248"/>
                  <a:gd name="connsiteX37" fmla="*/ 1081848 w 2653170"/>
                  <a:gd name="connsiteY37" fmla="*/ 668681 h 2040248"/>
                  <a:gd name="connsiteX38" fmla="*/ 1085856 w 2653170"/>
                  <a:gd name="connsiteY38" fmla="*/ 626380 h 2040248"/>
                  <a:gd name="connsiteX39" fmla="*/ 1027674 w 2653170"/>
                  <a:gd name="connsiteY39" fmla="*/ 639590 h 2040248"/>
                  <a:gd name="connsiteX40" fmla="*/ 1064780 w 2653170"/>
                  <a:gd name="connsiteY40" fmla="*/ 671352 h 2040248"/>
                  <a:gd name="connsiteX41" fmla="*/ 1023815 w 2653170"/>
                  <a:gd name="connsiteY41" fmla="*/ 655471 h 2040248"/>
                  <a:gd name="connsiteX42" fmla="*/ 992053 w 2653170"/>
                  <a:gd name="connsiteY42" fmla="*/ 655471 h 2040248"/>
                  <a:gd name="connsiteX43" fmla="*/ 1011942 w 2653170"/>
                  <a:gd name="connsiteY43" fmla="*/ 728198 h 2040248"/>
                  <a:gd name="connsiteX44" fmla="*/ 993389 w 2653170"/>
                  <a:gd name="connsiteY44" fmla="*/ 744079 h 2040248"/>
                  <a:gd name="connsiteX45" fmla="*/ 970829 w 2653170"/>
                  <a:gd name="connsiteY45" fmla="*/ 692428 h 2040248"/>
                  <a:gd name="connsiteX46" fmla="*/ 915170 w 2653170"/>
                  <a:gd name="connsiteY46" fmla="*/ 671204 h 2040248"/>
                  <a:gd name="connsiteX47" fmla="*/ 937730 w 2653170"/>
                  <a:gd name="connsiteY47" fmla="*/ 696287 h 2040248"/>
                  <a:gd name="connsiteX48" fmla="*/ 903297 w 2653170"/>
                  <a:gd name="connsiteY48" fmla="*/ 698959 h 2040248"/>
                  <a:gd name="connsiteX49" fmla="*/ 894094 w 2653170"/>
                  <a:gd name="connsiteY49" fmla="*/ 690944 h 2040248"/>
                  <a:gd name="connsiteX50" fmla="*/ 846451 w 2653170"/>
                  <a:gd name="connsiteY50" fmla="*/ 668384 h 2040248"/>
                  <a:gd name="connsiteX51" fmla="*/ 826562 w 2653170"/>
                  <a:gd name="connsiteY51" fmla="*/ 696139 h 2040248"/>
                  <a:gd name="connsiteX52" fmla="*/ 804002 w 2653170"/>
                  <a:gd name="connsiteY52" fmla="*/ 686937 h 2040248"/>
                  <a:gd name="connsiteX53" fmla="*/ 809345 w 2653170"/>
                  <a:gd name="connsiteY53" fmla="*/ 652503 h 2040248"/>
                  <a:gd name="connsiteX54" fmla="*/ 733947 w 2653170"/>
                  <a:gd name="connsiteY54" fmla="*/ 669720 h 2040248"/>
                  <a:gd name="connsiteX55" fmla="*/ 679625 w 2653170"/>
                  <a:gd name="connsiteY55" fmla="*/ 701482 h 2040248"/>
                  <a:gd name="connsiteX56" fmla="*/ 670422 w 2653170"/>
                  <a:gd name="connsiteY56" fmla="*/ 722706 h 2040248"/>
                  <a:gd name="connsiteX57" fmla="*/ 684968 w 2653170"/>
                  <a:gd name="connsiteY57" fmla="*/ 747790 h 2040248"/>
                  <a:gd name="connsiteX58" fmla="*/ 696842 w 2653170"/>
                  <a:gd name="connsiteY58" fmla="*/ 762335 h 2040248"/>
                  <a:gd name="connsiteX59" fmla="*/ 767045 w 2653170"/>
                  <a:gd name="connsiteY59" fmla="*/ 753133 h 2040248"/>
                  <a:gd name="connsiteX60" fmla="*/ 688975 w 2653170"/>
                  <a:gd name="connsiteY60" fmla="*/ 783559 h 2040248"/>
                  <a:gd name="connsiteX61" fmla="*/ 776396 w 2653170"/>
                  <a:gd name="connsiteY61" fmla="*/ 802112 h 2040248"/>
                  <a:gd name="connsiteX62" fmla="*/ 878362 w 2653170"/>
                  <a:gd name="connsiteY62" fmla="*/ 816657 h 2040248"/>
                  <a:gd name="connsiteX63" fmla="*/ 801628 w 2653170"/>
                  <a:gd name="connsiteY63" fmla="*/ 822001 h 2040248"/>
                  <a:gd name="connsiteX64" fmla="*/ 714207 w 2653170"/>
                  <a:gd name="connsiteY64" fmla="*/ 841889 h 2040248"/>
                  <a:gd name="connsiteX65" fmla="*/ 755171 w 2653170"/>
                  <a:gd name="connsiteY65" fmla="*/ 869644 h 2040248"/>
                  <a:gd name="connsiteX66" fmla="*/ 824039 w 2653170"/>
                  <a:gd name="connsiteY66" fmla="*/ 884189 h 2040248"/>
                  <a:gd name="connsiteX67" fmla="*/ 888900 w 2653170"/>
                  <a:gd name="connsiteY67" fmla="*/ 913280 h 2040248"/>
                  <a:gd name="connsiteX68" fmla="*/ 978843 w 2653170"/>
                  <a:gd name="connsiteY68" fmla="*/ 893392 h 2040248"/>
                  <a:gd name="connsiteX69" fmla="*/ 1022479 w 2653170"/>
                  <a:gd name="connsiteY69" fmla="*/ 874839 h 2040248"/>
                  <a:gd name="connsiteX70" fmla="*/ 1045040 w 2653170"/>
                  <a:gd name="connsiteY70" fmla="*/ 876175 h 2040248"/>
                  <a:gd name="connsiteX71" fmla="*/ 1083481 w 2653170"/>
                  <a:gd name="connsiteY71" fmla="*/ 889384 h 2040248"/>
                  <a:gd name="connsiteX72" fmla="*/ 1177432 w 2653170"/>
                  <a:gd name="connsiteY72" fmla="*/ 890720 h 2040248"/>
                  <a:gd name="connsiteX73" fmla="*/ 1157544 w 2653170"/>
                  <a:gd name="connsiteY73" fmla="*/ 864301 h 2040248"/>
                  <a:gd name="connsiteX74" fmla="*/ 1134983 w 2653170"/>
                  <a:gd name="connsiteY74" fmla="*/ 862965 h 2040248"/>
                  <a:gd name="connsiteX75" fmla="*/ 1164074 w 2653170"/>
                  <a:gd name="connsiteY75" fmla="*/ 843077 h 2040248"/>
                  <a:gd name="connsiteX76" fmla="*/ 660923 w 2653170"/>
                  <a:gd name="connsiteY76" fmla="*/ 517884 h 2040248"/>
                  <a:gd name="connsiteX77" fmla="*/ 707231 w 2653170"/>
                  <a:gd name="connsiteY77" fmla="*/ 487457 h 2040248"/>
                  <a:gd name="connsiteX78" fmla="*/ 660923 w 2653170"/>
                  <a:gd name="connsiteY78" fmla="*/ 517884 h 2040248"/>
                  <a:gd name="connsiteX79" fmla="*/ 551091 w 2653170"/>
                  <a:gd name="connsiteY79" fmla="*/ 480778 h 2040248"/>
                  <a:gd name="connsiteX80" fmla="*/ 561629 w 2653170"/>
                  <a:gd name="connsiteY80" fmla="*/ 497995 h 2040248"/>
                  <a:gd name="connsiteX81" fmla="*/ 582853 w 2653170"/>
                  <a:gd name="connsiteY81" fmla="*/ 493988 h 2040248"/>
                  <a:gd name="connsiteX82" fmla="*/ 606601 w 2653170"/>
                  <a:gd name="connsiteY82" fmla="*/ 479442 h 2040248"/>
                  <a:gd name="connsiteX83" fmla="*/ 627825 w 2653170"/>
                  <a:gd name="connsiteY83" fmla="*/ 503190 h 2040248"/>
                  <a:gd name="connsiteX84" fmla="*/ 652909 w 2653170"/>
                  <a:gd name="connsiteY84" fmla="*/ 480630 h 2040248"/>
                  <a:gd name="connsiteX85" fmla="*/ 672797 w 2653170"/>
                  <a:gd name="connsiteY85" fmla="*/ 467420 h 2040248"/>
                  <a:gd name="connsiteX86" fmla="*/ 690014 w 2653170"/>
                  <a:gd name="connsiteY86" fmla="*/ 439665 h 2040248"/>
                  <a:gd name="connsiteX87" fmla="*/ 699216 w 2653170"/>
                  <a:gd name="connsiteY87" fmla="*/ 466084 h 2040248"/>
                  <a:gd name="connsiteX88" fmla="*/ 726971 w 2653170"/>
                  <a:gd name="connsiteY88" fmla="*/ 459406 h 2040248"/>
                  <a:gd name="connsiteX89" fmla="*/ 750719 w 2653170"/>
                  <a:gd name="connsiteY89" fmla="*/ 447532 h 2040248"/>
                  <a:gd name="connsiteX90" fmla="*/ 750719 w 2653170"/>
                  <a:gd name="connsiteY90" fmla="*/ 424972 h 2040248"/>
                  <a:gd name="connsiteX91" fmla="*/ 769271 w 2653170"/>
                  <a:gd name="connsiteY91" fmla="*/ 409090 h 2040248"/>
                  <a:gd name="connsiteX92" fmla="*/ 745524 w 2653170"/>
                  <a:gd name="connsiteY92" fmla="*/ 395881 h 2040248"/>
                  <a:gd name="connsiteX93" fmla="*/ 726971 w 2653170"/>
                  <a:gd name="connsiteY93" fmla="*/ 407755 h 2040248"/>
                  <a:gd name="connsiteX94" fmla="*/ 687194 w 2653170"/>
                  <a:gd name="connsiteY94" fmla="*/ 403747 h 2040248"/>
                  <a:gd name="connsiteX95" fmla="*/ 632872 w 2653170"/>
                  <a:gd name="connsiteY95" fmla="*/ 431502 h 2040248"/>
                  <a:gd name="connsiteX96" fmla="*/ 590571 w 2653170"/>
                  <a:gd name="connsiteY96" fmla="*/ 459257 h 2040248"/>
                  <a:gd name="connsiteX97" fmla="*/ 550943 w 2653170"/>
                  <a:gd name="connsiteY97" fmla="*/ 480481 h 2040248"/>
                  <a:gd name="connsiteX98" fmla="*/ 757546 w 2653170"/>
                  <a:gd name="connsiteY98" fmla="*/ 474099 h 2040248"/>
                  <a:gd name="connsiteX99" fmla="*/ 761554 w 2653170"/>
                  <a:gd name="connsiteY99" fmla="*/ 493988 h 2040248"/>
                  <a:gd name="connsiteX100" fmla="*/ 758882 w 2653170"/>
                  <a:gd name="connsiteY100" fmla="*/ 499331 h 2040248"/>
                  <a:gd name="connsiteX101" fmla="*/ 736322 w 2653170"/>
                  <a:gd name="connsiteY101" fmla="*/ 519220 h 2040248"/>
                  <a:gd name="connsiteX102" fmla="*/ 766748 w 2653170"/>
                  <a:gd name="connsiteY102" fmla="*/ 519220 h 2040248"/>
                  <a:gd name="connsiteX103" fmla="*/ 713762 w 2653170"/>
                  <a:gd name="connsiteY103" fmla="*/ 536437 h 2040248"/>
                  <a:gd name="connsiteX104" fmla="*/ 752203 w 2653170"/>
                  <a:gd name="connsiteY104" fmla="*/ 546975 h 2040248"/>
                  <a:gd name="connsiteX105" fmla="*/ 793167 w 2653170"/>
                  <a:gd name="connsiteY105" fmla="*/ 542967 h 2040248"/>
                  <a:gd name="connsiteX106" fmla="*/ 816915 w 2653170"/>
                  <a:gd name="connsiteY106" fmla="*/ 533765 h 2040248"/>
                  <a:gd name="connsiteX107" fmla="*/ 873761 w 2653170"/>
                  <a:gd name="connsiteY107" fmla="*/ 537772 h 2040248"/>
                  <a:gd name="connsiteX108" fmla="*/ 830125 w 2653170"/>
                  <a:gd name="connsiteY108" fmla="*/ 561668 h 2040248"/>
                  <a:gd name="connsiteX109" fmla="*/ 828789 w 2653170"/>
                  <a:gd name="connsiteY109" fmla="*/ 589423 h 2040248"/>
                  <a:gd name="connsiteX110" fmla="*/ 934614 w 2653170"/>
                  <a:gd name="connsiteY110" fmla="*/ 556325 h 2040248"/>
                  <a:gd name="connsiteX111" fmla="*/ 976914 w 2653170"/>
                  <a:gd name="connsiteY111" fmla="*/ 553654 h 2040248"/>
                  <a:gd name="connsiteX112" fmla="*/ 1044446 w 2653170"/>
                  <a:gd name="connsiteY112" fmla="*/ 549646 h 2040248"/>
                  <a:gd name="connsiteX113" fmla="*/ 1054984 w 2653170"/>
                  <a:gd name="connsiteY113" fmla="*/ 488793 h 2040248"/>
                  <a:gd name="connsiteX114" fmla="*/ 1021886 w 2653170"/>
                  <a:gd name="connsiteY114" fmla="*/ 500667 h 2040248"/>
                  <a:gd name="connsiteX115" fmla="*/ 987452 w 2653170"/>
                  <a:gd name="connsiteY115" fmla="*/ 472912 h 2040248"/>
                  <a:gd name="connsiteX116" fmla="*/ 966227 w 2653170"/>
                  <a:gd name="connsiteY116" fmla="*/ 441150 h 2040248"/>
                  <a:gd name="connsiteX117" fmla="*/ 934465 w 2653170"/>
                  <a:gd name="connsiteY117" fmla="*/ 474248 h 2040248"/>
                  <a:gd name="connsiteX118" fmla="*/ 937137 w 2653170"/>
                  <a:gd name="connsiteY118" fmla="*/ 494136 h 2040248"/>
                  <a:gd name="connsiteX119" fmla="*/ 959697 w 2653170"/>
                  <a:gd name="connsiteY119" fmla="*/ 516696 h 2040248"/>
                  <a:gd name="connsiteX120" fmla="*/ 890829 w 2653170"/>
                  <a:gd name="connsiteY120" fmla="*/ 504823 h 2040248"/>
                  <a:gd name="connsiteX121" fmla="*/ 820626 w 2653170"/>
                  <a:gd name="connsiteY121" fmla="*/ 473060 h 2040248"/>
                  <a:gd name="connsiteX122" fmla="*/ 788863 w 2653170"/>
                  <a:gd name="connsiteY122" fmla="*/ 455843 h 2040248"/>
                  <a:gd name="connsiteX123" fmla="*/ 757101 w 2653170"/>
                  <a:gd name="connsiteY123" fmla="*/ 474396 h 2040248"/>
                  <a:gd name="connsiteX124" fmla="*/ 826414 w 2653170"/>
                  <a:gd name="connsiteY124" fmla="*/ 378812 h 2040248"/>
                  <a:gd name="connsiteX125" fmla="*/ 786785 w 2653170"/>
                  <a:gd name="connsiteY125" fmla="*/ 370798 h 2040248"/>
                  <a:gd name="connsiteX126" fmla="*/ 826414 w 2653170"/>
                  <a:gd name="connsiteY126" fmla="*/ 378812 h 2040248"/>
                  <a:gd name="connsiteX127" fmla="*/ 936246 w 2653170"/>
                  <a:gd name="connsiteY127" fmla="*/ 372133 h 2040248"/>
                  <a:gd name="connsiteX128" fmla="*/ 917694 w 2653170"/>
                  <a:gd name="connsiteY128" fmla="*/ 360260 h 2040248"/>
                  <a:gd name="connsiteX129" fmla="*/ 842295 w 2653170"/>
                  <a:gd name="connsiteY129" fmla="*/ 384156 h 2040248"/>
                  <a:gd name="connsiteX130" fmla="*/ 881924 w 2653170"/>
                  <a:gd name="connsiteY130" fmla="*/ 410575 h 2040248"/>
                  <a:gd name="connsiteX131" fmla="*/ 924224 w 2653170"/>
                  <a:gd name="connsiteY131" fmla="*/ 384156 h 2040248"/>
                  <a:gd name="connsiteX132" fmla="*/ 936098 w 2653170"/>
                  <a:gd name="connsiteY132" fmla="*/ 372282 h 2040248"/>
                  <a:gd name="connsiteX133" fmla="*/ 871386 w 2653170"/>
                  <a:gd name="connsiteY133" fmla="*/ 347050 h 2040248"/>
                  <a:gd name="connsiteX134" fmla="*/ 907156 w 2653170"/>
                  <a:gd name="connsiteY134" fmla="*/ 343043 h 2040248"/>
                  <a:gd name="connsiteX135" fmla="*/ 957471 w 2653170"/>
                  <a:gd name="connsiteY135" fmla="*/ 336364 h 2040248"/>
                  <a:gd name="connsiteX136" fmla="*/ 892610 w 2653170"/>
                  <a:gd name="connsiteY136" fmla="*/ 320482 h 2040248"/>
                  <a:gd name="connsiteX137" fmla="*/ 835765 w 2653170"/>
                  <a:gd name="connsiteY137" fmla="*/ 344230 h 2040248"/>
                  <a:gd name="connsiteX138" fmla="*/ 871534 w 2653170"/>
                  <a:gd name="connsiteY138" fmla="*/ 346902 h 2040248"/>
                  <a:gd name="connsiteX139" fmla="*/ 1092386 w 2653170"/>
                  <a:gd name="connsiteY139" fmla="*/ 306085 h 2040248"/>
                  <a:gd name="connsiteX140" fmla="*/ 1132163 w 2653170"/>
                  <a:gd name="connsiteY140" fmla="*/ 324638 h 2040248"/>
                  <a:gd name="connsiteX141" fmla="*/ 1084520 w 2653170"/>
                  <a:gd name="connsiteY141" fmla="*/ 332653 h 2040248"/>
                  <a:gd name="connsiteX142" fmla="*/ 1122961 w 2653170"/>
                  <a:gd name="connsiteY142" fmla="*/ 343191 h 2040248"/>
                  <a:gd name="connsiteX143" fmla="*/ 1202367 w 2653170"/>
                  <a:gd name="connsiteY143" fmla="*/ 357736 h 2040248"/>
                  <a:gd name="connsiteX144" fmla="*/ 1258025 w 2653170"/>
                  <a:gd name="connsiteY144" fmla="*/ 364415 h 2040248"/>
                  <a:gd name="connsiteX145" fmla="*/ 1246152 w 2653170"/>
                  <a:gd name="connsiteY145" fmla="*/ 331317 h 2040248"/>
                  <a:gd name="connsiteX146" fmla="*/ 1210382 w 2653170"/>
                  <a:gd name="connsiteY146" fmla="*/ 310093 h 2040248"/>
                  <a:gd name="connsiteX147" fmla="*/ 1178620 w 2653170"/>
                  <a:gd name="connsiteY147" fmla="*/ 288869 h 2040248"/>
                  <a:gd name="connsiteX148" fmla="*/ 1158731 w 2653170"/>
                  <a:gd name="connsiteY148" fmla="*/ 286197 h 2040248"/>
                  <a:gd name="connsiteX149" fmla="*/ 1072646 w 2653170"/>
                  <a:gd name="connsiteY149" fmla="*/ 274323 h 2040248"/>
                  <a:gd name="connsiteX150" fmla="*/ 1092535 w 2653170"/>
                  <a:gd name="connsiteY150" fmla="*/ 306085 h 2040248"/>
                  <a:gd name="connsiteX151" fmla="*/ 1101588 w 2653170"/>
                  <a:gd name="connsiteY151" fmla="*/ 417254 h 2040248"/>
                  <a:gd name="connsiteX152" fmla="*/ 1056617 w 2653170"/>
                  <a:gd name="connsiteY152" fmla="*/ 381484 h 2040248"/>
                  <a:gd name="connsiteX153" fmla="*/ 1101588 w 2653170"/>
                  <a:gd name="connsiteY153" fmla="*/ 417254 h 2040248"/>
                  <a:gd name="connsiteX154" fmla="*/ 1273610 w 2653170"/>
                  <a:gd name="connsiteY154" fmla="*/ 243897 h 2040248"/>
                  <a:gd name="connsiteX155" fmla="*/ 1233981 w 2653170"/>
                  <a:gd name="connsiteY155" fmla="*/ 229351 h 2040248"/>
                  <a:gd name="connsiteX156" fmla="*/ 1273610 w 2653170"/>
                  <a:gd name="connsiteY156" fmla="*/ 243897 h 2040248"/>
                  <a:gd name="connsiteX157" fmla="*/ 1124000 w 2653170"/>
                  <a:gd name="connsiteY157" fmla="*/ 544303 h 2040248"/>
                  <a:gd name="connsiteX158" fmla="*/ 1096245 w 2653170"/>
                  <a:gd name="connsiteY158" fmla="*/ 529758 h 2040248"/>
                  <a:gd name="connsiteX159" fmla="*/ 1124000 w 2653170"/>
                  <a:gd name="connsiteY159" fmla="*/ 544303 h 2040248"/>
                  <a:gd name="connsiteX160" fmla="*/ 1273610 w 2653170"/>
                  <a:gd name="connsiteY160" fmla="*/ 451688 h 2040248"/>
                  <a:gd name="connsiteX161" fmla="*/ 1217951 w 2653170"/>
                  <a:gd name="connsiteY161" fmla="*/ 439814 h 2040248"/>
                  <a:gd name="connsiteX162" fmla="*/ 1227154 w 2653170"/>
                  <a:gd name="connsiteY162" fmla="*/ 474248 h 2040248"/>
                  <a:gd name="connsiteX163" fmla="*/ 1192720 w 2653170"/>
                  <a:gd name="connsiteY163" fmla="*/ 465046 h 2040248"/>
                  <a:gd name="connsiteX164" fmla="*/ 1182182 w 2653170"/>
                  <a:gd name="connsiteY164" fmla="*/ 486270 h 2040248"/>
                  <a:gd name="connsiteX165" fmla="*/ 1163629 w 2653170"/>
                  <a:gd name="connsiteY165" fmla="*/ 487606 h 2040248"/>
                  <a:gd name="connsiteX166" fmla="*/ 1114650 w 2653170"/>
                  <a:gd name="connsiteY166" fmla="*/ 442634 h 2040248"/>
                  <a:gd name="connsiteX167" fmla="*/ 1110642 w 2653170"/>
                  <a:gd name="connsiteY167" fmla="*/ 479739 h 2040248"/>
                  <a:gd name="connsiteX168" fmla="*/ 1158286 w 2653170"/>
                  <a:gd name="connsiteY168" fmla="*/ 512837 h 2040248"/>
                  <a:gd name="connsiteX169" fmla="*/ 1229677 w 2653170"/>
                  <a:gd name="connsiteY169" fmla="*/ 511502 h 2040248"/>
                  <a:gd name="connsiteX170" fmla="*/ 1222998 w 2653170"/>
                  <a:gd name="connsiteY170" fmla="*/ 548607 h 2040248"/>
                  <a:gd name="connsiteX171" fmla="*/ 1285186 w 2653170"/>
                  <a:gd name="connsiteY171" fmla="*/ 551279 h 2040248"/>
                  <a:gd name="connsiteX172" fmla="*/ 1310270 w 2653170"/>
                  <a:gd name="connsiteY172" fmla="*/ 527531 h 2040248"/>
                  <a:gd name="connsiteX173" fmla="*/ 1307598 w 2653170"/>
                  <a:gd name="connsiteY173" fmla="*/ 497105 h 2040248"/>
                  <a:gd name="connsiteX174" fmla="*/ 1273164 w 2653170"/>
                  <a:gd name="connsiteY174" fmla="*/ 452133 h 2040248"/>
                  <a:gd name="connsiteX175" fmla="*/ 1329268 w 2653170"/>
                  <a:gd name="connsiteY175" fmla="*/ 373618 h 2040248"/>
                  <a:gd name="connsiteX176" fmla="*/ 1382255 w 2653170"/>
                  <a:gd name="connsiteY176" fmla="*/ 364415 h 2040248"/>
                  <a:gd name="connsiteX177" fmla="*/ 1384926 w 2653170"/>
                  <a:gd name="connsiteY177" fmla="*/ 341855 h 2040248"/>
                  <a:gd name="connsiteX178" fmla="*/ 1353164 w 2653170"/>
                  <a:gd name="connsiteY178" fmla="*/ 329981 h 2040248"/>
                  <a:gd name="connsiteX179" fmla="*/ 1290975 w 2653170"/>
                  <a:gd name="connsiteY179" fmla="*/ 310093 h 2040248"/>
                  <a:gd name="connsiteX180" fmla="*/ 1329416 w 2653170"/>
                  <a:gd name="connsiteY180" fmla="*/ 373618 h 2040248"/>
                  <a:gd name="connsiteX181" fmla="*/ 1436429 w 2653170"/>
                  <a:gd name="connsiteY181" fmla="*/ 380297 h 2040248"/>
                  <a:gd name="connsiteX182" fmla="*/ 1349008 w 2653170"/>
                  <a:gd name="connsiteY182" fmla="*/ 396178 h 2040248"/>
                  <a:gd name="connsiteX183" fmla="*/ 1436429 w 2653170"/>
                  <a:gd name="connsiteY183" fmla="*/ 380297 h 2040248"/>
                  <a:gd name="connsiteX184" fmla="*/ 1421883 w 2653170"/>
                  <a:gd name="connsiteY184" fmla="*/ 573542 h 2040248"/>
                  <a:gd name="connsiteX185" fmla="*/ 1407338 w 2653170"/>
                  <a:gd name="connsiteY185" fmla="*/ 523227 h 2040248"/>
                  <a:gd name="connsiteX186" fmla="*/ 1331940 w 2653170"/>
                  <a:gd name="connsiteY186" fmla="*/ 552318 h 2040248"/>
                  <a:gd name="connsiteX187" fmla="*/ 1421883 w 2653170"/>
                  <a:gd name="connsiteY187" fmla="*/ 573542 h 2040248"/>
                  <a:gd name="connsiteX188" fmla="*/ 1252534 w 2653170"/>
                  <a:gd name="connsiteY188" fmla="*/ 758773 h 2040248"/>
                  <a:gd name="connsiteX189" fmla="*/ 1305520 w 2653170"/>
                  <a:gd name="connsiteY189" fmla="*/ 744227 h 2040248"/>
                  <a:gd name="connsiteX190" fmla="*/ 1345297 w 2653170"/>
                  <a:gd name="connsiteY190" fmla="*/ 671501 h 2040248"/>
                  <a:gd name="connsiteX191" fmla="*/ 1326745 w 2653170"/>
                  <a:gd name="connsiteY191" fmla="*/ 667493 h 2040248"/>
                  <a:gd name="connsiteX192" fmla="*/ 1322737 w 2653170"/>
                  <a:gd name="connsiteY192" fmla="*/ 679367 h 2040248"/>
                  <a:gd name="connsiteX193" fmla="*/ 1285632 w 2653170"/>
                  <a:gd name="connsiteY193" fmla="*/ 664822 h 2040248"/>
                  <a:gd name="connsiteX194" fmla="*/ 1324073 w 2653170"/>
                  <a:gd name="connsiteY194" fmla="*/ 633059 h 2040248"/>
                  <a:gd name="connsiteX195" fmla="*/ 1302849 w 2653170"/>
                  <a:gd name="connsiteY195" fmla="*/ 605304 h 2040248"/>
                  <a:gd name="connsiteX196" fmla="*/ 1264407 w 2653170"/>
                  <a:gd name="connsiteY196" fmla="*/ 614507 h 2040248"/>
                  <a:gd name="connsiteX197" fmla="*/ 1247190 w 2653170"/>
                  <a:gd name="connsiteY197" fmla="*/ 619850 h 2040248"/>
                  <a:gd name="connsiteX198" fmla="*/ 1195540 w 2653170"/>
                  <a:gd name="connsiteY198" fmla="*/ 643746 h 2040248"/>
                  <a:gd name="connsiteX199" fmla="*/ 1228638 w 2653170"/>
                  <a:gd name="connsiteY199" fmla="*/ 670165 h 2040248"/>
                  <a:gd name="connsiteX200" fmla="*/ 1169121 w 2653170"/>
                  <a:gd name="connsiteY200" fmla="*/ 664822 h 2040248"/>
                  <a:gd name="connsiteX201" fmla="*/ 1191681 w 2653170"/>
                  <a:gd name="connsiteY201" fmla="*/ 708458 h 2040248"/>
                  <a:gd name="connsiteX202" fmla="*/ 1252534 w 2653170"/>
                  <a:gd name="connsiteY202" fmla="*/ 758773 h 2040248"/>
                  <a:gd name="connsiteX203" fmla="*/ 1468339 w 2653170"/>
                  <a:gd name="connsiteY203" fmla="*/ 546975 h 2040248"/>
                  <a:gd name="connsiteX204" fmla="*/ 1502773 w 2653170"/>
                  <a:gd name="connsiteY204" fmla="*/ 565527 h 2040248"/>
                  <a:gd name="connsiteX205" fmla="*/ 1551753 w 2653170"/>
                  <a:gd name="connsiteY205" fmla="*/ 572206 h 2040248"/>
                  <a:gd name="connsiteX206" fmla="*/ 1572977 w 2653170"/>
                  <a:gd name="connsiteY206" fmla="*/ 563004 h 2040248"/>
                  <a:gd name="connsiteX207" fmla="*/ 1672271 w 2653170"/>
                  <a:gd name="connsiteY207" fmla="*/ 581557 h 2040248"/>
                  <a:gd name="connsiteX208" fmla="*/ 1738468 w 2653170"/>
                  <a:gd name="connsiteY208" fmla="*/ 565676 h 2040248"/>
                  <a:gd name="connsiteX209" fmla="*/ 1817873 w 2653170"/>
                  <a:gd name="connsiteY209" fmla="*/ 572355 h 2040248"/>
                  <a:gd name="connsiteX210" fmla="*/ 1844292 w 2653170"/>
                  <a:gd name="connsiteY210" fmla="*/ 524711 h 2040248"/>
                  <a:gd name="connsiteX211" fmla="*/ 1676279 w 2653170"/>
                  <a:gd name="connsiteY211" fmla="*/ 512837 h 2040248"/>
                  <a:gd name="connsiteX212" fmla="*/ 1591530 w 2653170"/>
                  <a:gd name="connsiteY212" fmla="*/ 516845 h 2040248"/>
                  <a:gd name="connsiteX213" fmla="*/ 1542550 w 2653170"/>
                  <a:gd name="connsiteY213" fmla="*/ 502299 h 2040248"/>
                  <a:gd name="connsiteX214" fmla="*/ 1551753 w 2653170"/>
                  <a:gd name="connsiteY214" fmla="*/ 474545 h 2040248"/>
                  <a:gd name="connsiteX215" fmla="*/ 1472347 w 2653170"/>
                  <a:gd name="connsiteY215" fmla="*/ 450649 h 2040248"/>
                  <a:gd name="connsiteX216" fmla="*/ 1408822 w 2653170"/>
                  <a:gd name="connsiteY216" fmla="*/ 432096 h 2040248"/>
                  <a:gd name="connsiteX217" fmla="*/ 1333424 w 2653170"/>
                  <a:gd name="connsiteY217" fmla="*/ 442634 h 2040248"/>
                  <a:gd name="connsiteX218" fmla="*/ 1427375 w 2653170"/>
                  <a:gd name="connsiteY218" fmla="*/ 470389 h 2040248"/>
                  <a:gd name="connsiteX219" fmla="*/ 1467003 w 2653170"/>
                  <a:gd name="connsiteY219" fmla="*/ 500815 h 2040248"/>
                  <a:gd name="connsiteX220" fmla="*/ 1468339 w 2653170"/>
                  <a:gd name="connsiteY220" fmla="*/ 547123 h 2040248"/>
                  <a:gd name="connsiteX221" fmla="*/ 1535871 w 2653170"/>
                  <a:gd name="connsiteY221" fmla="*/ 390835 h 2040248"/>
                  <a:gd name="connsiteX222" fmla="*/ 1506781 w 2653170"/>
                  <a:gd name="connsiteY222" fmla="*/ 413395 h 2040248"/>
                  <a:gd name="connsiteX223" fmla="*/ 1535871 w 2653170"/>
                  <a:gd name="connsiteY223" fmla="*/ 390835 h 2040248"/>
                  <a:gd name="connsiteX224" fmla="*/ 1345297 w 2653170"/>
                  <a:gd name="connsiteY224" fmla="*/ 242561 h 2040248"/>
                  <a:gd name="connsiteX225" fmla="*/ 1374388 w 2653170"/>
                  <a:gd name="connsiteY225" fmla="*/ 274323 h 2040248"/>
                  <a:gd name="connsiteX226" fmla="*/ 1461809 w 2653170"/>
                  <a:gd name="connsiteY226" fmla="*/ 276995 h 2040248"/>
                  <a:gd name="connsiteX227" fmla="*/ 1408822 w 2653170"/>
                  <a:gd name="connsiteY227" fmla="*/ 302078 h 2040248"/>
                  <a:gd name="connsiteX228" fmla="*/ 1451122 w 2653170"/>
                  <a:gd name="connsiteY228" fmla="*/ 333840 h 2040248"/>
                  <a:gd name="connsiteX229" fmla="*/ 1521326 w 2653170"/>
                  <a:gd name="connsiteY229" fmla="*/ 353729 h 2040248"/>
                  <a:gd name="connsiteX230" fmla="*/ 1563626 w 2653170"/>
                  <a:gd name="connsiteY230" fmla="*/ 352393 h 2040248"/>
                  <a:gd name="connsiteX231" fmla="*/ 1594053 w 2653170"/>
                  <a:gd name="connsiteY231" fmla="*/ 319295 h 2040248"/>
                  <a:gd name="connsiteX232" fmla="*/ 1624479 w 2653170"/>
                  <a:gd name="connsiteY232" fmla="*/ 294212 h 2040248"/>
                  <a:gd name="connsiteX233" fmla="*/ 1674794 w 2653170"/>
                  <a:gd name="connsiteY233" fmla="*/ 276995 h 2040248"/>
                  <a:gd name="connsiteX234" fmla="*/ 1645704 w 2653170"/>
                  <a:gd name="connsiteY234" fmla="*/ 263785 h 2040248"/>
                  <a:gd name="connsiteX235" fmla="*/ 1616613 w 2653170"/>
                  <a:gd name="connsiteY235" fmla="*/ 243897 h 2040248"/>
                  <a:gd name="connsiteX236" fmla="*/ 1603403 w 2653170"/>
                  <a:gd name="connsiteY236" fmla="*/ 216142 h 2040248"/>
                  <a:gd name="connsiteX237" fmla="*/ 1582179 w 2653170"/>
                  <a:gd name="connsiteY237" fmla="*/ 210799 h 2040248"/>
                  <a:gd name="connsiteX238" fmla="*/ 1554424 w 2653170"/>
                  <a:gd name="connsiteY238" fmla="*/ 197589 h 2040248"/>
                  <a:gd name="connsiteX239" fmla="*/ 1460473 w 2653170"/>
                  <a:gd name="connsiteY239" fmla="*/ 145938 h 2040248"/>
                  <a:gd name="connsiteX240" fmla="*/ 1408822 w 2653170"/>
                  <a:gd name="connsiteY240" fmla="*/ 139259 h 2040248"/>
                  <a:gd name="connsiteX241" fmla="*/ 1411494 w 2653170"/>
                  <a:gd name="connsiteY241" fmla="*/ 152469 h 2040248"/>
                  <a:gd name="connsiteX242" fmla="*/ 1391605 w 2653170"/>
                  <a:gd name="connsiteY242" fmla="*/ 164342 h 2040248"/>
                  <a:gd name="connsiteX243" fmla="*/ 1366522 w 2653170"/>
                  <a:gd name="connsiteY243" fmla="*/ 178888 h 2040248"/>
                  <a:gd name="connsiteX244" fmla="*/ 1371865 w 2653170"/>
                  <a:gd name="connsiteY244" fmla="*/ 211986 h 2040248"/>
                  <a:gd name="connsiteX245" fmla="*/ 1355984 w 2653170"/>
                  <a:gd name="connsiteY245" fmla="*/ 226531 h 2040248"/>
                  <a:gd name="connsiteX246" fmla="*/ 1345446 w 2653170"/>
                  <a:gd name="connsiteY246" fmla="*/ 242412 h 2040248"/>
                  <a:gd name="connsiteX247" fmla="*/ 1505445 w 2653170"/>
                  <a:gd name="connsiteY247" fmla="*/ 111504 h 2040248"/>
                  <a:gd name="connsiteX248" fmla="*/ 1522662 w 2653170"/>
                  <a:gd name="connsiteY248" fmla="*/ 115512 h 2040248"/>
                  <a:gd name="connsiteX249" fmla="*/ 1534536 w 2653170"/>
                  <a:gd name="connsiteY249" fmla="*/ 127385 h 2040248"/>
                  <a:gd name="connsiteX250" fmla="*/ 1525333 w 2653170"/>
                  <a:gd name="connsiteY250" fmla="*/ 147274 h 2040248"/>
                  <a:gd name="connsiteX251" fmla="*/ 1553088 w 2653170"/>
                  <a:gd name="connsiteY251" fmla="*/ 165827 h 2040248"/>
                  <a:gd name="connsiteX252" fmla="*/ 1628487 w 2653170"/>
                  <a:gd name="connsiteY252" fmla="*/ 168498 h 2040248"/>
                  <a:gd name="connsiteX253" fmla="*/ 1637689 w 2653170"/>
                  <a:gd name="connsiteY253" fmla="*/ 183044 h 2040248"/>
                  <a:gd name="connsiteX254" fmla="*/ 1722438 w 2653170"/>
                  <a:gd name="connsiteY254" fmla="*/ 189723 h 2040248"/>
                  <a:gd name="connsiteX255" fmla="*/ 1754200 w 2653170"/>
                  <a:gd name="connsiteY255" fmla="*/ 185715 h 2040248"/>
                  <a:gd name="connsiteX256" fmla="*/ 1849487 w 2653170"/>
                  <a:gd name="connsiteY256" fmla="*/ 155289 h 2040248"/>
                  <a:gd name="connsiteX257" fmla="*/ 1849487 w 2653170"/>
                  <a:gd name="connsiteY257" fmla="*/ 180372 h 2040248"/>
                  <a:gd name="connsiteX258" fmla="*/ 1751528 w 2653170"/>
                  <a:gd name="connsiteY258" fmla="*/ 201596 h 2040248"/>
                  <a:gd name="connsiteX259" fmla="*/ 1788634 w 2653170"/>
                  <a:gd name="connsiteY259" fmla="*/ 241225 h 2040248"/>
                  <a:gd name="connsiteX260" fmla="*/ 1738319 w 2653170"/>
                  <a:gd name="connsiteY260" fmla="*/ 226680 h 2040248"/>
                  <a:gd name="connsiteX261" fmla="*/ 1644368 w 2653170"/>
                  <a:gd name="connsiteY261" fmla="*/ 205455 h 2040248"/>
                  <a:gd name="connsiteX262" fmla="*/ 1645704 w 2653170"/>
                  <a:gd name="connsiteY262" fmla="*/ 253099 h 2040248"/>
                  <a:gd name="connsiteX263" fmla="*/ 1701362 w 2653170"/>
                  <a:gd name="connsiteY263" fmla="*/ 288869 h 2040248"/>
                  <a:gd name="connsiteX264" fmla="*/ 1759543 w 2653170"/>
                  <a:gd name="connsiteY264" fmla="*/ 324638 h 2040248"/>
                  <a:gd name="connsiteX265" fmla="*/ 1678802 w 2653170"/>
                  <a:gd name="connsiteY265" fmla="*/ 308757 h 2040248"/>
                  <a:gd name="connsiteX266" fmla="*/ 1602068 w 2653170"/>
                  <a:gd name="connsiteY266" fmla="*/ 343191 h 2040248"/>
                  <a:gd name="connsiteX267" fmla="*/ 1673459 w 2653170"/>
                  <a:gd name="connsiteY267" fmla="*/ 344527 h 2040248"/>
                  <a:gd name="connsiteX268" fmla="*/ 1666780 w 2653170"/>
                  <a:gd name="connsiteY268" fmla="*/ 363080 h 2040248"/>
                  <a:gd name="connsiteX269" fmla="*/ 1701213 w 2653170"/>
                  <a:gd name="connsiteY269" fmla="*/ 402857 h 2040248"/>
                  <a:gd name="connsiteX270" fmla="*/ 1661436 w 2653170"/>
                  <a:gd name="connsiteY270" fmla="*/ 398849 h 2040248"/>
                  <a:gd name="connsiteX271" fmla="*/ 1609786 w 2653170"/>
                  <a:gd name="connsiteY271" fmla="*/ 372430 h 2040248"/>
                  <a:gd name="connsiteX272" fmla="*/ 1605778 w 2653170"/>
                  <a:gd name="connsiteY272" fmla="*/ 401521 h 2040248"/>
                  <a:gd name="connsiteX273" fmla="*/ 1604442 w 2653170"/>
                  <a:gd name="connsiteY273" fmla="*/ 420074 h 2040248"/>
                  <a:gd name="connsiteX274" fmla="*/ 1543589 w 2653170"/>
                  <a:gd name="connsiteY274" fmla="*/ 450500 h 2040248"/>
                  <a:gd name="connsiteX275" fmla="*/ 1641548 w 2653170"/>
                  <a:gd name="connsiteY275" fmla="*/ 461038 h 2040248"/>
                  <a:gd name="connsiteX276" fmla="*/ 1694534 w 2653170"/>
                  <a:gd name="connsiteY276" fmla="*/ 463710 h 2040248"/>
                  <a:gd name="connsiteX277" fmla="*/ 1755388 w 2653170"/>
                  <a:gd name="connsiteY277" fmla="*/ 457031 h 2040248"/>
                  <a:gd name="connsiteX278" fmla="*/ 1800359 w 2653170"/>
                  <a:gd name="connsiteY278" fmla="*/ 471576 h 2040248"/>
                  <a:gd name="connsiteX279" fmla="*/ 1848003 w 2653170"/>
                  <a:gd name="connsiteY279" fmla="*/ 467569 h 2040248"/>
                  <a:gd name="connsiteX280" fmla="*/ 1881101 w 2653170"/>
                  <a:gd name="connsiteY280" fmla="*/ 457031 h 2040248"/>
                  <a:gd name="connsiteX281" fmla="*/ 1894311 w 2653170"/>
                  <a:gd name="connsiteY281" fmla="*/ 430612 h 2040248"/>
                  <a:gd name="connsiteX282" fmla="*/ 1858541 w 2653170"/>
                  <a:gd name="connsiteY282" fmla="*/ 430612 h 2040248"/>
                  <a:gd name="connsiteX283" fmla="*/ 1796352 w 2653170"/>
                  <a:gd name="connsiteY283" fmla="*/ 418738 h 2040248"/>
                  <a:gd name="connsiteX284" fmla="*/ 1797688 w 2653170"/>
                  <a:gd name="connsiteY284" fmla="*/ 401521 h 2040248"/>
                  <a:gd name="connsiteX285" fmla="*/ 1875758 w 2653170"/>
                  <a:gd name="connsiteY285" fmla="*/ 398849 h 2040248"/>
                  <a:gd name="connsiteX286" fmla="*/ 1881101 w 2653170"/>
                  <a:gd name="connsiteY286" fmla="*/ 369759 h 2040248"/>
                  <a:gd name="connsiteX287" fmla="*/ 1936759 w 2653170"/>
                  <a:gd name="connsiteY287" fmla="*/ 365751 h 2040248"/>
                  <a:gd name="connsiteX288" fmla="*/ 1996277 w 2653170"/>
                  <a:gd name="connsiteY288" fmla="*/ 304898 h 2040248"/>
                  <a:gd name="connsiteX289" fmla="*/ 1916871 w 2653170"/>
                  <a:gd name="connsiteY289" fmla="*/ 287681 h 2040248"/>
                  <a:gd name="connsiteX290" fmla="*/ 1984403 w 2653170"/>
                  <a:gd name="connsiteY290" fmla="*/ 270464 h 2040248"/>
                  <a:gd name="connsiteX291" fmla="*/ 2021508 w 2653170"/>
                  <a:gd name="connsiteY291" fmla="*/ 242709 h 2040248"/>
                  <a:gd name="connsiteX292" fmla="*/ 2079690 w 2653170"/>
                  <a:gd name="connsiteY292" fmla="*/ 246717 h 2040248"/>
                  <a:gd name="connsiteX293" fmla="*/ 2104773 w 2653170"/>
                  <a:gd name="connsiteY293" fmla="*/ 220298 h 2040248"/>
                  <a:gd name="connsiteX294" fmla="*/ 2198724 w 2653170"/>
                  <a:gd name="connsiteY294" fmla="*/ 171318 h 2040248"/>
                  <a:gd name="connsiteX295" fmla="*/ 2298019 w 2653170"/>
                  <a:gd name="connsiteY295" fmla="*/ 129018 h 2040248"/>
                  <a:gd name="connsiteX296" fmla="*/ 2209411 w 2653170"/>
                  <a:gd name="connsiteY296" fmla="*/ 123675 h 2040248"/>
                  <a:gd name="connsiteX297" fmla="*/ 2279614 w 2653170"/>
                  <a:gd name="connsiteY297" fmla="*/ 107794 h 2040248"/>
                  <a:gd name="connsiteX298" fmla="*/ 2370894 w 2653170"/>
                  <a:gd name="connsiteY298" fmla="*/ 81374 h 2040248"/>
                  <a:gd name="connsiteX299" fmla="*/ 2378909 w 2653170"/>
                  <a:gd name="connsiteY299" fmla="*/ 52284 h 2040248"/>
                  <a:gd name="connsiteX300" fmla="*/ 2332601 w 2653170"/>
                  <a:gd name="connsiteY300" fmla="*/ 33731 h 2040248"/>
                  <a:gd name="connsiteX301" fmla="*/ 2298167 w 2653170"/>
                  <a:gd name="connsiteY301" fmla="*/ 24529 h 2040248"/>
                  <a:gd name="connsiteX302" fmla="*/ 2230635 w 2653170"/>
                  <a:gd name="connsiteY302" fmla="*/ 33731 h 2040248"/>
                  <a:gd name="connsiteX303" fmla="*/ 2242509 w 2653170"/>
                  <a:gd name="connsiteY303" fmla="*/ 15178 h 2040248"/>
                  <a:gd name="connsiteX304" fmla="*/ 2138020 w 2653170"/>
                  <a:gd name="connsiteY304" fmla="*/ 3304 h 2040248"/>
                  <a:gd name="connsiteX305" fmla="*/ 2085033 w 2653170"/>
                  <a:gd name="connsiteY305" fmla="*/ 7312 h 2040248"/>
                  <a:gd name="connsiteX306" fmla="*/ 2033382 w 2653170"/>
                  <a:gd name="connsiteY306" fmla="*/ 16514 h 2040248"/>
                  <a:gd name="connsiteX307" fmla="*/ 2010822 w 2653170"/>
                  <a:gd name="connsiteY307" fmla="*/ 15178 h 2040248"/>
                  <a:gd name="connsiteX308" fmla="*/ 1936759 w 2653170"/>
                  <a:gd name="connsiteY308" fmla="*/ 12507 h 2040248"/>
                  <a:gd name="connsiteX309" fmla="*/ 1890452 w 2653170"/>
                  <a:gd name="connsiteY309" fmla="*/ 21709 h 2040248"/>
                  <a:gd name="connsiteX310" fmla="*/ 1836129 w 2653170"/>
                  <a:gd name="connsiteY310" fmla="*/ 19037 h 2040248"/>
                  <a:gd name="connsiteX311" fmla="*/ 1820248 w 2653170"/>
                  <a:gd name="connsiteY311" fmla="*/ 27052 h 2040248"/>
                  <a:gd name="connsiteX312" fmla="*/ 1801695 w 2653170"/>
                  <a:gd name="connsiteY312" fmla="*/ 41597 h 2040248"/>
                  <a:gd name="connsiteX313" fmla="*/ 1752716 w 2653170"/>
                  <a:gd name="connsiteY313" fmla="*/ 52135 h 2040248"/>
                  <a:gd name="connsiteX314" fmla="*/ 1716946 w 2653170"/>
                  <a:gd name="connsiteY314" fmla="*/ 61337 h 2040248"/>
                  <a:gd name="connsiteX315" fmla="*/ 1665295 w 2653170"/>
                  <a:gd name="connsiteY315" fmla="*/ 55994 h 2040248"/>
                  <a:gd name="connsiteX316" fmla="*/ 1636205 w 2653170"/>
                  <a:gd name="connsiteY316" fmla="*/ 73211 h 2040248"/>
                  <a:gd name="connsiteX317" fmla="*/ 1616316 w 2653170"/>
                  <a:gd name="connsiteY317" fmla="*/ 87757 h 2040248"/>
                  <a:gd name="connsiteX318" fmla="*/ 1570008 w 2653170"/>
                  <a:gd name="connsiteY318" fmla="*/ 81078 h 2040248"/>
                  <a:gd name="connsiteX319" fmla="*/ 1546261 w 2653170"/>
                  <a:gd name="connsiteY319" fmla="*/ 99630 h 2040248"/>
                  <a:gd name="connsiteX320" fmla="*/ 1482736 w 2653170"/>
                  <a:gd name="connsiteY320" fmla="*/ 104974 h 2040248"/>
                  <a:gd name="connsiteX321" fmla="*/ 1505296 w 2653170"/>
                  <a:gd name="connsiteY321" fmla="*/ 111653 h 2040248"/>
                  <a:gd name="connsiteX322" fmla="*/ 1838949 w 2653170"/>
                  <a:gd name="connsiteY322" fmla="*/ 1253761 h 2040248"/>
                  <a:gd name="connsiteX323" fmla="*/ 1842957 w 2653170"/>
                  <a:gd name="connsiteY323" fmla="*/ 1220662 h 2040248"/>
                  <a:gd name="connsiteX324" fmla="*/ 1838949 w 2653170"/>
                  <a:gd name="connsiteY324" fmla="*/ 1253761 h 2040248"/>
                  <a:gd name="connsiteX325" fmla="*/ 1722438 w 2653170"/>
                  <a:gd name="connsiteY325" fmla="*/ 1224670 h 2040248"/>
                  <a:gd name="connsiteX326" fmla="*/ 1772753 w 2653170"/>
                  <a:gd name="connsiteY326" fmla="*/ 1191572 h 2040248"/>
                  <a:gd name="connsiteX327" fmla="*/ 1722438 w 2653170"/>
                  <a:gd name="connsiteY327" fmla="*/ 1224670 h 2040248"/>
                  <a:gd name="connsiteX328" fmla="*/ 1817725 w 2653170"/>
                  <a:gd name="connsiteY328" fmla="*/ 1151795 h 2040248"/>
                  <a:gd name="connsiteX329" fmla="*/ 1776760 w 2653170"/>
                  <a:gd name="connsiteY329" fmla="*/ 1118696 h 2040248"/>
                  <a:gd name="connsiteX330" fmla="*/ 1718579 w 2653170"/>
                  <a:gd name="connsiteY330" fmla="*/ 1084262 h 2040248"/>
                  <a:gd name="connsiteX331" fmla="*/ 1681473 w 2653170"/>
                  <a:gd name="connsiteY331" fmla="*/ 1056508 h 2040248"/>
                  <a:gd name="connsiteX332" fmla="*/ 1648375 w 2653170"/>
                  <a:gd name="connsiteY332" fmla="*/ 1076396 h 2040248"/>
                  <a:gd name="connsiteX333" fmla="*/ 1640509 w 2653170"/>
                  <a:gd name="connsiteY333" fmla="*/ 1117361 h 2040248"/>
                  <a:gd name="connsiteX334" fmla="*/ 1615426 w 2653170"/>
                  <a:gd name="connsiteY334" fmla="*/ 1157138 h 2040248"/>
                  <a:gd name="connsiteX335" fmla="*/ 1652531 w 2653170"/>
                  <a:gd name="connsiteY335" fmla="*/ 1155802 h 2040248"/>
                  <a:gd name="connsiteX336" fmla="*/ 1668412 w 2653170"/>
                  <a:gd name="connsiteY336" fmla="*/ 1179549 h 2040248"/>
                  <a:gd name="connsiteX337" fmla="*/ 1718727 w 2653170"/>
                  <a:gd name="connsiteY337" fmla="*/ 1151795 h 2040248"/>
                  <a:gd name="connsiteX338" fmla="*/ 1757169 w 2653170"/>
                  <a:gd name="connsiteY338" fmla="*/ 1150459 h 2040248"/>
                  <a:gd name="connsiteX339" fmla="*/ 1818022 w 2653170"/>
                  <a:gd name="connsiteY339" fmla="*/ 1151795 h 2040248"/>
                  <a:gd name="connsiteX340" fmla="*/ 2250524 w 2653170"/>
                  <a:gd name="connsiteY340" fmla="*/ 1035283 h 2040248"/>
                  <a:gd name="connsiteX341" fmla="*/ 2294160 w 2653170"/>
                  <a:gd name="connsiteY341" fmla="*/ 1077583 h 2040248"/>
                  <a:gd name="connsiteX342" fmla="*/ 2325922 w 2653170"/>
                  <a:gd name="connsiteY342" fmla="*/ 1069717 h 2040248"/>
                  <a:gd name="connsiteX343" fmla="*/ 2356348 w 2653170"/>
                  <a:gd name="connsiteY343" fmla="*/ 1052500 h 2040248"/>
                  <a:gd name="connsiteX344" fmla="*/ 2394790 w 2653170"/>
                  <a:gd name="connsiteY344" fmla="*/ 1014207 h 2040248"/>
                  <a:gd name="connsiteX345" fmla="*/ 2360356 w 2653170"/>
                  <a:gd name="connsiteY345" fmla="*/ 992983 h 2040248"/>
                  <a:gd name="connsiteX346" fmla="*/ 2335272 w 2653170"/>
                  <a:gd name="connsiteY346" fmla="*/ 970423 h 2040248"/>
                  <a:gd name="connsiteX347" fmla="*/ 2282286 w 2653170"/>
                  <a:gd name="connsiteY347" fmla="*/ 942668 h 2040248"/>
                  <a:gd name="connsiteX348" fmla="*/ 2229299 w 2653170"/>
                  <a:gd name="connsiteY348" fmla="*/ 924115 h 2040248"/>
                  <a:gd name="connsiteX349" fmla="*/ 2189522 w 2653170"/>
                  <a:gd name="connsiteY349" fmla="*/ 891017 h 2040248"/>
                  <a:gd name="connsiteX350" fmla="*/ 2230487 w 2653170"/>
                  <a:gd name="connsiteY350" fmla="*/ 881815 h 2040248"/>
                  <a:gd name="connsiteX351" fmla="*/ 2196053 w 2653170"/>
                  <a:gd name="connsiteY351" fmla="*/ 864598 h 2040248"/>
                  <a:gd name="connsiteX352" fmla="*/ 2213270 w 2653170"/>
                  <a:gd name="connsiteY352" fmla="*/ 851388 h 2040248"/>
                  <a:gd name="connsiteX353" fmla="*/ 2197388 w 2653170"/>
                  <a:gd name="connsiteY353" fmla="*/ 826305 h 2040248"/>
                  <a:gd name="connsiteX354" fmla="*/ 2176164 w 2653170"/>
                  <a:gd name="connsiteY354" fmla="*/ 836843 h 2040248"/>
                  <a:gd name="connsiteX355" fmla="*/ 2181507 w 2653170"/>
                  <a:gd name="connsiteY355" fmla="*/ 812947 h 2040248"/>
                  <a:gd name="connsiteX356" fmla="*/ 2135200 w 2653170"/>
                  <a:gd name="connsiteY356" fmla="*/ 798402 h 2040248"/>
                  <a:gd name="connsiteX357" fmla="*/ 2113975 w 2653170"/>
                  <a:gd name="connsiteY357" fmla="*/ 783856 h 2040248"/>
                  <a:gd name="connsiteX358" fmla="*/ 2075534 w 2653170"/>
                  <a:gd name="connsiteY358" fmla="*/ 791723 h 2040248"/>
                  <a:gd name="connsiteX359" fmla="*/ 2064996 w 2653170"/>
                  <a:gd name="connsiteY359" fmla="*/ 782520 h 2040248"/>
                  <a:gd name="connsiteX360" fmla="*/ 2090079 w 2653170"/>
                  <a:gd name="connsiteY360" fmla="*/ 758624 h 2040248"/>
                  <a:gd name="connsiteX361" fmla="*/ 2045107 w 2653170"/>
                  <a:gd name="connsiteY361" fmla="*/ 759960 h 2040248"/>
                  <a:gd name="connsiteX362" fmla="*/ 2010673 w 2653170"/>
                  <a:gd name="connsiteY362" fmla="*/ 732205 h 2040248"/>
                  <a:gd name="connsiteX363" fmla="*/ 1973568 w 2653170"/>
                  <a:gd name="connsiteY363" fmla="*/ 710981 h 2040248"/>
                  <a:gd name="connsiteX364" fmla="*/ 1910043 w 2653170"/>
                  <a:gd name="connsiteY364" fmla="*/ 685898 h 2040248"/>
                  <a:gd name="connsiteX365" fmla="*/ 1876945 w 2653170"/>
                  <a:gd name="connsiteY365" fmla="*/ 710981 h 2040248"/>
                  <a:gd name="connsiteX366" fmla="*/ 1858393 w 2653170"/>
                  <a:gd name="connsiteY366" fmla="*/ 704302 h 2040248"/>
                  <a:gd name="connsiteX367" fmla="*/ 1809413 w 2653170"/>
                  <a:gd name="connsiteY367" fmla="*/ 720183 h 2040248"/>
                  <a:gd name="connsiteX368" fmla="*/ 1810749 w 2653170"/>
                  <a:gd name="connsiteY368" fmla="*/ 669868 h 2040248"/>
                  <a:gd name="connsiteX369" fmla="*/ 1789525 w 2653170"/>
                  <a:gd name="connsiteY369" fmla="*/ 634098 h 2040248"/>
                  <a:gd name="connsiteX370" fmla="*/ 1731343 w 2653170"/>
                  <a:gd name="connsiteY370" fmla="*/ 634098 h 2040248"/>
                  <a:gd name="connsiteX371" fmla="*/ 1667818 w 2653170"/>
                  <a:gd name="connsiteY371" fmla="*/ 659182 h 2040248"/>
                  <a:gd name="connsiteX372" fmla="*/ 1677021 w 2653170"/>
                  <a:gd name="connsiteY372" fmla="*/ 702818 h 2040248"/>
                  <a:gd name="connsiteX373" fmla="*/ 1661140 w 2653170"/>
                  <a:gd name="connsiteY373" fmla="*/ 730573 h 2040248"/>
                  <a:gd name="connsiteX374" fmla="*/ 1692902 w 2653170"/>
                  <a:gd name="connsiteY374" fmla="*/ 753133 h 2040248"/>
                  <a:gd name="connsiteX375" fmla="*/ 1642587 w 2653170"/>
                  <a:gd name="connsiteY375" fmla="*/ 733244 h 2040248"/>
                  <a:gd name="connsiteX376" fmla="*/ 1635908 w 2653170"/>
                  <a:gd name="connsiteY376" fmla="*/ 694803 h 2040248"/>
                  <a:gd name="connsiteX377" fmla="*/ 1651789 w 2653170"/>
                  <a:gd name="connsiteY377" fmla="*/ 652503 h 2040248"/>
                  <a:gd name="connsiteX378" fmla="*/ 1682215 w 2653170"/>
                  <a:gd name="connsiteY378" fmla="*/ 626084 h 2040248"/>
                  <a:gd name="connsiteX379" fmla="*/ 1564369 w 2653170"/>
                  <a:gd name="connsiteY379" fmla="*/ 655174 h 2040248"/>
                  <a:gd name="connsiteX380" fmla="*/ 1536613 w 2653170"/>
                  <a:gd name="connsiteY380" fmla="*/ 758476 h 2040248"/>
                  <a:gd name="connsiteX381" fmla="*/ 1600138 w 2653170"/>
                  <a:gd name="connsiteY381" fmla="*/ 770350 h 2040248"/>
                  <a:gd name="connsiteX382" fmla="*/ 1593459 w 2653170"/>
                  <a:gd name="connsiteY382" fmla="*/ 783559 h 2040248"/>
                  <a:gd name="connsiteX383" fmla="*/ 1548487 w 2653170"/>
                  <a:gd name="connsiteY383" fmla="*/ 787567 h 2040248"/>
                  <a:gd name="connsiteX384" fmla="*/ 1606669 w 2653170"/>
                  <a:gd name="connsiteY384" fmla="*/ 816657 h 2040248"/>
                  <a:gd name="connsiteX385" fmla="*/ 1637095 w 2653170"/>
                  <a:gd name="connsiteY385" fmla="*/ 823336 h 2040248"/>
                  <a:gd name="connsiteX386" fmla="*/ 1696612 w 2653170"/>
                  <a:gd name="connsiteY386" fmla="*/ 832539 h 2040248"/>
                  <a:gd name="connsiteX387" fmla="*/ 1762809 w 2653170"/>
                  <a:gd name="connsiteY387" fmla="*/ 844412 h 2040248"/>
                  <a:gd name="connsiteX388" fmla="*/ 1793235 w 2653170"/>
                  <a:gd name="connsiteY388" fmla="*/ 831203 h 2040248"/>
                  <a:gd name="connsiteX389" fmla="*/ 1860767 w 2653170"/>
                  <a:gd name="connsiteY389" fmla="*/ 840405 h 2040248"/>
                  <a:gd name="connsiteX390" fmla="*/ 1856760 w 2653170"/>
                  <a:gd name="connsiteY390" fmla="*/ 821852 h 2040248"/>
                  <a:gd name="connsiteX391" fmla="*/ 1863439 w 2653170"/>
                  <a:gd name="connsiteY391" fmla="*/ 807307 h 2040248"/>
                  <a:gd name="connsiteX392" fmla="*/ 1899209 w 2653170"/>
                  <a:gd name="connsiteY392" fmla="*/ 829867 h 2040248"/>
                  <a:gd name="connsiteX393" fmla="*/ 1915090 w 2653170"/>
                  <a:gd name="connsiteY393" fmla="*/ 844412 h 2040248"/>
                  <a:gd name="connsiteX394" fmla="*/ 1960062 w 2653170"/>
                  <a:gd name="connsiteY394" fmla="*/ 874839 h 2040248"/>
                  <a:gd name="connsiteX395" fmla="*/ 1930971 w 2653170"/>
                  <a:gd name="connsiteY395" fmla="*/ 899922 h 2040248"/>
                  <a:gd name="connsiteX396" fmla="*/ 1977279 w 2653170"/>
                  <a:gd name="connsiteY396" fmla="*/ 886713 h 2040248"/>
                  <a:gd name="connsiteX397" fmla="*/ 2005033 w 2653170"/>
                  <a:gd name="connsiteY397" fmla="*/ 915803 h 2040248"/>
                  <a:gd name="connsiteX398" fmla="*/ 2050005 w 2653170"/>
                  <a:gd name="connsiteY398" fmla="*/ 944894 h 2040248"/>
                  <a:gd name="connsiteX399" fmla="*/ 2050005 w 2653170"/>
                  <a:gd name="connsiteY399" fmla="*/ 996545 h 2040248"/>
                  <a:gd name="connsiteX400" fmla="*/ 2098985 w 2653170"/>
                  <a:gd name="connsiteY400" fmla="*/ 992538 h 2040248"/>
                  <a:gd name="connsiteX401" fmla="*/ 2145292 w 2653170"/>
                  <a:gd name="connsiteY401" fmla="*/ 1015098 h 2040248"/>
                  <a:gd name="connsiteX402" fmla="*/ 2101656 w 2653170"/>
                  <a:gd name="connsiteY402" fmla="*/ 1036322 h 2040248"/>
                  <a:gd name="connsiteX403" fmla="*/ 2026258 w 2653170"/>
                  <a:gd name="connsiteY403" fmla="*/ 1008567 h 2040248"/>
                  <a:gd name="connsiteX404" fmla="*/ 2018391 w 2653170"/>
                  <a:gd name="connsiteY404" fmla="*/ 1058882 h 2040248"/>
                  <a:gd name="connsiteX405" fmla="*/ 1948188 w 2653170"/>
                  <a:gd name="connsiteY405" fmla="*/ 1073428 h 2040248"/>
                  <a:gd name="connsiteX406" fmla="*/ 1908559 w 2653170"/>
                  <a:gd name="connsiteY406" fmla="*/ 1081294 h 2040248"/>
                  <a:gd name="connsiteX407" fmla="*/ 1891342 w 2653170"/>
                  <a:gd name="connsiteY407" fmla="*/ 1118400 h 2040248"/>
                  <a:gd name="connsiteX408" fmla="*/ 1957538 w 2653170"/>
                  <a:gd name="connsiteY408" fmla="*/ 1121071 h 2040248"/>
                  <a:gd name="connsiteX409" fmla="*/ 1986629 w 2653170"/>
                  <a:gd name="connsiteY409" fmla="*/ 1115728 h 2040248"/>
                  <a:gd name="connsiteX410" fmla="*/ 2031601 w 2653170"/>
                  <a:gd name="connsiteY410" fmla="*/ 1113056 h 2040248"/>
                  <a:gd name="connsiteX411" fmla="*/ 2066035 w 2653170"/>
                  <a:gd name="connsiteY411" fmla="*/ 1143483 h 2040248"/>
                  <a:gd name="connsiteX412" fmla="*/ 2083252 w 2653170"/>
                  <a:gd name="connsiteY412" fmla="*/ 1181924 h 2040248"/>
                  <a:gd name="connsiteX413" fmla="*/ 2154643 w 2653170"/>
                  <a:gd name="connsiteY413" fmla="*/ 1204484 h 2040248"/>
                  <a:gd name="connsiteX414" fmla="*/ 2247258 w 2653170"/>
                  <a:gd name="connsiteY414" fmla="*/ 1240254 h 2040248"/>
                  <a:gd name="connsiteX415" fmla="*/ 2169188 w 2653170"/>
                  <a:gd name="connsiteY415" fmla="*/ 1160848 h 2040248"/>
                  <a:gd name="connsiteX416" fmla="*/ 2214160 w 2653170"/>
                  <a:gd name="connsiteY416" fmla="*/ 1168863 h 2040248"/>
                  <a:gd name="connsiteX417" fmla="*/ 2294902 w 2653170"/>
                  <a:gd name="connsiteY417" fmla="*/ 1174206 h 2040248"/>
                  <a:gd name="connsiteX418" fmla="*/ 2279021 w 2653170"/>
                  <a:gd name="connsiteY418" fmla="*/ 1139772 h 2040248"/>
                  <a:gd name="connsiteX419" fmla="*/ 2248594 w 2653170"/>
                  <a:gd name="connsiteY419" fmla="*/ 1098808 h 2040248"/>
                  <a:gd name="connsiteX420" fmla="*/ 2199615 w 2653170"/>
                  <a:gd name="connsiteY420" fmla="*/ 1053836 h 2040248"/>
                  <a:gd name="connsiteX421" fmla="*/ 2207630 w 2653170"/>
                  <a:gd name="connsiteY421" fmla="*/ 1020738 h 2040248"/>
                  <a:gd name="connsiteX422" fmla="*/ 2249930 w 2653170"/>
                  <a:gd name="connsiteY422" fmla="*/ 1035283 h 2040248"/>
                  <a:gd name="connsiteX423" fmla="*/ 1971193 w 2653170"/>
                  <a:gd name="connsiteY423" fmla="*/ 971759 h 2040248"/>
                  <a:gd name="connsiteX424" fmla="*/ 1975201 w 2653170"/>
                  <a:gd name="connsiteY424" fmla="*/ 931981 h 2040248"/>
                  <a:gd name="connsiteX425" fmla="*/ 1936759 w 2653170"/>
                  <a:gd name="connsiteY425" fmla="*/ 922779 h 2040248"/>
                  <a:gd name="connsiteX426" fmla="*/ 1910340 w 2653170"/>
                  <a:gd name="connsiteY426" fmla="*/ 969087 h 2040248"/>
                  <a:gd name="connsiteX427" fmla="*/ 1971193 w 2653170"/>
                  <a:gd name="connsiteY427" fmla="*/ 971759 h 2040248"/>
                  <a:gd name="connsiteX428" fmla="*/ 1805703 w 2653170"/>
                  <a:gd name="connsiteY428" fmla="*/ 627568 h 2040248"/>
                  <a:gd name="connsiteX429" fmla="*/ 1824255 w 2653170"/>
                  <a:gd name="connsiteY429" fmla="*/ 664673 h 2040248"/>
                  <a:gd name="connsiteX430" fmla="*/ 1869227 w 2653170"/>
                  <a:gd name="connsiteY430" fmla="*/ 679219 h 2040248"/>
                  <a:gd name="connsiteX431" fmla="*/ 1940618 w 2653170"/>
                  <a:gd name="connsiteY431" fmla="*/ 667345 h 2040248"/>
                  <a:gd name="connsiteX432" fmla="*/ 1865220 w 2653170"/>
                  <a:gd name="connsiteY432" fmla="*/ 630239 h 2040248"/>
                  <a:gd name="connsiteX433" fmla="*/ 1805703 w 2653170"/>
                  <a:gd name="connsiteY433" fmla="*/ 627568 h 2040248"/>
                  <a:gd name="connsiteX434" fmla="*/ 2302026 w 2653170"/>
                  <a:gd name="connsiteY434" fmla="*/ 1753943 h 2040248"/>
                  <a:gd name="connsiteX435" fmla="*/ 2384103 w 2653170"/>
                  <a:gd name="connsiteY435" fmla="*/ 1781698 h 2040248"/>
                  <a:gd name="connsiteX436" fmla="*/ 2302026 w 2653170"/>
                  <a:gd name="connsiteY436" fmla="*/ 1753943 h 2040248"/>
                  <a:gd name="connsiteX437" fmla="*/ 2637757 w 2653170"/>
                  <a:gd name="connsiteY437" fmla="*/ 1832903 h 2040248"/>
                  <a:gd name="connsiteX438" fmla="*/ 2635976 w 2653170"/>
                  <a:gd name="connsiteY438" fmla="*/ 1817022 h 2040248"/>
                  <a:gd name="connsiteX439" fmla="*/ 2623657 w 2653170"/>
                  <a:gd name="connsiteY439" fmla="*/ 1810046 h 2040248"/>
                  <a:gd name="connsiteX440" fmla="*/ 2625438 w 2653170"/>
                  <a:gd name="connsiteY440" fmla="*/ 1780956 h 2040248"/>
                  <a:gd name="connsiteX441" fmla="*/ 2601542 w 2653170"/>
                  <a:gd name="connsiteY441" fmla="*/ 1774722 h 2040248"/>
                  <a:gd name="connsiteX442" fmla="*/ 2575123 w 2653170"/>
                  <a:gd name="connsiteY442" fmla="*/ 1769379 h 2040248"/>
                  <a:gd name="connsiteX443" fmla="*/ 2561913 w 2653170"/>
                  <a:gd name="connsiteY443" fmla="*/ 1751716 h 2040248"/>
                  <a:gd name="connsiteX444" fmla="*/ 2538908 w 2653170"/>
                  <a:gd name="connsiteY444" fmla="*/ 1752607 h 2040248"/>
                  <a:gd name="connsiteX445" fmla="*/ 2541579 w 2653170"/>
                  <a:gd name="connsiteY445" fmla="*/ 1731383 h 2040248"/>
                  <a:gd name="connsiteX446" fmla="*/ 2562803 w 2653170"/>
                  <a:gd name="connsiteY446" fmla="*/ 1697839 h 2040248"/>
                  <a:gd name="connsiteX447" fmla="*/ 2548703 w 2653170"/>
                  <a:gd name="connsiteY447" fmla="*/ 1688192 h 2040248"/>
                  <a:gd name="connsiteX448" fmla="*/ 2500169 w 2653170"/>
                  <a:gd name="connsiteY448" fmla="*/ 1755279 h 2040248"/>
                  <a:gd name="connsiteX449" fmla="*/ 2486960 w 2653170"/>
                  <a:gd name="connsiteY449" fmla="*/ 1783479 h 2040248"/>
                  <a:gd name="connsiteX450" fmla="*/ 2470188 w 2653170"/>
                  <a:gd name="connsiteY450" fmla="*/ 1801141 h 2040248"/>
                  <a:gd name="connsiteX451" fmla="*/ 2461431 w 2653170"/>
                  <a:gd name="connsiteY451" fmla="*/ 1837356 h 2040248"/>
                  <a:gd name="connsiteX452" fmla="*/ 2507294 w 2653170"/>
                  <a:gd name="connsiteY452" fmla="*/ 1836465 h 2040248"/>
                  <a:gd name="connsiteX453" fmla="*/ 2549594 w 2653170"/>
                  <a:gd name="connsiteY453" fmla="*/ 1829341 h 2040248"/>
                  <a:gd name="connsiteX454" fmla="*/ 2576904 w 2653170"/>
                  <a:gd name="connsiteY454" fmla="*/ 1836465 h 2040248"/>
                  <a:gd name="connsiteX455" fmla="*/ 2569779 w 2653170"/>
                  <a:gd name="connsiteY455" fmla="*/ 1857690 h 2040248"/>
                  <a:gd name="connsiteX456" fmla="*/ 2595308 w 2653170"/>
                  <a:gd name="connsiteY456" fmla="*/ 1847152 h 2040248"/>
                  <a:gd name="connsiteX457" fmla="*/ 2613861 w 2653170"/>
                  <a:gd name="connsiteY457" fmla="*/ 1855909 h 2040248"/>
                  <a:gd name="connsiteX458" fmla="*/ 2650966 w 2653170"/>
                  <a:gd name="connsiteY458" fmla="*/ 1859471 h 2040248"/>
                  <a:gd name="connsiteX459" fmla="*/ 2637757 w 2653170"/>
                  <a:gd name="connsiteY459" fmla="*/ 1833052 h 2040248"/>
                  <a:gd name="connsiteX460" fmla="*/ 245490 w 2653170"/>
                  <a:gd name="connsiteY460" fmla="*/ 1589788 h 2040248"/>
                  <a:gd name="connsiteX461" fmla="*/ 290907 w 2653170"/>
                  <a:gd name="connsiteY461" fmla="*/ 1655242 h 2040248"/>
                  <a:gd name="connsiteX462" fmla="*/ 276807 w 2653170"/>
                  <a:gd name="connsiteY462" fmla="*/ 1609083 h 2040248"/>
                  <a:gd name="connsiteX463" fmla="*/ 245639 w 2653170"/>
                  <a:gd name="connsiteY463" fmla="*/ 1589788 h 2040248"/>
                  <a:gd name="connsiteX464" fmla="*/ 2426404 w 2653170"/>
                  <a:gd name="connsiteY464" fmla="*/ 1891679 h 2040248"/>
                  <a:gd name="connsiteX465" fmla="*/ 2425810 w 2653170"/>
                  <a:gd name="connsiteY465" fmla="*/ 1871196 h 2040248"/>
                  <a:gd name="connsiteX466" fmla="*/ 2405328 w 2653170"/>
                  <a:gd name="connsiteY466" fmla="*/ 1883070 h 2040248"/>
                  <a:gd name="connsiteX467" fmla="*/ 2390040 w 2653170"/>
                  <a:gd name="connsiteY467" fmla="*/ 1900287 h 2040248"/>
                  <a:gd name="connsiteX468" fmla="*/ 2377425 w 2653170"/>
                  <a:gd name="connsiteY468" fmla="*/ 1912903 h 2040248"/>
                  <a:gd name="connsiteX469" fmla="*/ 2324438 w 2653170"/>
                  <a:gd name="connsiteY469" fmla="*/ 1903701 h 2040248"/>
                  <a:gd name="connsiteX470" fmla="*/ 2292082 w 2653170"/>
                  <a:gd name="connsiteY470" fmla="*/ 1877282 h 2040248"/>
                  <a:gd name="connsiteX471" fmla="*/ 2288074 w 2653170"/>
                  <a:gd name="connsiteY471" fmla="*/ 1846855 h 2040248"/>
                  <a:gd name="connsiteX472" fmla="*/ 2274865 w 2653170"/>
                  <a:gd name="connsiteY472" fmla="*/ 1836911 h 2040248"/>
                  <a:gd name="connsiteX473" fmla="*/ 2272193 w 2653170"/>
                  <a:gd name="connsiteY473" fmla="*/ 1825037 h 2040248"/>
                  <a:gd name="connsiteX474" fmla="*/ 2301284 w 2653170"/>
                  <a:gd name="connsiteY474" fmla="*/ 1786596 h 2040248"/>
                  <a:gd name="connsiteX475" fmla="*/ 2172305 w 2653170"/>
                  <a:gd name="connsiteY475" fmla="*/ 1807820 h 2040248"/>
                  <a:gd name="connsiteX476" fmla="*/ 2107445 w 2653170"/>
                  <a:gd name="connsiteY476" fmla="*/ 1863478 h 2040248"/>
                  <a:gd name="connsiteX477" fmla="*/ 2134606 w 2653170"/>
                  <a:gd name="connsiteY477" fmla="*/ 1832310 h 2040248"/>
                  <a:gd name="connsiteX478" fmla="*/ 2140543 w 2653170"/>
                  <a:gd name="connsiteY478" fmla="*/ 1818358 h 2040248"/>
                  <a:gd name="connsiteX479" fmla="*/ 2182249 w 2653170"/>
                  <a:gd name="connsiteY479" fmla="*/ 1779323 h 2040248"/>
                  <a:gd name="connsiteX480" fmla="*/ 2213418 w 2653170"/>
                  <a:gd name="connsiteY480" fmla="*/ 1770121 h 2040248"/>
                  <a:gd name="connsiteX481" fmla="*/ 2235236 w 2653170"/>
                  <a:gd name="connsiteY481" fmla="*/ 1743702 h 2040248"/>
                  <a:gd name="connsiteX482" fmla="*/ 2421803 w 2653170"/>
                  <a:gd name="connsiteY482" fmla="*/ 1734500 h 2040248"/>
                  <a:gd name="connsiteX483" fmla="*/ 2475383 w 2653170"/>
                  <a:gd name="connsiteY483" fmla="*/ 1701401 h 2040248"/>
                  <a:gd name="connsiteX484" fmla="*/ 2516348 w 2653170"/>
                  <a:gd name="connsiteY484" fmla="*/ 1689528 h 2040248"/>
                  <a:gd name="connsiteX485" fmla="*/ 2558054 w 2653170"/>
                  <a:gd name="connsiteY485" fmla="*/ 1664444 h 2040248"/>
                  <a:gd name="connsiteX486" fmla="*/ 2555382 w 2653170"/>
                  <a:gd name="connsiteY486" fmla="*/ 1651829 h 2040248"/>
                  <a:gd name="connsiteX487" fmla="*/ 2546774 w 2653170"/>
                  <a:gd name="connsiteY487" fmla="*/ 1643220 h 2040248"/>
                  <a:gd name="connsiteX488" fmla="*/ 2564585 w 2653170"/>
                  <a:gd name="connsiteY488" fmla="*/ 1625409 h 2040248"/>
                  <a:gd name="connsiteX489" fmla="*/ 2548703 w 2653170"/>
                  <a:gd name="connsiteY489" fmla="*/ 1602255 h 2040248"/>
                  <a:gd name="connsiteX490" fmla="*/ 2516941 w 2653170"/>
                  <a:gd name="connsiteY490" fmla="*/ 1606263 h 2040248"/>
                  <a:gd name="connsiteX491" fmla="*/ 2515012 w 2653170"/>
                  <a:gd name="connsiteY491" fmla="*/ 1582367 h 2040248"/>
                  <a:gd name="connsiteX492" fmla="*/ 2468704 w 2653170"/>
                  <a:gd name="connsiteY492" fmla="*/ 1593647 h 2040248"/>
                  <a:gd name="connsiteX493" fmla="*/ 2440207 w 2653170"/>
                  <a:gd name="connsiteY493" fmla="*/ 1606263 h 2040248"/>
                  <a:gd name="connsiteX494" fmla="*/ 2432934 w 2653170"/>
                  <a:gd name="connsiteY494" fmla="*/ 1594389 h 2040248"/>
                  <a:gd name="connsiteX495" fmla="*/ 2450151 w 2653170"/>
                  <a:gd name="connsiteY495" fmla="*/ 1587116 h 2040248"/>
                  <a:gd name="connsiteX496" fmla="*/ 2477312 w 2653170"/>
                  <a:gd name="connsiteY496" fmla="*/ 1577172 h 2040248"/>
                  <a:gd name="connsiteX497" fmla="*/ 2510411 w 2653170"/>
                  <a:gd name="connsiteY497" fmla="*/ 1564556 h 2040248"/>
                  <a:gd name="connsiteX498" fmla="*/ 2488592 w 2653170"/>
                  <a:gd name="connsiteY498" fmla="*/ 1550605 h 2040248"/>
                  <a:gd name="connsiteX499" fmla="*/ 2454901 w 2653170"/>
                  <a:gd name="connsiteY499" fmla="*/ 1537395 h 2040248"/>
                  <a:gd name="connsiteX500" fmla="*/ 2437090 w 2653170"/>
                  <a:gd name="connsiteY500" fmla="*/ 1534130 h 2040248"/>
                  <a:gd name="connsiteX501" fmla="*/ 2415866 w 2653170"/>
                  <a:gd name="connsiteY501" fmla="*/ 1519584 h 2040248"/>
                  <a:gd name="connsiteX502" fmla="*/ 2365551 w 2653170"/>
                  <a:gd name="connsiteY502" fmla="*/ 1481143 h 2040248"/>
                  <a:gd name="connsiteX503" fmla="*/ 2368816 w 2653170"/>
                  <a:gd name="connsiteY503" fmla="*/ 1473128 h 2040248"/>
                  <a:gd name="connsiteX504" fmla="*/ 2392563 w 2653170"/>
                  <a:gd name="connsiteY504" fmla="*/ 1459919 h 2040248"/>
                  <a:gd name="connsiteX505" fmla="*/ 2380690 w 2653170"/>
                  <a:gd name="connsiteY505" fmla="*/ 1446709 h 2040248"/>
                  <a:gd name="connsiteX506" fmla="*/ 2376682 w 2653170"/>
                  <a:gd name="connsiteY506" fmla="*/ 1430828 h 2040248"/>
                  <a:gd name="connsiteX507" fmla="*/ 2357536 w 2653170"/>
                  <a:gd name="connsiteY507" fmla="*/ 1409010 h 2040248"/>
                  <a:gd name="connsiteX508" fmla="*/ 2346256 w 2653170"/>
                  <a:gd name="connsiteY508" fmla="*/ 1391793 h 2040248"/>
                  <a:gd name="connsiteX509" fmla="*/ 2334976 w 2653170"/>
                  <a:gd name="connsiteY509" fmla="*/ 1369233 h 2040248"/>
                  <a:gd name="connsiteX510" fmla="*/ 2314493 w 2653170"/>
                  <a:gd name="connsiteY510" fmla="*/ 1336135 h 2040248"/>
                  <a:gd name="connsiteX511" fmla="*/ 2299206 w 2653170"/>
                  <a:gd name="connsiteY511" fmla="*/ 1308974 h 2040248"/>
                  <a:gd name="connsiteX512" fmla="*/ 2285996 w 2653170"/>
                  <a:gd name="connsiteY512" fmla="*/ 1318918 h 2040248"/>
                  <a:gd name="connsiteX513" fmla="*/ 2272045 w 2653170"/>
                  <a:gd name="connsiteY513" fmla="*/ 1339400 h 2040248"/>
                  <a:gd name="connsiteX514" fmla="*/ 2268037 w 2653170"/>
                  <a:gd name="connsiteY514" fmla="*/ 1357211 h 2040248"/>
                  <a:gd name="connsiteX515" fmla="*/ 2262101 w 2653170"/>
                  <a:gd name="connsiteY515" fmla="*/ 1373834 h 2040248"/>
                  <a:gd name="connsiteX516" fmla="*/ 2251562 w 2653170"/>
                  <a:gd name="connsiteY516" fmla="*/ 1385114 h 2040248"/>
                  <a:gd name="connsiteX517" fmla="*/ 2233752 w 2653170"/>
                  <a:gd name="connsiteY517" fmla="*/ 1387786 h 2040248"/>
                  <a:gd name="connsiteX518" fmla="*/ 2203919 w 2653170"/>
                  <a:gd name="connsiteY518" fmla="*/ 1405003 h 2040248"/>
                  <a:gd name="connsiteX519" fmla="*/ 2188038 w 2653170"/>
                  <a:gd name="connsiteY519" fmla="*/ 1391793 h 2040248"/>
                  <a:gd name="connsiteX520" fmla="*/ 2170821 w 2653170"/>
                  <a:gd name="connsiteY520" fmla="*/ 1377248 h 2040248"/>
                  <a:gd name="connsiteX521" fmla="*/ 2154940 w 2653170"/>
                  <a:gd name="connsiteY521" fmla="*/ 1366710 h 2040248"/>
                  <a:gd name="connsiteX522" fmla="*/ 2143066 w 2653170"/>
                  <a:gd name="connsiteY522" fmla="*/ 1346227 h 2040248"/>
                  <a:gd name="connsiteX523" fmla="*/ 2139801 w 2653170"/>
                  <a:gd name="connsiteY523" fmla="*/ 1312536 h 2040248"/>
                  <a:gd name="connsiteX524" fmla="*/ 2149745 w 2653170"/>
                  <a:gd name="connsiteY524" fmla="*/ 1287452 h 2040248"/>
                  <a:gd name="connsiteX525" fmla="*/ 2133864 w 2653170"/>
                  <a:gd name="connsiteY525" fmla="*/ 1286117 h 2040248"/>
                  <a:gd name="connsiteX526" fmla="*/ 2117389 w 2653170"/>
                  <a:gd name="connsiteY526" fmla="*/ 1279437 h 2040248"/>
                  <a:gd name="connsiteX527" fmla="*/ 2081619 w 2653170"/>
                  <a:gd name="connsiteY527" fmla="*/ 1266822 h 2040248"/>
                  <a:gd name="connsiteX528" fmla="*/ 2067667 w 2653170"/>
                  <a:gd name="connsiteY528" fmla="*/ 1249605 h 2040248"/>
                  <a:gd name="connsiteX529" fmla="*/ 2053122 w 2653170"/>
                  <a:gd name="connsiteY529" fmla="*/ 1239067 h 2040248"/>
                  <a:gd name="connsiteX530" fmla="*/ 2040506 w 2653170"/>
                  <a:gd name="connsiteY530" fmla="*/ 1227193 h 2040248"/>
                  <a:gd name="connsiteX531" fmla="*/ 2019282 w 2653170"/>
                  <a:gd name="connsiteY531" fmla="*/ 1216655 h 2040248"/>
                  <a:gd name="connsiteX532" fmla="*/ 1989449 w 2653170"/>
                  <a:gd name="connsiteY532" fmla="*/ 1226599 h 2040248"/>
                  <a:gd name="connsiteX533" fmla="*/ 1962288 w 2653170"/>
                  <a:gd name="connsiteY533" fmla="*/ 1221998 h 2040248"/>
                  <a:gd name="connsiteX534" fmla="*/ 1938540 w 2653170"/>
                  <a:gd name="connsiteY534" fmla="*/ 1213983 h 2040248"/>
                  <a:gd name="connsiteX535" fmla="*/ 1898763 w 2653170"/>
                  <a:gd name="connsiteY535" fmla="*/ 1213983 h 2040248"/>
                  <a:gd name="connsiteX536" fmla="*/ 1886147 w 2653170"/>
                  <a:gd name="connsiteY536" fmla="*/ 1235801 h 2040248"/>
                  <a:gd name="connsiteX537" fmla="*/ 1905294 w 2653170"/>
                  <a:gd name="connsiteY537" fmla="*/ 1256284 h 2040248"/>
                  <a:gd name="connsiteX538" fmla="*/ 1898021 w 2653170"/>
                  <a:gd name="connsiteY538" fmla="*/ 1270829 h 2040248"/>
                  <a:gd name="connsiteX539" fmla="*/ 1888819 w 2653170"/>
                  <a:gd name="connsiteY539" fmla="*/ 1284781 h 2040248"/>
                  <a:gd name="connsiteX540" fmla="*/ 1898021 w 2653170"/>
                  <a:gd name="connsiteY540" fmla="*/ 1301404 h 2040248"/>
                  <a:gd name="connsiteX541" fmla="*/ 1909895 w 2653170"/>
                  <a:gd name="connsiteY541" fmla="*/ 1328565 h 2040248"/>
                  <a:gd name="connsiteX542" fmla="*/ 1898021 w 2653170"/>
                  <a:gd name="connsiteY542" fmla="*/ 1343111 h 2040248"/>
                  <a:gd name="connsiteX543" fmla="*/ 1889413 w 2653170"/>
                  <a:gd name="connsiteY543" fmla="*/ 1363593 h 2040248"/>
                  <a:gd name="connsiteX544" fmla="*/ 1879468 w 2653170"/>
                  <a:gd name="connsiteY544" fmla="*/ 1392090 h 2040248"/>
                  <a:gd name="connsiteX545" fmla="*/ 1924440 w 2653170"/>
                  <a:gd name="connsiteY545" fmla="*/ 1427860 h 2040248"/>
                  <a:gd name="connsiteX546" fmla="*/ 1931119 w 2653170"/>
                  <a:gd name="connsiteY546" fmla="*/ 1493462 h 2040248"/>
                  <a:gd name="connsiteX547" fmla="*/ 1888819 w 2653170"/>
                  <a:gd name="connsiteY547" fmla="*/ 1535169 h 2040248"/>
                  <a:gd name="connsiteX548" fmla="*/ 1847112 w 2653170"/>
                  <a:gd name="connsiteY548" fmla="*/ 1550456 h 2040248"/>
                  <a:gd name="connsiteX549" fmla="*/ 1854979 w 2653170"/>
                  <a:gd name="connsiteY549" fmla="*/ 1579547 h 2040248"/>
                  <a:gd name="connsiteX550" fmla="*/ 1862994 w 2653170"/>
                  <a:gd name="connsiteY550" fmla="*/ 1609380 h 2040248"/>
                  <a:gd name="connsiteX551" fmla="*/ 1871602 w 2653170"/>
                  <a:gd name="connsiteY551" fmla="*/ 1645149 h 2040248"/>
                  <a:gd name="connsiteX552" fmla="*/ 1864923 w 2653170"/>
                  <a:gd name="connsiteY552" fmla="*/ 1670381 h 2040248"/>
                  <a:gd name="connsiteX553" fmla="*/ 1869524 w 2653170"/>
                  <a:gd name="connsiteY553" fmla="*/ 1685669 h 2040248"/>
                  <a:gd name="connsiteX554" fmla="*/ 1856315 w 2653170"/>
                  <a:gd name="connsiteY554" fmla="*/ 1684333 h 2040248"/>
                  <a:gd name="connsiteX555" fmla="*/ 1839840 w 2653170"/>
                  <a:gd name="connsiteY555" fmla="*/ 1702886 h 2040248"/>
                  <a:gd name="connsiteX556" fmla="*/ 1814756 w 2653170"/>
                  <a:gd name="connsiteY556" fmla="*/ 1693684 h 2040248"/>
                  <a:gd name="connsiteX557" fmla="*/ 1804218 w 2653170"/>
                  <a:gd name="connsiteY557" fmla="*/ 1673201 h 2040248"/>
                  <a:gd name="connsiteX558" fmla="*/ 1782994 w 2653170"/>
                  <a:gd name="connsiteY558" fmla="*/ 1652719 h 2040248"/>
                  <a:gd name="connsiteX559" fmla="*/ 1762512 w 2653170"/>
                  <a:gd name="connsiteY559" fmla="*/ 1626300 h 2040248"/>
                  <a:gd name="connsiteX560" fmla="*/ 1760582 w 2653170"/>
                  <a:gd name="connsiteY560" fmla="*/ 1580586 h 2040248"/>
                  <a:gd name="connsiteX561" fmla="*/ 1763848 w 2653170"/>
                  <a:gd name="connsiteY561" fmla="*/ 1556838 h 2040248"/>
                  <a:gd name="connsiteX562" fmla="*/ 1747373 w 2653170"/>
                  <a:gd name="connsiteY562" fmla="*/ 1538286 h 2040248"/>
                  <a:gd name="connsiteX563" fmla="*/ 1702401 w 2653170"/>
                  <a:gd name="connsiteY563" fmla="*/ 1535614 h 2040248"/>
                  <a:gd name="connsiteX564" fmla="*/ 1671232 w 2653170"/>
                  <a:gd name="connsiteY564" fmla="*/ 1529677 h 2040248"/>
                  <a:gd name="connsiteX565" fmla="*/ 1630268 w 2653170"/>
                  <a:gd name="connsiteY565" fmla="*/ 1509789 h 2040248"/>
                  <a:gd name="connsiteX566" fmla="*/ 1598505 w 2653170"/>
                  <a:gd name="connsiteY566" fmla="*/ 1487971 h 2040248"/>
                  <a:gd name="connsiteX567" fmla="*/ 1571344 w 2653170"/>
                  <a:gd name="connsiteY567" fmla="*/ 1471347 h 2040248"/>
                  <a:gd name="connsiteX568" fmla="*/ 1538988 w 2653170"/>
                  <a:gd name="connsiteY568" fmla="*/ 1463332 h 2040248"/>
                  <a:gd name="connsiteX569" fmla="*/ 1499360 w 2653170"/>
                  <a:gd name="connsiteY569" fmla="*/ 1447451 h 2040248"/>
                  <a:gd name="connsiteX570" fmla="*/ 1454981 w 2653170"/>
                  <a:gd name="connsiteY570" fmla="*/ 1460661 h 2040248"/>
                  <a:gd name="connsiteX571" fmla="*/ 1458989 w 2653170"/>
                  <a:gd name="connsiteY571" fmla="*/ 1446116 h 2040248"/>
                  <a:gd name="connsiteX572" fmla="*/ 1445779 w 2653170"/>
                  <a:gd name="connsiteY572" fmla="*/ 1408416 h 2040248"/>
                  <a:gd name="connsiteX573" fmla="*/ 1423961 w 2653170"/>
                  <a:gd name="connsiteY573" fmla="*/ 1382591 h 2040248"/>
                  <a:gd name="connsiteX574" fmla="*/ 1390863 w 2653170"/>
                  <a:gd name="connsiteY574" fmla="*/ 1374725 h 2040248"/>
                  <a:gd name="connsiteX575" fmla="*/ 1389527 w 2653170"/>
                  <a:gd name="connsiteY575" fmla="*/ 1318473 h 2040248"/>
                  <a:gd name="connsiteX576" fmla="*/ 1410009 w 2653170"/>
                  <a:gd name="connsiteY576" fmla="*/ 1268900 h 2040248"/>
                  <a:gd name="connsiteX577" fmla="*/ 1431234 w 2653170"/>
                  <a:gd name="connsiteY577" fmla="*/ 1251683 h 2040248"/>
                  <a:gd name="connsiteX578" fmla="*/ 1443108 w 2653170"/>
                  <a:gd name="connsiteY578" fmla="*/ 1228529 h 2040248"/>
                  <a:gd name="connsiteX579" fmla="*/ 1455723 w 2653170"/>
                  <a:gd name="connsiteY579" fmla="*/ 1215319 h 2040248"/>
                  <a:gd name="connsiteX580" fmla="*/ 1462996 w 2653170"/>
                  <a:gd name="connsiteY580" fmla="*/ 1206117 h 2040248"/>
                  <a:gd name="connsiteX581" fmla="*/ 1476948 w 2653170"/>
                  <a:gd name="connsiteY581" fmla="*/ 1197509 h 2040248"/>
                  <a:gd name="connsiteX582" fmla="*/ 1511382 w 2653170"/>
                  <a:gd name="connsiteY582" fmla="*/ 1177026 h 2040248"/>
                  <a:gd name="connsiteX583" fmla="*/ 1468339 w 2653170"/>
                  <a:gd name="connsiteY583" fmla="*/ 1160403 h 2040248"/>
                  <a:gd name="connsiteX584" fmla="*/ 1421289 w 2653170"/>
                  <a:gd name="connsiteY584" fmla="*/ 1139921 h 2040248"/>
                  <a:gd name="connsiteX585" fmla="*/ 1488822 w 2653170"/>
                  <a:gd name="connsiteY585" fmla="*/ 1151795 h 2040248"/>
                  <a:gd name="connsiteX586" fmla="*/ 1524591 w 2653170"/>
                  <a:gd name="connsiteY586" fmla="*/ 1157138 h 2040248"/>
                  <a:gd name="connsiteX587" fmla="*/ 1531864 w 2653170"/>
                  <a:gd name="connsiteY587" fmla="*/ 1131312 h 2040248"/>
                  <a:gd name="connsiteX588" fmla="*/ 1576242 w 2653170"/>
                  <a:gd name="connsiteY588" fmla="*/ 1138585 h 2040248"/>
                  <a:gd name="connsiteX589" fmla="*/ 1618542 w 2653170"/>
                  <a:gd name="connsiteY589" fmla="*/ 1094949 h 2040248"/>
                  <a:gd name="connsiteX590" fmla="*/ 1595389 w 2653170"/>
                  <a:gd name="connsiteY590" fmla="*/ 1080404 h 2040248"/>
                  <a:gd name="connsiteX591" fmla="*/ 1543738 w 2653170"/>
                  <a:gd name="connsiteY591" fmla="*/ 1063187 h 2040248"/>
                  <a:gd name="connsiteX592" fmla="*/ 1545667 w 2653170"/>
                  <a:gd name="connsiteY592" fmla="*/ 1046712 h 2040248"/>
                  <a:gd name="connsiteX593" fmla="*/ 1605185 w 2653170"/>
                  <a:gd name="connsiteY593" fmla="*/ 1075802 h 2040248"/>
                  <a:gd name="connsiteX594" fmla="*/ 1650156 w 2653170"/>
                  <a:gd name="connsiteY594" fmla="*/ 1043446 h 2040248"/>
                  <a:gd name="connsiteX595" fmla="*/ 1632939 w 2653170"/>
                  <a:gd name="connsiteY595" fmla="*/ 1026229 h 2040248"/>
                  <a:gd name="connsiteX596" fmla="*/ 1656093 w 2653170"/>
                  <a:gd name="connsiteY596" fmla="*/ 1016285 h 2040248"/>
                  <a:gd name="connsiteX597" fmla="*/ 1675240 w 2653170"/>
                  <a:gd name="connsiteY597" fmla="*/ 1030237 h 2040248"/>
                  <a:gd name="connsiteX598" fmla="*/ 1707002 w 2653170"/>
                  <a:gd name="connsiteY598" fmla="*/ 1026972 h 2040248"/>
                  <a:gd name="connsiteX599" fmla="*/ 1690527 w 2653170"/>
                  <a:gd name="connsiteY599" fmla="*/ 1005747 h 2040248"/>
                  <a:gd name="connsiteX600" fmla="*/ 1695870 w 2653170"/>
                  <a:gd name="connsiteY600" fmla="*/ 997881 h 2040248"/>
                  <a:gd name="connsiteX601" fmla="*/ 1716353 w 2653170"/>
                  <a:gd name="connsiteY601" fmla="*/ 1015691 h 2040248"/>
                  <a:gd name="connsiteX602" fmla="*/ 1742178 w 2653170"/>
                  <a:gd name="connsiteY602" fmla="*/ 1016285 h 2040248"/>
                  <a:gd name="connsiteX603" fmla="*/ 1769339 w 2653170"/>
                  <a:gd name="connsiteY603" fmla="*/ 995803 h 2040248"/>
                  <a:gd name="connsiteX604" fmla="*/ 1786556 w 2653170"/>
                  <a:gd name="connsiteY604" fmla="*/ 984523 h 2040248"/>
                  <a:gd name="connsiteX605" fmla="*/ 1772011 w 2653170"/>
                  <a:gd name="connsiteY605" fmla="*/ 952018 h 2040248"/>
                  <a:gd name="connsiteX606" fmla="*/ 1762067 w 2653170"/>
                  <a:gd name="connsiteY606" fmla="*/ 930794 h 2040248"/>
                  <a:gd name="connsiteX607" fmla="*/ 1762660 w 2653170"/>
                  <a:gd name="connsiteY607" fmla="*/ 918178 h 2040248"/>
                  <a:gd name="connsiteX608" fmla="*/ 1792493 w 2653170"/>
                  <a:gd name="connsiteY608" fmla="*/ 907640 h 2040248"/>
                  <a:gd name="connsiteX609" fmla="*/ 1784627 w 2653170"/>
                  <a:gd name="connsiteY609" fmla="*/ 889830 h 2040248"/>
                  <a:gd name="connsiteX610" fmla="*/ 1774683 w 2653170"/>
                  <a:gd name="connsiteY610" fmla="*/ 876620 h 2040248"/>
                  <a:gd name="connsiteX611" fmla="*/ 1752122 w 2653170"/>
                  <a:gd name="connsiteY611" fmla="*/ 860739 h 2040248"/>
                  <a:gd name="connsiteX612" fmla="*/ 1718430 w 2653170"/>
                  <a:gd name="connsiteY612" fmla="*/ 851537 h 2040248"/>
                  <a:gd name="connsiteX613" fmla="*/ 1671381 w 2653170"/>
                  <a:gd name="connsiteY613" fmla="*/ 847529 h 2040248"/>
                  <a:gd name="connsiteX614" fmla="*/ 1674052 w 2653170"/>
                  <a:gd name="connsiteY614" fmla="*/ 876026 h 2040248"/>
                  <a:gd name="connsiteX615" fmla="*/ 1683254 w 2653170"/>
                  <a:gd name="connsiteY615" fmla="*/ 890572 h 2040248"/>
                  <a:gd name="connsiteX616" fmla="*/ 1677911 w 2653170"/>
                  <a:gd name="connsiteY616" fmla="*/ 903781 h 2040248"/>
                  <a:gd name="connsiteX617" fmla="*/ 1658765 w 2653170"/>
                  <a:gd name="connsiteY617" fmla="*/ 916991 h 2040248"/>
                  <a:gd name="connsiteX618" fmla="*/ 1644219 w 2653170"/>
                  <a:gd name="connsiteY618" fmla="*/ 946824 h 2040248"/>
                  <a:gd name="connsiteX619" fmla="*/ 1631010 w 2653170"/>
                  <a:gd name="connsiteY619" fmla="*/ 928271 h 2040248"/>
                  <a:gd name="connsiteX620" fmla="*/ 1627002 w 2653170"/>
                  <a:gd name="connsiteY620" fmla="*/ 951425 h 2040248"/>
                  <a:gd name="connsiteX621" fmla="*/ 1638283 w 2653170"/>
                  <a:gd name="connsiteY621" fmla="*/ 969977 h 2040248"/>
                  <a:gd name="connsiteX622" fmla="*/ 1617058 w 2653170"/>
                  <a:gd name="connsiteY622" fmla="*/ 984523 h 2040248"/>
                  <a:gd name="connsiteX623" fmla="*/ 1600583 w 2653170"/>
                  <a:gd name="connsiteY623" fmla="*/ 971313 h 2040248"/>
                  <a:gd name="connsiteX624" fmla="*/ 1580695 w 2653170"/>
                  <a:gd name="connsiteY624" fmla="*/ 940145 h 2040248"/>
                  <a:gd name="connsiteX625" fmla="*/ 1593311 w 2653170"/>
                  <a:gd name="connsiteY625" fmla="*/ 926935 h 2040248"/>
                  <a:gd name="connsiteX626" fmla="*/ 1592717 w 2653170"/>
                  <a:gd name="connsiteY626" fmla="*/ 907047 h 2040248"/>
                  <a:gd name="connsiteX627" fmla="*/ 1572828 w 2653170"/>
                  <a:gd name="connsiteY627" fmla="*/ 886564 h 2040248"/>
                  <a:gd name="connsiteX628" fmla="*/ 1545074 w 2653170"/>
                  <a:gd name="connsiteY628" fmla="*/ 879885 h 2040248"/>
                  <a:gd name="connsiteX629" fmla="*/ 1533793 w 2653170"/>
                  <a:gd name="connsiteY629" fmla="*/ 901110 h 2040248"/>
                  <a:gd name="connsiteX630" fmla="*/ 1520584 w 2653170"/>
                  <a:gd name="connsiteY630" fmla="*/ 924857 h 2040248"/>
                  <a:gd name="connsiteX631" fmla="*/ 1510640 w 2653170"/>
                  <a:gd name="connsiteY631" fmla="*/ 889087 h 2040248"/>
                  <a:gd name="connsiteX632" fmla="*/ 1514647 w 2653170"/>
                  <a:gd name="connsiteY632" fmla="*/ 876472 h 2040248"/>
                  <a:gd name="connsiteX633" fmla="*/ 1521920 w 2653170"/>
                  <a:gd name="connsiteY633" fmla="*/ 864598 h 2040248"/>
                  <a:gd name="connsiteX634" fmla="*/ 1492087 w 2653170"/>
                  <a:gd name="connsiteY634" fmla="*/ 852724 h 2040248"/>
                  <a:gd name="connsiteX635" fmla="*/ 1469527 w 2653170"/>
                  <a:gd name="connsiteY635" fmla="*/ 858661 h 2040248"/>
                  <a:gd name="connsiteX636" fmla="*/ 1470863 w 2653170"/>
                  <a:gd name="connsiteY636" fmla="*/ 832835 h 2040248"/>
                  <a:gd name="connsiteX637" fmla="*/ 1488079 w 2653170"/>
                  <a:gd name="connsiteY637" fmla="*/ 826899 h 2040248"/>
                  <a:gd name="connsiteX638" fmla="*/ 1469527 w 2653170"/>
                  <a:gd name="connsiteY638" fmla="*/ 807752 h 2040248"/>
                  <a:gd name="connsiteX639" fmla="*/ 1443108 w 2653170"/>
                  <a:gd name="connsiteY639" fmla="*/ 791871 h 2040248"/>
                  <a:gd name="connsiteX640" fmla="*/ 1444443 w 2653170"/>
                  <a:gd name="connsiteY640" fmla="*/ 765452 h 2040248"/>
                  <a:gd name="connsiteX641" fmla="*/ 1406002 w 2653170"/>
                  <a:gd name="connsiteY641" fmla="*/ 739033 h 2040248"/>
                  <a:gd name="connsiteX642" fmla="*/ 1398729 w 2653170"/>
                  <a:gd name="connsiteY642" fmla="*/ 725823 h 2040248"/>
                  <a:gd name="connsiteX643" fmla="*/ 1420548 w 2653170"/>
                  <a:gd name="connsiteY643" fmla="*/ 709942 h 2040248"/>
                  <a:gd name="connsiteX644" fmla="*/ 1425149 w 2653170"/>
                  <a:gd name="connsiteY644" fmla="*/ 690796 h 2040248"/>
                  <a:gd name="connsiteX645" fmla="*/ 1427078 w 2653170"/>
                  <a:gd name="connsiteY645" fmla="*/ 680851 h 2040248"/>
                  <a:gd name="connsiteX646" fmla="*/ 1473386 w 2653170"/>
                  <a:gd name="connsiteY646" fmla="*/ 684859 h 2040248"/>
                  <a:gd name="connsiteX647" fmla="*/ 1516428 w 2653170"/>
                  <a:gd name="connsiteY647" fmla="*/ 625935 h 2040248"/>
                  <a:gd name="connsiteX648" fmla="*/ 1485260 w 2653170"/>
                  <a:gd name="connsiteY648" fmla="*/ 612726 h 2040248"/>
                  <a:gd name="connsiteX649" fmla="*/ 1436280 w 2653170"/>
                  <a:gd name="connsiteY649" fmla="*/ 602188 h 2040248"/>
                  <a:gd name="connsiteX650" fmla="*/ 1374091 w 2653170"/>
                  <a:gd name="connsiteY650" fmla="*/ 612132 h 2040248"/>
                  <a:gd name="connsiteX651" fmla="*/ 1382106 w 2653170"/>
                  <a:gd name="connsiteY651" fmla="*/ 629942 h 2040248"/>
                  <a:gd name="connsiteX652" fmla="*/ 1362960 w 2653170"/>
                  <a:gd name="connsiteY652" fmla="*/ 628013 h 2040248"/>
                  <a:gd name="connsiteX653" fmla="*/ 1362960 w 2653170"/>
                  <a:gd name="connsiteY653" fmla="*/ 662447 h 2040248"/>
                  <a:gd name="connsiteX654" fmla="*/ 1374240 w 2653170"/>
                  <a:gd name="connsiteY654" fmla="*/ 695545 h 2040248"/>
                  <a:gd name="connsiteX655" fmla="*/ 1379583 w 2653170"/>
                  <a:gd name="connsiteY655" fmla="*/ 729979 h 2040248"/>
                  <a:gd name="connsiteX656" fmla="*/ 1361030 w 2653170"/>
                  <a:gd name="connsiteY656" fmla="*/ 747196 h 2040248"/>
                  <a:gd name="connsiteX657" fmla="*/ 1370232 w 2653170"/>
                  <a:gd name="connsiteY657" fmla="*/ 765007 h 2040248"/>
                  <a:gd name="connsiteX658" fmla="*/ 1345743 w 2653170"/>
                  <a:gd name="connsiteY658" fmla="*/ 762335 h 2040248"/>
                  <a:gd name="connsiteX659" fmla="*/ 1339806 w 2653170"/>
                  <a:gd name="connsiteY659" fmla="*/ 794839 h 2040248"/>
                  <a:gd name="connsiteX660" fmla="*/ 1345149 w 2653170"/>
                  <a:gd name="connsiteY660" fmla="*/ 809385 h 2040248"/>
                  <a:gd name="connsiteX661" fmla="*/ 1347078 w 2653170"/>
                  <a:gd name="connsiteY661" fmla="*/ 843077 h 2040248"/>
                  <a:gd name="connsiteX662" fmla="*/ 1407338 w 2653170"/>
                  <a:gd name="connsiteY662" fmla="*/ 864301 h 2040248"/>
                  <a:gd name="connsiteX663" fmla="*/ 1406744 w 2653170"/>
                  <a:gd name="connsiteY663" fmla="*/ 879588 h 2040248"/>
                  <a:gd name="connsiteX664" fmla="*/ 1397542 w 2653170"/>
                  <a:gd name="connsiteY664" fmla="*/ 903484 h 2040248"/>
                  <a:gd name="connsiteX665" fmla="*/ 1412087 w 2653170"/>
                  <a:gd name="connsiteY665" fmla="*/ 892946 h 2040248"/>
                  <a:gd name="connsiteX666" fmla="*/ 1425297 w 2653170"/>
                  <a:gd name="connsiteY666" fmla="*/ 909570 h 2040248"/>
                  <a:gd name="connsiteX667" fmla="*/ 1404815 w 2653170"/>
                  <a:gd name="connsiteY667" fmla="*/ 927380 h 2040248"/>
                  <a:gd name="connsiteX668" fmla="*/ 1375724 w 2653170"/>
                  <a:gd name="connsiteY668" fmla="*/ 939254 h 2040248"/>
                  <a:gd name="connsiteX669" fmla="*/ 1375724 w 2653170"/>
                  <a:gd name="connsiteY669" fmla="*/ 968345 h 2040248"/>
                  <a:gd name="connsiteX670" fmla="*/ 1359843 w 2653170"/>
                  <a:gd name="connsiteY670" fmla="*/ 979625 h 2040248"/>
                  <a:gd name="connsiteX671" fmla="*/ 1343962 w 2653170"/>
                  <a:gd name="connsiteY671" fmla="*/ 955135 h 2040248"/>
                  <a:gd name="connsiteX672" fmla="*/ 1347969 w 2653170"/>
                  <a:gd name="connsiteY672" fmla="*/ 931981 h 2040248"/>
                  <a:gd name="connsiteX673" fmla="*/ 1313535 w 2653170"/>
                  <a:gd name="connsiteY673" fmla="*/ 922037 h 2040248"/>
                  <a:gd name="connsiteX674" fmla="*/ 1335353 w 2653170"/>
                  <a:gd name="connsiteY674" fmla="*/ 918772 h 2040248"/>
                  <a:gd name="connsiteX675" fmla="*/ 1351234 w 2653170"/>
                  <a:gd name="connsiteY675" fmla="*/ 906898 h 2040248"/>
                  <a:gd name="connsiteX676" fmla="*/ 1385668 w 2653170"/>
                  <a:gd name="connsiteY676" fmla="*/ 904226 h 2040248"/>
                  <a:gd name="connsiteX677" fmla="*/ 1369193 w 2653170"/>
                  <a:gd name="connsiteY677" fmla="*/ 878401 h 2040248"/>
                  <a:gd name="connsiteX678" fmla="*/ 1345446 w 2653170"/>
                  <a:gd name="connsiteY678" fmla="*/ 876472 h 2040248"/>
                  <a:gd name="connsiteX679" fmla="*/ 1369936 w 2653170"/>
                  <a:gd name="connsiteY679" fmla="*/ 871870 h 2040248"/>
                  <a:gd name="connsiteX680" fmla="*/ 1352125 w 2653170"/>
                  <a:gd name="connsiteY680" fmla="*/ 861332 h 2040248"/>
                  <a:gd name="connsiteX681" fmla="*/ 1319027 w 2653170"/>
                  <a:gd name="connsiteY681" fmla="*/ 854060 h 2040248"/>
                  <a:gd name="connsiteX682" fmla="*/ 1284593 w 2653170"/>
                  <a:gd name="connsiteY682" fmla="*/ 861926 h 2040248"/>
                  <a:gd name="connsiteX683" fmla="*/ 1254166 w 2653170"/>
                  <a:gd name="connsiteY683" fmla="*/ 882408 h 2040248"/>
                  <a:gd name="connsiteX684" fmla="*/ 1280585 w 2653170"/>
                  <a:gd name="connsiteY684" fmla="*/ 897696 h 2040248"/>
                  <a:gd name="connsiteX685" fmla="*/ 1303146 w 2653170"/>
                  <a:gd name="connsiteY685" fmla="*/ 914913 h 2040248"/>
                  <a:gd name="connsiteX686" fmla="*/ 1289194 w 2653170"/>
                  <a:gd name="connsiteY686" fmla="*/ 922928 h 2040248"/>
                  <a:gd name="connsiteX687" fmla="*/ 1277320 w 2653170"/>
                  <a:gd name="connsiteY687" fmla="*/ 930794 h 2040248"/>
                  <a:gd name="connsiteX688" fmla="*/ 1275391 w 2653170"/>
                  <a:gd name="connsiteY688" fmla="*/ 949940 h 2040248"/>
                  <a:gd name="connsiteX689" fmla="*/ 1247636 w 2653170"/>
                  <a:gd name="connsiteY689" fmla="*/ 949347 h 2040248"/>
                  <a:gd name="connsiteX690" fmla="*/ 1189454 w 2653170"/>
                  <a:gd name="connsiteY690" fmla="*/ 956619 h 2040248"/>
                  <a:gd name="connsiteX691" fmla="*/ 1142405 w 2653170"/>
                  <a:gd name="connsiteY691" fmla="*/ 945339 h 2040248"/>
                  <a:gd name="connsiteX692" fmla="*/ 1110642 w 2653170"/>
                  <a:gd name="connsiteY692" fmla="*/ 938067 h 2040248"/>
                  <a:gd name="connsiteX693" fmla="*/ 1084223 w 2653170"/>
                  <a:gd name="connsiteY693" fmla="*/ 924857 h 2040248"/>
                  <a:gd name="connsiteX694" fmla="*/ 1068936 w 2653170"/>
                  <a:gd name="connsiteY694" fmla="*/ 900961 h 2040248"/>
                  <a:gd name="connsiteX695" fmla="*/ 1019956 w 2653170"/>
                  <a:gd name="connsiteY695" fmla="*/ 902891 h 2040248"/>
                  <a:gd name="connsiteX696" fmla="*/ 976320 w 2653170"/>
                  <a:gd name="connsiteY696" fmla="*/ 922037 h 2040248"/>
                  <a:gd name="connsiteX697" fmla="*/ 989530 w 2653170"/>
                  <a:gd name="connsiteY697" fmla="*/ 934653 h 2040248"/>
                  <a:gd name="connsiteX698" fmla="*/ 1017285 w 2653170"/>
                  <a:gd name="connsiteY698" fmla="*/ 925451 h 2040248"/>
                  <a:gd name="connsiteX699" fmla="*/ 1057062 w 2653170"/>
                  <a:gd name="connsiteY699" fmla="*/ 914171 h 2040248"/>
                  <a:gd name="connsiteX700" fmla="*/ 1008083 w 2653170"/>
                  <a:gd name="connsiteY700" fmla="*/ 939996 h 2040248"/>
                  <a:gd name="connsiteX701" fmla="*/ 1011348 w 2653170"/>
                  <a:gd name="connsiteY701" fmla="*/ 980961 h 2040248"/>
                  <a:gd name="connsiteX702" fmla="*/ 1004075 w 2653170"/>
                  <a:gd name="connsiteY702" fmla="*/ 1003521 h 2040248"/>
                  <a:gd name="connsiteX703" fmla="*/ 985522 w 2653170"/>
                  <a:gd name="connsiteY703" fmla="*/ 995506 h 2040248"/>
                  <a:gd name="connsiteX704" fmla="*/ 982257 w 2653170"/>
                  <a:gd name="connsiteY704" fmla="*/ 971016 h 2040248"/>
                  <a:gd name="connsiteX705" fmla="*/ 967118 w 2653170"/>
                  <a:gd name="connsiteY705" fmla="*/ 962408 h 2040248"/>
                  <a:gd name="connsiteX706" fmla="*/ 947229 w 2653170"/>
                  <a:gd name="connsiteY706" fmla="*/ 955729 h 2040248"/>
                  <a:gd name="connsiteX707" fmla="*/ 920810 w 2653170"/>
                  <a:gd name="connsiteY707" fmla="*/ 949050 h 2040248"/>
                  <a:gd name="connsiteX708" fmla="*/ 865894 w 2653170"/>
                  <a:gd name="connsiteY708" fmla="*/ 958252 h 2040248"/>
                  <a:gd name="connsiteX709" fmla="*/ 777880 w 2653170"/>
                  <a:gd name="connsiteY709" fmla="*/ 952315 h 2040248"/>
                  <a:gd name="connsiteX710" fmla="*/ 811572 w 2653170"/>
                  <a:gd name="connsiteY710" fmla="*/ 929161 h 2040248"/>
                  <a:gd name="connsiteX711" fmla="*/ 800292 w 2653170"/>
                  <a:gd name="connsiteY711" fmla="*/ 906601 h 2040248"/>
                  <a:gd name="connsiteX712" fmla="*/ 752054 w 2653170"/>
                  <a:gd name="connsiteY712" fmla="*/ 894727 h 2040248"/>
                  <a:gd name="connsiteX713" fmla="*/ 708418 w 2653170"/>
                  <a:gd name="connsiteY713" fmla="*/ 890720 h 2040248"/>
                  <a:gd name="connsiteX714" fmla="*/ 664782 w 2653170"/>
                  <a:gd name="connsiteY714" fmla="*/ 876768 h 2040248"/>
                  <a:gd name="connsiteX715" fmla="*/ 606601 w 2653170"/>
                  <a:gd name="connsiteY715" fmla="*/ 856880 h 2040248"/>
                  <a:gd name="connsiteX716" fmla="*/ 539069 w 2653170"/>
                  <a:gd name="connsiteY716" fmla="*/ 859551 h 2040248"/>
                  <a:gd name="connsiteX717" fmla="*/ 504635 w 2653170"/>
                  <a:gd name="connsiteY717" fmla="*/ 872167 h 2040248"/>
                  <a:gd name="connsiteX718" fmla="*/ 505971 w 2653170"/>
                  <a:gd name="connsiteY718" fmla="*/ 853021 h 2040248"/>
                  <a:gd name="connsiteX719" fmla="*/ 496026 w 2653170"/>
                  <a:gd name="connsiteY719" fmla="*/ 829867 h 2040248"/>
                  <a:gd name="connsiteX720" fmla="*/ 455656 w 2653170"/>
                  <a:gd name="connsiteY720" fmla="*/ 872167 h 2040248"/>
                  <a:gd name="connsiteX721" fmla="*/ 410684 w 2653170"/>
                  <a:gd name="connsiteY721" fmla="*/ 812650 h 2040248"/>
                  <a:gd name="connsiteX722" fmla="*/ 392873 w 2653170"/>
                  <a:gd name="connsiteY722" fmla="*/ 817993 h 2040248"/>
                  <a:gd name="connsiteX723" fmla="*/ 382335 w 2653170"/>
                  <a:gd name="connsiteY723" fmla="*/ 835210 h 2040248"/>
                  <a:gd name="connsiteX724" fmla="*/ 360517 w 2653170"/>
                  <a:gd name="connsiteY724" fmla="*/ 854357 h 2040248"/>
                  <a:gd name="connsiteX725" fmla="*/ 331426 w 2653170"/>
                  <a:gd name="connsiteY725" fmla="*/ 858958 h 2040248"/>
                  <a:gd name="connsiteX726" fmla="*/ 302929 w 2653170"/>
                  <a:gd name="connsiteY726" fmla="*/ 868160 h 2040248"/>
                  <a:gd name="connsiteX727" fmla="*/ 256622 w 2653170"/>
                  <a:gd name="connsiteY727" fmla="*/ 893243 h 2040248"/>
                  <a:gd name="connsiteX728" fmla="*/ 236733 w 2653170"/>
                  <a:gd name="connsiteY728" fmla="*/ 906453 h 2040248"/>
                  <a:gd name="connsiteX729" fmla="*/ 244006 w 2653170"/>
                  <a:gd name="connsiteY729" fmla="*/ 889830 h 2040248"/>
                  <a:gd name="connsiteX730" fmla="*/ 301594 w 2653170"/>
                  <a:gd name="connsiteY730" fmla="*/ 856731 h 2040248"/>
                  <a:gd name="connsiteX731" fmla="*/ 348643 w 2653170"/>
                  <a:gd name="connsiteY731" fmla="*/ 834171 h 2040248"/>
                  <a:gd name="connsiteX732" fmla="*/ 322818 w 2653170"/>
                  <a:gd name="connsiteY732" fmla="*/ 830906 h 2040248"/>
                  <a:gd name="connsiteX733" fmla="*/ 275768 w 2653170"/>
                  <a:gd name="connsiteY733" fmla="*/ 848717 h 2040248"/>
                  <a:gd name="connsiteX734" fmla="*/ 242670 w 2653170"/>
                  <a:gd name="connsiteY734" fmla="*/ 864598 h 2040248"/>
                  <a:gd name="connsiteX735" fmla="*/ 221446 w 2653170"/>
                  <a:gd name="connsiteY735" fmla="*/ 870535 h 2040248"/>
                  <a:gd name="connsiteX736" fmla="*/ 214767 w 2653170"/>
                  <a:gd name="connsiteY736" fmla="*/ 865934 h 2040248"/>
                  <a:gd name="connsiteX737" fmla="*/ 198886 w 2653170"/>
                  <a:gd name="connsiteY737" fmla="*/ 859255 h 2040248"/>
                  <a:gd name="connsiteX738" fmla="*/ 178997 w 2653170"/>
                  <a:gd name="connsiteY738" fmla="*/ 869793 h 2040248"/>
                  <a:gd name="connsiteX739" fmla="*/ 157773 w 2653170"/>
                  <a:gd name="connsiteY739" fmla="*/ 888939 h 2040248"/>
                  <a:gd name="connsiteX740" fmla="*/ 169646 w 2653170"/>
                  <a:gd name="connsiteY740" fmla="*/ 906156 h 2040248"/>
                  <a:gd name="connsiteX741" fmla="*/ 124675 w 2653170"/>
                  <a:gd name="connsiteY741" fmla="*/ 894282 h 2040248"/>
                  <a:gd name="connsiteX742" fmla="*/ 55213 w 2653170"/>
                  <a:gd name="connsiteY742" fmla="*/ 861926 h 2040248"/>
                  <a:gd name="connsiteX743" fmla="*/ 0 w 2653170"/>
                  <a:gd name="connsiteY743" fmla="*/ 857474 h 2040248"/>
                  <a:gd name="connsiteX744" fmla="*/ 0 w 2653170"/>
                  <a:gd name="connsiteY744" fmla="*/ 1314910 h 2040248"/>
                  <a:gd name="connsiteX745" fmla="*/ 15881 w 2653170"/>
                  <a:gd name="connsiteY745" fmla="*/ 1318176 h 2040248"/>
                  <a:gd name="connsiteX746" fmla="*/ 43191 w 2653170"/>
                  <a:gd name="connsiteY746" fmla="*/ 1312832 h 2040248"/>
                  <a:gd name="connsiteX747" fmla="*/ 63525 w 2653170"/>
                  <a:gd name="connsiteY747" fmla="*/ 1327823 h 2040248"/>
                  <a:gd name="connsiteX748" fmla="*/ 93506 w 2653170"/>
                  <a:gd name="connsiteY748" fmla="*/ 1357804 h 2040248"/>
                  <a:gd name="connsiteX749" fmla="*/ 116511 w 2653170"/>
                  <a:gd name="connsiteY749" fmla="*/ 1372795 h 2040248"/>
                  <a:gd name="connsiteX750" fmla="*/ 143821 w 2653170"/>
                  <a:gd name="connsiteY750" fmla="*/ 1351571 h 2040248"/>
                  <a:gd name="connsiteX751" fmla="*/ 184340 w 2653170"/>
                  <a:gd name="connsiteY751" fmla="*/ 1353352 h 2040248"/>
                  <a:gd name="connsiteX752" fmla="*/ 248755 w 2653170"/>
                  <a:gd name="connsiteY752" fmla="*/ 1426524 h 2040248"/>
                  <a:gd name="connsiteX753" fmla="*/ 301742 w 2653170"/>
                  <a:gd name="connsiteY753" fmla="*/ 1489158 h 2040248"/>
                  <a:gd name="connsiteX754" fmla="*/ 329942 w 2653170"/>
                  <a:gd name="connsiteY754" fmla="*/ 1520920 h 2040248"/>
                  <a:gd name="connsiteX755" fmla="*/ 336176 w 2653170"/>
                  <a:gd name="connsiteY755" fmla="*/ 1548230 h 2040248"/>
                  <a:gd name="connsiteX756" fmla="*/ 315842 w 2653170"/>
                  <a:gd name="connsiteY756" fmla="*/ 1562627 h 2040248"/>
                  <a:gd name="connsiteX757" fmla="*/ 328458 w 2653170"/>
                  <a:gd name="connsiteY757" fmla="*/ 1577766 h 2040248"/>
                  <a:gd name="connsiteX758" fmla="*/ 320443 w 2653170"/>
                  <a:gd name="connsiteY758" fmla="*/ 1590382 h 2040248"/>
                  <a:gd name="connsiteX759" fmla="*/ 325786 w 2653170"/>
                  <a:gd name="connsiteY759" fmla="*/ 1612942 h 2040248"/>
                  <a:gd name="connsiteX760" fmla="*/ 351612 w 2653170"/>
                  <a:gd name="connsiteY760" fmla="*/ 1611606 h 2040248"/>
                  <a:gd name="connsiteX761" fmla="*/ 358291 w 2653170"/>
                  <a:gd name="connsiteY761" fmla="*/ 1628823 h 2040248"/>
                  <a:gd name="connsiteX762" fmla="*/ 370907 w 2653170"/>
                  <a:gd name="connsiteY762" fmla="*/ 1638767 h 2040248"/>
                  <a:gd name="connsiteX763" fmla="*/ 395396 w 2653170"/>
                  <a:gd name="connsiteY763" fmla="*/ 1654055 h 2040248"/>
                  <a:gd name="connsiteX764" fmla="*/ 397326 w 2653170"/>
                  <a:gd name="connsiteY764" fmla="*/ 1667264 h 2040248"/>
                  <a:gd name="connsiteX765" fmla="*/ 395990 w 2653170"/>
                  <a:gd name="connsiteY765" fmla="*/ 1685075 h 2040248"/>
                  <a:gd name="connsiteX766" fmla="*/ 402669 w 2653170"/>
                  <a:gd name="connsiteY766" fmla="*/ 1700956 h 2040248"/>
                  <a:gd name="connsiteX767" fmla="*/ 434431 w 2653170"/>
                  <a:gd name="connsiteY767" fmla="*/ 1712830 h 2040248"/>
                  <a:gd name="connsiteX768" fmla="*/ 454914 w 2653170"/>
                  <a:gd name="connsiteY768" fmla="*/ 1725446 h 2040248"/>
                  <a:gd name="connsiteX769" fmla="*/ 480739 w 2653170"/>
                  <a:gd name="connsiteY769" fmla="*/ 1733461 h 2040248"/>
                  <a:gd name="connsiteX770" fmla="*/ 492019 w 2653170"/>
                  <a:gd name="connsiteY770" fmla="*/ 1751271 h 2040248"/>
                  <a:gd name="connsiteX771" fmla="*/ 514579 w 2653170"/>
                  <a:gd name="connsiteY771" fmla="*/ 1754537 h 2040248"/>
                  <a:gd name="connsiteX772" fmla="*/ 532390 w 2653170"/>
                  <a:gd name="connsiteY772" fmla="*/ 1763145 h 2040248"/>
                  <a:gd name="connsiteX773" fmla="*/ 555247 w 2653170"/>
                  <a:gd name="connsiteY773" fmla="*/ 1791048 h 2040248"/>
                  <a:gd name="connsiteX774" fmla="*/ 1377802 w 2653170"/>
                  <a:gd name="connsiteY774" fmla="*/ 1786596 h 2040248"/>
                  <a:gd name="connsiteX775" fmla="*/ 1388043 w 2653170"/>
                  <a:gd name="connsiteY775" fmla="*/ 1773238 h 2040248"/>
                  <a:gd name="connsiteX776" fmla="*/ 1400362 w 2653170"/>
                  <a:gd name="connsiteY776" fmla="*/ 1796243 h 2040248"/>
                  <a:gd name="connsiteX777" fmla="*/ 1425891 w 2653170"/>
                  <a:gd name="connsiteY777" fmla="*/ 1805000 h 2040248"/>
                  <a:gd name="connsiteX778" fmla="*/ 1453200 w 2653170"/>
                  <a:gd name="connsiteY778" fmla="*/ 1805891 h 2040248"/>
                  <a:gd name="connsiteX779" fmla="*/ 1477838 w 2653170"/>
                  <a:gd name="connsiteY779" fmla="*/ 1815538 h 2040248"/>
                  <a:gd name="connsiteX780" fmla="*/ 1503367 w 2653170"/>
                  <a:gd name="connsiteY780" fmla="*/ 1819991 h 2040248"/>
                  <a:gd name="connsiteX781" fmla="*/ 1546112 w 2653170"/>
                  <a:gd name="connsiteY781" fmla="*/ 1825928 h 2040248"/>
                  <a:gd name="connsiteX782" fmla="*/ 1584999 w 2653170"/>
                  <a:gd name="connsiteY782" fmla="*/ 1789416 h 2040248"/>
                  <a:gd name="connsiteX783" fmla="*/ 1648524 w 2653170"/>
                  <a:gd name="connsiteY783" fmla="*/ 1815835 h 2040248"/>
                  <a:gd name="connsiteX784" fmla="*/ 1680286 w 2653170"/>
                  <a:gd name="connsiteY784" fmla="*/ 1838395 h 2040248"/>
                  <a:gd name="connsiteX785" fmla="*/ 1697058 w 2653170"/>
                  <a:gd name="connsiteY785" fmla="*/ 1880102 h 2040248"/>
                  <a:gd name="connsiteX786" fmla="*/ 1714126 w 2653170"/>
                  <a:gd name="connsiteY786" fmla="*/ 1891975 h 2040248"/>
                  <a:gd name="connsiteX787" fmla="*/ 1759692 w 2653170"/>
                  <a:gd name="connsiteY787" fmla="*/ 1898061 h 2040248"/>
                  <a:gd name="connsiteX788" fmla="*/ 1815350 w 2653170"/>
                  <a:gd name="connsiteY788" fmla="*/ 1912606 h 2040248"/>
                  <a:gd name="connsiteX789" fmla="*/ 1825888 w 2653170"/>
                  <a:gd name="connsiteY789" fmla="*/ 1953571 h 2040248"/>
                  <a:gd name="connsiteX790" fmla="*/ 1787447 w 2653170"/>
                  <a:gd name="connsiteY790" fmla="*/ 1944368 h 2040248"/>
                  <a:gd name="connsiteX791" fmla="*/ 1778245 w 2653170"/>
                  <a:gd name="connsiteY791" fmla="*/ 1970788 h 2040248"/>
                  <a:gd name="connsiteX792" fmla="*/ 1757020 w 2653170"/>
                  <a:gd name="connsiteY792" fmla="*/ 2017095 h 2040248"/>
                  <a:gd name="connsiteX793" fmla="*/ 1756278 w 2653170"/>
                  <a:gd name="connsiteY793" fmla="*/ 2016798 h 2040248"/>
                  <a:gd name="connsiteX794" fmla="*/ 1761176 w 2653170"/>
                  <a:gd name="connsiteY794" fmla="*/ 2040249 h 2040248"/>
                  <a:gd name="connsiteX795" fmla="*/ 1798133 w 2653170"/>
                  <a:gd name="connsiteY795" fmla="*/ 2021103 h 2040248"/>
                  <a:gd name="connsiteX796" fmla="*/ 1836574 w 2653170"/>
                  <a:gd name="connsiteY796" fmla="*/ 2025110 h 2040248"/>
                  <a:gd name="connsiteX797" fmla="*/ 1855127 w 2653170"/>
                  <a:gd name="connsiteY797" fmla="*/ 2018431 h 2040248"/>
                  <a:gd name="connsiteX798" fmla="*/ 1854682 w 2653170"/>
                  <a:gd name="connsiteY798" fmla="*/ 2021399 h 2040248"/>
                  <a:gd name="connsiteX799" fmla="*/ 1863587 w 2653170"/>
                  <a:gd name="connsiteY799" fmla="*/ 2013978 h 2040248"/>
                  <a:gd name="connsiteX800" fmla="*/ 1861955 w 2653170"/>
                  <a:gd name="connsiteY800" fmla="*/ 2002104 h 2040248"/>
                  <a:gd name="connsiteX801" fmla="*/ 1840730 w 2653170"/>
                  <a:gd name="connsiteY801" fmla="*/ 1995871 h 2040248"/>
                  <a:gd name="connsiteX802" fmla="*/ 1901583 w 2653170"/>
                  <a:gd name="connsiteY802" fmla="*/ 1972123 h 2040248"/>
                  <a:gd name="connsiteX803" fmla="*/ 1942845 w 2653170"/>
                  <a:gd name="connsiteY803" fmla="*/ 1969155 h 2040248"/>
                  <a:gd name="connsiteX804" fmla="*/ 1982770 w 2653170"/>
                  <a:gd name="connsiteY804" fmla="*/ 1939025 h 2040248"/>
                  <a:gd name="connsiteX805" fmla="*/ 2085181 w 2653170"/>
                  <a:gd name="connsiteY805" fmla="*/ 1938135 h 2040248"/>
                  <a:gd name="connsiteX806" fmla="*/ 2122287 w 2653170"/>
                  <a:gd name="connsiteY806" fmla="*/ 1899396 h 2040248"/>
                  <a:gd name="connsiteX807" fmla="*/ 2160283 w 2653170"/>
                  <a:gd name="connsiteY807" fmla="*/ 1846410 h 2040248"/>
                  <a:gd name="connsiteX808" fmla="*/ 2199912 w 2653170"/>
                  <a:gd name="connsiteY808" fmla="*/ 1857838 h 2040248"/>
                  <a:gd name="connsiteX809" fmla="*/ 2225143 w 2653170"/>
                  <a:gd name="connsiteY809" fmla="*/ 1940806 h 2040248"/>
                  <a:gd name="connsiteX810" fmla="*/ 2256460 w 2653170"/>
                  <a:gd name="connsiteY810" fmla="*/ 1927745 h 2040248"/>
                  <a:gd name="connsiteX811" fmla="*/ 2291488 w 2653170"/>
                  <a:gd name="connsiteY811" fmla="*/ 1902513 h 2040248"/>
                  <a:gd name="connsiteX812" fmla="*/ 2293418 w 2653170"/>
                  <a:gd name="connsiteY812" fmla="*/ 1915129 h 2040248"/>
                  <a:gd name="connsiteX813" fmla="*/ 2320579 w 2653170"/>
                  <a:gd name="connsiteY813" fmla="*/ 1925667 h 2040248"/>
                  <a:gd name="connsiteX814" fmla="*/ 2298019 w 2653170"/>
                  <a:gd name="connsiteY814" fmla="*/ 1931604 h 2040248"/>
                  <a:gd name="connsiteX815" fmla="*/ 2259577 w 2653170"/>
                  <a:gd name="connsiteY815" fmla="*/ 1951493 h 2040248"/>
                  <a:gd name="connsiteX816" fmla="*/ 2256312 w 2653170"/>
                  <a:gd name="connsiteY816" fmla="*/ 1984591 h 2040248"/>
                  <a:gd name="connsiteX817" fmla="*/ 2295347 w 2653170"/>
                  <a:gd name="connsiteY817" fmla="*/ 1977318 h 2040248"/>
                  <a:gd name="connsiteX818" fmla="*/ 2323844 w 2653170"/>
                  <a:gd name="connsiteY818" fmla="*/ 1952828 h 2040248"/>
                  <a:gd name="connsiteX819" fmla="*/ 2392712 w 2653170"/>
                  <a:gd name="connsiteY819" fmla="*/ 1934276 h 2040248"/>
                  <a:gd name="connsiteX820" fmla="*/ 2398649 w 2653170"/>
                  <a:gd name="connsiteY820" fmla="*/ 1918988 h 2040248"/>
                  <a:gd name="connsiteX821" fmla="*/ 2438426 w 2653170"/>
                  <a:gd name="connsiteY821" fmla="*/ 1904443 h 2040248"/>
                  <a:gd name="connsiteX822" fmla="*/ 2427146 w 2653170"/>
                  <a:gd name="connsiteY822" fmla="*/ 1892569 h 2040248"/>
                  <a:gd name="connsiteX823" fmla="*/ 703966 w 2653170"/>
                  <a:gd name="connsiteY823" fmla="*/ 1033947 h 2040248"/>
                  <a:gd name="connsiteX824" fmla="*/ 662853 w 2653170"/>
                  <a:gd name="connsiteY824" fmla="*/ 1055469 h 2040248"/>
                  <a:gd name="connsiteX825" fmla="*/ 642816 w 2653170"/>
                  <a:gd name="connsiteY825" fmla="*/ 1067639 h 2040248"/>
                  <a:gd name="connsiteX826" fmla="*/ 633911 w 2653170"/>
                  <a:gd name="connsiteY826" fmla="*/ 1083372 h 2040248"/>
                  <a:gd name="connsiteX827" fmla="*/ 596063 w 2653170"/>
                  <a:gd name="connsiteY827" fmla="*/ 1100144 h 2040248"/>
                  <a:gd name="connsiteX828" fmla="*/ 617584 w 2653170"/>
                  <a:gd name="connsiteY828" fmla="*/ 1063335 h 2040248"/>
                  <a:gd name="connsiteX829" fmla="*/ 582408 w 2653170"/>
                  <a:gd name="connsiteY829" fmla="*/ 1084856 h 2040248"/>
                  <a:gd name="connsiteX830" fmla="*/ 555544 w 2653170"/>
                  <a:gd name="connsiteY830" fmla="*/ 1093762 h 2040248"/>
                  <a:gd name="connsiteX831" fmla="*/ 542334 w 2653170"/>
                  <a:gd name="connsiteY831" fmla="*/ 1082778 h 2040248"/>
                  <a:gd name="connsiteX832" fmla="*/ 559254 w 2653170"/>
                  <a:gd name="connsiteY832" fmla="*/ 1065413 h 2040248"/>
                  <a:gd name="connsiteX833" fmla="*/ 560887 w 2653170"/>
                  <a:gd name="connsiteY833" fmla="*/ 1046415 h 2040248"/>
                  <a:gd name="connsiteX834" fmla="*/ 593540 w 2653170"/>
                  <a:gd name="connsiteY834" fmla="*/ 1041665 h 2040248"/>
                  <a:gd name="connsiteX835" fmla="*/ 556137 w 2653170"/>
                  <a:gd name="connsiteY835" fmla="*/ 1028456 h 2040248"/>
                  <a:gd name="connsiteX836" fmla="*/ 498253 w 2653170"/>
                  <a:gd name="connsiteY836" fmla="*/ 1037955 h 2040248"/>
                  <a:gd name="connsiteX837" fmla="*/ 577213 w 2653170"/>
                  <a:gd name="connsiteY837" fmla="*/ 1014801 h 2040248"/>
                  <a:gd name="connsiteX838" fmla="*/ 650831 w 2653170"/>
                  <a:gd name="connsiteY838" fmla="*/ 1000552 h 2040248"/>
                  <a:gd name="connsiteX839" fmla="*/ 637176 w 2653170"/>
                  <a:gd name="connsiteY839" fmla="*/ 1027417 h 2040248"/>
                  <a:gd name="connsiteX840" fmla="*/ 687639 w 2653170"/>
                  <a:gd name="connsiteY840" fmla="*/ 1020589 h 2040248"/>
                  <a:gd name="connsiteX841" fmla="*/ 703966 w 2653170"/>
                  <a:gd name="connsiteY841" fmla="*/ 1033799 h 2040248"/>
                  <a:gd name="connsiteX842" fmla="*/ 871237 w 2653170"/>
                  <a:gd name="connsiteY842" fmla="*/ 1246488 h 2040248"/>
                  <a:gd name="connsiteX843" fmla="*/ 834429 w 2653170"/>
                  <a:gd name="connsiteY843" fmla="*/ 1262814 h 2040248"/>
                  <a:gd name="connsiteX844" fmla="*/ 809197 w 2653170"/>
                  <a:gd name="connsiteY844" fmla="*/ 1285374 h 2040248"/>
                  <a:gd name="connsiteX845" fmla="*/ 728159 w 2653170"/>
                  <a:gd name="connsiteY845" fmla="*/ 1276914 h 2040248"/>
                  <a:gd name="connsiteX846" fmla="*/ 758734 w 2653170"/>
                  <a:gd name="connsiteY846" fmla="*/ 1266970 h 2040248"/>
                  <a:gd name="connsiteX847" fmla="*/ 782481 w 2653170"/>
                  <a:gd name="connsiteY847" fmla="*/ 1243816 h 2040248"/>
                  <a:gd name="connsiteX848" fmla="*/ 772982 w 2653170"/>
                  <a:gd name="connsiteY848" fmla="*/ 1215913 h 2040248"/>
                  <a:gd name="connsiteX849" fmla="*/ 816173 w 2653170"/>
                  <a:gd name="connsiteY849" fmla="*/ 1215319 h 2040248"/>
                  <a:gd name="connsiteX850" fmla="*/ 861887 w 2653170"/>
                  <a:gd name="connsiteY850" fmla="*/ 1232239 h 2040248"/>
                  <a:gd name="connsiteX851" fmla="*/ 942925 w 2653170"/>
                  <a:gd name="connsiteY851" fmla="*/ 1202258 h 2040248"/>
                  <a:gd name="connsiteX852" fmla="*/ 871386 w 2653170"/>
                  <a:gd name="connsiteY852" fmla="*/ 1246488 h 2040248"/>
                  <a:gd name="connsiteX853" fmla="*/ 1331791 w 2653170"/>
                  <a:gd name="connsiteY853" fmla="*/ 1727524 h 2040248"/>
                  <a:gd name="connsiteX854" fmla="*/ 1306708 w 2653170"/>
                  <a:gd name="connsiteY854" fmla="*/ 1674537 h 2040248"/>
                  <a:gd name="connsiteX855" fmla="*/ 1261736 w 2653170"/>
                  <a:gd name="connsiteY855" fmla="*/ 1608341 h 2040248"/>
                  <a:gd name="connsiteX856" fmla="*/ 1298841 w 2653170"/>
                  <a:gd name="connsiteY856" fmla="*/ 1596467 h 2040248"/>
                  <a:gd name="connsiteX857" fmla="*/ 1334611 w 2653170"/>
                  <a:gd name="connsiteY857" fmla="*/ 1681216 h 2040248"/>
                  <a:gd name="connsiteX858" fmla="*/ 1331940 w 2653170"/>
                  <a:gd name="connsiteY858" fmla="*/ 1727524 h 204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</a:cxnLst>
                <a:rect l="l" t="t" r="r" b="b"/>
                <a:pathLst>
                  <a:path w="2653170" h="2040248">
                    <a:moveTo>
                      <a:pt x="524672" y="1786596"/>
                    </a:moveTo>
                    <a:cubicBezTo>
                      <a:pt x="516064" y="1777394"/>
                      <a:pt x="493503" y="1779323"/>
                      <a:pt x="490238" y="1770715"/>
                    </a:cubicBezTo>
                    <a:cubicBezTo>
                      <a:pt x="486973" y="1762106"/>
                      <a:pt x="466342" y="1731086"/>
                      <a:pt x="455210" y="1731680"/>
                    </a:cubicBezTo>
                    <a:cubicBezTo>
                      <a:pt x="443930" y="1732273"/>
                      <a:pt x="429385" y="1733015"/>
                      <a:pt x="416175" y="1723071"/>
                    </a:cubicBezTo>
                    <a:cubicBezTo>
                      <a:pt x="402966" y="1713127"/>
                      <a:pt x="394357" y="1712533"/>
                      <a:pt x="385007" y="1718470"/>
                    </a:cubicBezTo>
                    <a:cubicBezTo>
                      <a:pt x="375805" y="1724407"/>
                      <a:pt x="394951" y="1725743"/>
                      <a:pt x="394209" y="1732422"/>
                    </a:cubicBezTo>
                    <a:cubicBezTo>
                      <a:pt x="393615" y="1739101"/>
                      <a:pt x="400146" y="1742960"/>
                      <a:pt x="408161" y="1741624"/>
                    </a:cubicBezTo>
                    <a:cubicBezTo>
                      <a:pt x="416027" y="1740288"/>
                      <a:pt x="420776" y="1756911"/>
                      <a:pt x="428643" y="1757505"/>
                    </a:cubicBezTo>
                    <a:cubicBezTo>
                      <a:pt x="436658" y="1758099"/>
                      <a:pt x="439181" y="1770715"/>
                      <a:pt x="448531" y="1770715"/>
                    </a:cubicBezTo>
                    <a:cubicBezTo>
                      <a:pt x="457882" y="1770715"/>
                      <a:pt x="459812" y="1781253"/>
                      <a:pt x="464413" y="1787338"/>
                    </a:cubicBezTo>
                    <a:cubicBezTo>
                      <a:pt x="469014" y="1793275"/>
                      <a:pt x="479700" y="1788080"/>
                      <a:pt x="479700" y="1794017"/>
                    </a:cubicBezTo>
                    <a:cubicBezTo>
                      <a:pt x="479700" y="1799360"/>
                      <a:pt x="490238" y="1804109"/>
                      <a:pt x="492910" y="1810789"/>
                    </a:cubicBezTo>
                    <a:cubicBezTo>
                      <a:pt x="511017" y="1813015"/>
                      <a:pt x="526601" y="1814648"/>
                      <a:pt x="540108" y="1810789"/>
                    </a:cubicBezTo>
                    <a:cubicBezTo>
                      <a:pt x="540108" y="1806633"/>
                      <a:pt x="541295" y="1802032"/>
                      <a:pt x="543225" y="1798469"/>
                    </a:cubicBezTo>
                    <a:cubicBezTo>
                      <a:pt x="547826" y="1789861"/>
                      <a:pt x="533280" y="1795798"/>
                      <a:pt x="524672" y="1786596"/>
                    </a:cubicBezTo>
                    <a:close/>
                    <a:moveTo>
                      <a:pt x="502112" y="735025"/>
                    </a:moveTo>
                    <a:cubicBezTo>
                      <a:pt x="526008" y="740368"/>
                      <a:pt x="528531" y="782669"/>
                      <a:pt x="544412" y="782669"/>
                    </a:cubicBezTo>
                    <a:cubicBezTo>
                      <a:pt x="554950" y="782669"/>
                      <a:pt x="547084" y="769459"/>
                      <a:pt x="564301" y="769459"/>
                    </a:cubicBezTo>
                    <a:cubicBezTo>
                      <a:pt x="581518" y="769459"/>
                      <a:pt x="577510" y="760257"/>
                      <a:pt x="593391" y="761444"/>
                    </a:cubicBezTo>
                    <a:cubicBezTo>
                      <a:pt x="609273" y="762780"/>
                      <a:pt x="622482" y="757437"/>
                      <a:pt x="622482" y="738884"/>
                    </a:cubicBezTo>
                    <a:cubicBezTo>
                      <a:pt x="622482" y="720332"/>
                      <a:pt x="634356" y="713801"/>
                      <a:pt x="650237" y="709794"/>
                    </a:cubicBezTo>
                    <a:cubicBezTo>
                      <a:pt x="666118" y="705786"/>
                      <a:pt x="651573" y="686046"/>
                      <a:pt x="673985" y="680703"/>
                    </a:cubicBezTo>
                    <a:cubicBezTo>
                      <a:pt x="696545" y="675360"/>
                      <a:pt x="758734" y="648940"/>
                      <a:pt x="769271" y="640926"/>
                    </a:cubicBezTo>
                    <a:cubicBezTo>
                      <a:pt x="779809" y="632911"/>
                      <a:pt x="756062" y="622373"/>
                      <a:pt x="732166" y="607828"/>
                    </a:cubicBezTo>
                    <a:cubicBezTo>
                      <a:pt x="708270" y="593282"/>
                      <a:pt x="689866" y="589275"/>
                      <a:pt x="671313" y="601149"/>
                    </a:cubicBezTo>
                    <a:cubicBezTo>
                      <a:pt x="652760" y="613022"/>
                      <a:pt x="667306" y="587939"/>
                      <a:pt x="652760" y="594470"/>
                    </a:cubicBezTo>
                    <a:cubicBezTo>
                      <a:pt x="638215" y="601149"/>
                      <a:pt x="598438" y="583932"/>
                      <a:pt x="593243" y="577253"/>
                    </a:cubicBezTo>
                    <a:cubicBezTo>
                      <a:pt x="588048" y="570574"/>
                      <a:pt x="516509" y="591798"/>
                      <a:pt x="499292" y="591798"/>
                    </a:cubicBezTo>
                    <a:cubicBezTo>
                      <a:pt x="482075" y="591798"/>
                      <a:pt x="500628" y="610351"/>
                      <a:pt x="512501" y="619553"/>
                    </a:cubicBezTo>
                    <a:cubicBezTo>
                      <a:pt x="524375" y="628755"/>
                      <a:pt x="483411" y="657994"/>
                      <a:pt x="491277" y="664525"/>
                    </a:cubicBezTo>
                    <a:cubicBezTo>
                      <a:pt x="499292" y="671204"/>
                      <a:pt x="483262" y="688272"/>
                      <a:pt x="464858" y="709497"/>
                    </a:cubicBezTo>
                    <a:cubicBezTo>
                      <a:pt x="446305" y="730721"/>
                      <a:pt x="478067" y="729385"/>
                      <a:pt x="501963" y="734580"/>
                    </a:cubicBezTo>
                    <a:close/>
                    <a:moveTo>
                      <a:pt x="1163926" y="843522"/>
                    </a:moveTo>
                    <a:cubicBezTo>
                      <a:pt x="1171941" y="834320"/>
                      <a:pt x="1204890" y="862075"/>
                      <a:pt x="1206226" y="842186"/>
                    </a:cubicBezTo>
                    <a:cubicBezTo>
                      <a:pt x="1207562" y="822297"/>
                      <a:pt x="1169121" y="813095"/>
                      <a:pt x="1153239" y="802409"/>
                    </a:cubicBezTo>
                    <a:cubicBezTo>
                      <a:pt x="1137358" y="791871"/>
                      <a:pt x="1130679" y="797066"/>
                      <a:pt x="1105596" y="778513"/>
                    </a:cubicBezTo>
                    <a:cubicBezTo>
                      <a:pt x="1080513" y="759960"/>
                      <a:pt x="1112275" y="750758"/>
                      <a:pt x="1093722" y="736213"/>
                    </a:cubicBezTo>
                    <a:cubicBezTo>
                      <a:pt x="1075169" y="721667"/>
                      <a:pt x="1068639" y="681890"/>
                      <a:pt x="1081848" y="668681"/>
                    </a:cubicBezTo>
                    <a:cubicBezTo>
                      <a:pt x="1095058" y="655471"/>
                      <a:pt x="1109603" y="635583"/>
                      <a:pt x="1085856" y="626380"/>
                    </a:cubicBezTo>
                    <a:cubicBezTo>
                      <a:pt x="1062108" y="617178"/>
                      <a:pt x="1023667" y="634395"/>
                      <a:pt x="1027674" y="639590"/>
                    </a:cubicBezTo>
                    <a:cubicBezTo>
                      <a:pt x="1031682" y="644933"/>
                      <a:pt x="1064780" y="663486"/>
                      <a:pt x="1064780" y="671352"/>
                    </a:cubicBezTo>
                    <a:cubicBezTo>
                      <a:pt x="1064780" y="679219"/>
                      <a:pt x="1034353" y="648792"/>
                      <a:pt x="1023815" y="655471"/>
                    </a:cubicBezTo>
                    <a:cubicBezTo>
                      <a:pt x="1013277" y="662150"/>
                      <a:pt x="1001255" y="642262"/>
                      <a:pt x="992053" y="655471"/>
                    </a:cubicBezTo>
                    <a:cubicBezTo>
                      <a:pt x="982851" y="668681"/>
                      <a:pt x="1003927" y="714988"/>
                      <a:pt x="1011942" y="728198"/>
                    </a:cubicBezTo>
                    <a:cubicBezTo>
                      <a:pt x="1019956" y="741407"/>
                      <a:pt x="1004075" y="741407"/>
                      <a:pt x="993389" y="744079"/>
                    </a:cubicBezTo>
                    <a:cubicBezTo>
                      <a:pt x="982851" y="746751"/>
                      <a:pt x="981515" y="706974"/>
                      <a:pt x="970829" y="692428"/>
                    </a:cubicBezTo>
                    <a:cubicBezTo>
                      <a:pt x="960291" y="677883"/>
                      <a:pt x="917842" y="660666"/>
                      <a:pt x="915170" y="671204"/>
                    </a:cubicBezTo>
                    <a:cubicBezTo>
                      <a:pt x="912499" y="681742"/>
                      <a:pt x="941589" y="681742"/>
                      <a:pt x="937730" y="696287"/>
                    </a:cubicBezTo>
                    <a:cubicBezTo>
                      <a:pt x="933723" y="710833"/>
                      <a:pt x="917842" y="687085"/>
                      <a:pt x="903297" y="698959"/>
                    </a:cubicBezTo>
                    <a:cubicBezTo>
                      <a:pt x="888751" y="710833"/>
                      <a:pt x="891423" y="702966"/>
                      <a:pt x="894094" y="690944"/>
                    </a:cubicBezTo>
                    <a:cubicBezTo>
                      <a:pt x="896766" y="679070"/>
                      <a:pt x="872870" y="665861"/>
                      <a:pt x="846451" y="668384"/>
                    </a:cubicBezTo>
                    <a:cubicBezTo>
                      <a:pt x="820032" y="671055"/>
                      <a:pt x="834577" y="689608"/>
                      <a:pt x="826562" y="696139"/>
                    </a:cubicBezTo>
                    <a:cubicBezTo>
                      <a:pt x="818548" y="702818"/>
                      <a:pt x="778919" y="692131"/>
                      <a:pt x="804002" y="686937"/>
                    </a:cubicBezTo>
                    <a:cubicBezTo>
                      <a:pt x="829086" y="681593"/>
                      <a:pt x="818548" y="667048"/>
                      <a:pt x="809345" y="652503"/>
                    </a:cubicBezTo>
                    <a:cubicBezTo>
                      <a:pt x="800143" y="637957"/>
                      <a:pt x="774911" y="655174"/>
                      <a:pt x="733947" y="669720"/>
                    </a:cubicBezTo>
                    <a:cubicBezTo>
                      <a:pt x="692983" y="684265"/>
                      <a:pt x="674430" y="700146"/>
                      <a:pt x="679625" y="701482"/>
                    </a:cubicBezTo>
                    <a:cubicBezTo>
                      <a:pt x="684968" y="702818"/>
                      <a:pt x="686304" y="709348"/>
                      <a:pt x="670422" y="722706"/>
                    </a:cubicBezTo>
                    <a:cubicBezTo>
                      <a:pt x="654541" y="735916"/>
                      <a:pt x="670422" y="747790"/>
                      <a:pt x="684968" y="747790"/>
                    </a:cubicBezTo>
                    <a:cubicBezTo>
                      <a:pt x="699513" y="747790"/>
                      <a:pt x="686749" y="759515"/>
                      <a:pt x="696842" y="762335"/>
                    </a:cubicBezTo>
                    <a:cubicBezTo>
                      <a:pt x="706044" y="765007"/>
                      <a:pt x="753687" y="743782"/>
                      <a:pt x="767045" y="753133"/>
                    </a:cubicBezTo>
                    <a:cubicBezTo>
                      <a:pt x="780255" y="762335"/>
                      <a:pt x="688975" y="767678"/>
                      <a:pt x="688975" y="783559"/>
                    </a:cubicBezTo>
                    <a:cubicBezTo>
                      <a:pt x="688975" y="799441"/>
                      <a:pt x="739290" y="808643"/>
                      <a:pt x="776396" y="802112"/>
                    </a:cubicBezTo>
                    <a:cubicBezTo>
                      <a:pt x="813501" y="795433"/>
                      <a:pt x="878362" y="807455"/>
                      <a:pt x="878362" y="816657"/>
                    </a:cubicBezTo>
                    <a:cubicBezTo>
                      <a:pt x="878362" y="825860"/>
                      <a:pt x="834726" y="823336"/>
                      <a:pt x="801628" y="822001"/>
                    </a:cubicBezTo>
                    <a:cubicBezTo>
                      <a:pt x="768529" y="820665"/>
                      <a:pt x="711684" y="831203"/>
                      <a:pt x="714207" y="841889"/>
                    </a:cubicBezTo>
                    <a:cubicBezTo>
                      <a:pt x="717175" y="853763"/>
                      <a:pt x="720886" y="853763"/>
                      <a:pt x="755171" y="869644"/>
                    </a:cubicBezTo>
                    <a:cubicBezTo>
                      <a:pt x="789605" y="885525"/>
                      <a:pt x="825375" y="861629"/>
                      <a:pt x="824039" y="884189"/>
                    </a:cubicBezTo>
                    <a:cubicBezTo>
                      <a:pt x="822703" y="906750"/>
                      <a:pt x="842592" y="911944"/>
                      <a:pt x="888900" y="913280"/>
                    </a:cubicBezTo>
                    <a:cubicBezTo>
                      <a:pt x="935207" y="914616"/>
                      <a:pt x="956432" y="892056"/>
                      <a:pt x="978843" y="893392"/>
                    </a:cubicBezTo>
                    <a:cubicBezTo>
                      <a:pt x="1001404" y="894727"/>
                      <a:pt x="1011942" y="890720"/>
                      <a:pt x="1022479" y="874839"/>
                    </a:cubicBezTo>
                    <a:cubicBezTo>
                      <a:pt x="1033017" y="858958"/>
                      <a:pt x="1042368" y="868160"/>
                      <a:pt x="1045040" y="876175"/>
                    </a:cubicBezTo>
                    <a:cubicBezTo>
                      <a:pt x="1047711" y="884189"/>
                      <a:pt x="1076802" y="882854"/>
                      <a:pt x="1083481" y="889384"/>
                    </a:cubicBezTo>
                    <a:cubicBezTo>
                      <a:pt x="1100401" y="906304"/>
                      <a:pt x="1156208" y="901258"/>
                      <a:pt x="1177432" y="890720"/>
                    </a:cubicBezTo>
                    <a:cubicBezTo>
                      <a:pt x="1198656" y="880182"/>
                      <a:pt x="1168230" y="851091"/>
                      <a:pt x="1157544" y="864301"/>
                    </a:cubicBezTo>
                    <a:cubicBezTo>
                      <a:pt x="1147006" y="877510"/>
                      <a:pt x="1137655" y="869644"/>
                      <a:pt x="1134983" y="862965"/>
                    </a:cubicBezTo>
                    <a:cubicBezTo>
                      <a:pt x="1132312" y="856286"/>
                      <a:pt x="1156208" y="852427"/>
                      <a:pt x="1164074" y="843077"/>
                    </a:cubicBezTo>
                    <a:close/>
                    <a:moveTo>
                      <a:pt x="660923" y="517884"/>
                    </a:moveTo>
                    <a:cubicBezTo>
                      <a:pt x="684819" y="520555"/>
                      <a:pt x="708567" y="499331"/>
                      <a:pt x="707231" y="487457"/>
                    </a:cubicBezTo>
                    <a:cubicBezTo>
                      <a:pt x="705895" y="475584"/>
                      <a:pt x="649050" y="516548"/>
                      <a:pt x="660923" y="517884"/>
                    </a:cubicBezTo>
                    <a:close/>
                    <a:moveTo>
                      <a:pt x="551091" y="480778"/>
                    </a:moveTo>
                    <a:cubicBezTo>
                      <a:pt x="560293" y="484786"/>
                      <a:pt x="551091" y="503338"/>
                      <a:pt x="561629" y="497995"/>
                    </a:cubicBezTo>
                    <a:cubicBezTo>
                      <a:pt x="572167" y="492652"/>
                      <a:pt x="574839" y="491316"/>
                      <a:pt x="582853" y="493988"/>
                    </a:cubicBezTo>
                    <a:cubicBezTo>
                      <a:pt x="597102" y="498737"/>
                      <a:pt x="600070" y="485973"/>
                      <a:pt x="606601" y="479442"/>
                    </a:cubicBezTo>
                    <a:cubicBezTo>
                      <a:pt x="613280" y="472763"/>
                      <a:pt x="610608" y="503190"/>
                      <a:pt x="627825" y="503190"/>
                    </a:cubicBezTo>
                    <a:cubicBezTo>
                      <a:pt x="642371" y="503190"/>
                      <a:pt x="639699" y="471428"/>
                      <a:pt x="652909" y="480630"/>
                    </a:cubicBezTo>
                    <a:cubicBezTo>
                      <a:pt x="666118" y="489832"/>
                      <a:pt x="670126" y="476622"/>
                      <a:pt x="672797" y="467420"/>
                    </a:cubicBezTo>
                    <a:cubicBezTo>
                      <a:pt x="675469" y="458218"/>
                      <a:pt x="675469" y="442337"/>
                      <a:pt x="690014" y="439665"/>
                    </a:cubicBezTo>
                    <a:cubicBezTo>
                      <a:pt x="704559" y="436994"/>
                      <a:pt x="692686" y="454211"/>
                      <a:pt x="699216" y="466084"/>
                    </a:cubicBezTo>
                    <a:cubicBezTo>
                      <a:pt x="708864" y="483450"/>
                      <a:pt x="725635" y="467420"/>
                      <a:pt x="726971" y="459406"/>
                    </a:cubicBezTo>
                    <a:cubicBezTo>
                      <a:pt x="728307" y="451539"/>
                      <a:pt x="752054" y="456734"/>
                      <a:pt x="750719" y="447532"/>
                    </a:cubicBezTo>
                    <a:cubicBezTo>
                      <a:pt x="749383" y="438330"/>
                      <a:pt x="757398" y="435658"/>
                      <a:pt x="750719" y="424972"/>
                    </a:cubicBezTo>
                    <a:cubicBezTo>
                      <a:pt x="744040" y="414434"/>
                      <a:pt x="761257" y="416957"/>
                      <a:pt x="769271" y="409090"/>
                    </a:cubicBezTo>
                    <a:cubicBezTo>
                      <a:pt x="777286" y="401076"/>
                      <a:pt x="758734" y="407755"/>
                      <a:pt x="745524" y="395881"/>
                    </a:cubicBezTo>
                    <a:cubicBezTo>
                      <a:pt x="732314" y="384007"/>
                      <a:pt x="726971" y="399888"/>
                      <a:pt x="726971" y="407755"/>
                    </a:cubicBezTo>
                    <a:cubicBezTo>
                      <a:pt x="726971" y="415621"/>
                      <a:pt x="701888" y="409090"/>
                      <a:pt x="687194" y="403747"/>
                    </a:cubicBezTo>
                    <a:cubicBezTo>
                      <a:pt x="672649" y="398404"/>
                      <a:pt x="654096" y="420964"/>
                      <a:pt x="632872" y="431502"/>
                    </a:cubicBezTo>
                    <a:cubicBezTo>
                      <a:pt x="611647" y="442040"/>
                      <a:pt x="610312" y="460593"/>
                      <a:pt x="590571" y="459257"/>
                    </a:cubicBezTo>
                    <a:cubicBezTo>
                      <a:pt x="570683" y="457921"/>
                      <a:pt x="541592" y="476474"/>
                      <a:pt x="550943" y="480481"/>
                    </a:cubicBezTo>
                    <a:close/>
                    <a:moveTo>
                      <a:pt x="757546" y="474099"/>
                    </a:moveTo>
                    <a:cubicBezTo>
                      <a:pt x="738993" y="475435"/>
                      <a:pt x="740329" y="493988"/>
                      <a:pt x="761554" y="493988"/>
                    </a:cubicBezTo>
                    <a:cubicBezTo>
                      <a:pt x="782778" y="493988"/>
                      <a:pt x="789308" y="500667"/>
                      <a:pt x="758882" y="499331"/>
                    </a:cubicBezTo>
                    <a:cubicBezTo>
                      <a:pt x="728455" y="497995"/>
                      <a:pt x="715246" y="524414"/>
                      <a:pt x="736322" y="519220"/>
                    </a:cubicBezTo>
                    <a:cubicBezTo>
                      <a:pt x="757546" y="513876"/>
                      <a:pt x="782630" y="513876"/>
                      <a:pt x="766748" y="519220"/>
                    </a:cubicBezTo>
                    <a:cubicBezTo>
                      <a:pt x="750867" y="524563"/>
                      <a:pt x="707676" y="528125"/>
                      <a:pt x="713762" y="536437"/>
                    </a:cubicBezTo>
                    <a:cubicBezTo>
                      <a:pt x="717769" y="541780"/>
                      <a:pt x="734986" y="540444"/>
                      <a:pt x="752203" y="546975"/>
                    </a:cubicBezTo>
                    <a:cubicBezTo>
                      <a:pt x="769420" y="553505"/>
                      <a:pt x="779958" y="557512"/>
                      <a:pt x="793167" y="542967"/>
                    </a:cubicBezTo>
                    <a:cubicBezTo>
                      <a:pt x="806377" y="528422"/>
                      <a:pt x="823594" y="513876"/>
                      <a:pt x="816915" y="533765"/>
                    </a:cubicBezTo>
                    <a:cubicBezTo>
                      <a:pt x="810236" y="553654"/>
                      <a:pt x="838139" y="539108"/>
                      <a:pt x="873761" y="537772"/>
                    </a:cubicBezTo>
                    <a:cubicBezTo>
                      <a:pt x="909530" y="536437"/>
                      <a:pt x="867082" y="558997"/>
                      <a:pt x="830125" y="561668"/>
                    </a:cubicBezTo>
                    <a:cubicBezTo>
                      <a:pt x="793167" y="564340"/>
                      <a:pt x="799698" y="582893"/>
                      <a:pt x="828789" y="589423"/>
                    </a:cubicBezTo>
                    <a:cubicBezTo>
                      <a:pt x="857879" y="596102"/>
                      <a:pt x="920068" y="570870"/>
                      <a:pt x="934614" y="556325"/>
                    </a:cubicBezTo>
                    <a:cubicBezTo>
                      <a:pt x="949159" y="541780"/>
                      <a:pt x="962369" y="564340"/>
                      <a:pt x="976914" y="553654"/>
                    </a:cubicBezTo>
                    <a:cubicBezTo>
                      <a:pt x="991459" y="543116"/>
                      <a:pt x="1019214" y="554989"/>
                      <a:pt x="1044446" y="549646"/>
                    </a:cubicBezTo>
                    <a:cubicBezTo>
                      <a:pt x="1069529" y="544303"/>
                      <a:pt x="1073537" y="496659"/>
                      <a:pt x="1054984" y="488793"/>
                    </a:cubicBezTo>
                    <a:cubicBezTo>
                      <a:pt x="1036431" y="480778"/>
                      <a:pt x="1036431" y="497995"/>
                      <a:pt x="1021886" y="500667"/>
                    </a:cubicBezTo>
                    <a:cubicBezTo>
                      <a:pt x="1007340" y="503338"/>
                      <a:pt x="999326" y="484786"/>
                      <a:pt x="987452" y="472912"/>
                    </a:cubicBezTo>
                    <a:cubicBezTo>
                      <a:pt x="975578" y="461038"/>
                      <a:pt x="983445" y="438478"/>
                      <a:pt x="966227" y="441150"/>
                    </a:cubicBezTo>
                    <a:cubicBezTo>
                      <a:pt x="949159" y="443821"/>
                      <a:pt x="911905" y="471576"/>
                      <a:pt x="934465" y="474248"/>
                    </a:cubicBezTo>
                    <a:cubicBezTo>
                      <a:pt x="957025" y="476919"/>
                      <a:pt x="949011" y="488793"/>
                      <a:pt x="937137" y="494136"/>
                    </a:cubicBezTo>
                    <a:cubicBezTo>
                      <a:pt x="925263" y="499479"/>
                      <a:pt x="964892" y="508682"/>
                      <a:pt x="959697" y="516696"/>
                    </a:cubicBezTo>
                    <a:cubicBezTo>
                      <a:pt x="954354" y="524711"/>
                      <a:pt x="893501" y="518032"/>
                      <a:pt x="890829" y="504823"/>
                    </a:cubicBezTo>
                    <a:cubicBezTo>
                      <a:pt x="888158" y="491613"/>
                      <a:pt x="840514" y="467717"/>
                      <a:pt x="820626" y="473060"/>
                    </a:cubicBezTo>
                    <a:cubicBezTo>
                      <a:pt x="800737" y="478404"/>
                      <a:pt x="808752" y="457179"/>
                      <a:pt x="788863" y="455843"/>
                    </a:cubicBezTo>
                    <a:cubicBezTo>
                      <a:pt x="768975" y="454508"/>
                      <a:pt x="775654" y="473060"/>
                      <a:pt x="757101" y="474396"/>
                    </a:cubicBezTo>
                    <a:close/>
                    <a:moveTo>
                      <a:pt x="826414" y="378812"/>
                    </a:moveTo>
                    <a:cubicBezTo>
                      <a:pt x="833093" y="362931"/>
                      <a:pt x="782630" y="365603"/>
                      <a:pt x="786785" y="370798"/>
                    </a:cubicBezTo>
                    <a:cubicBezTo>
                      <a:pt x="795988" y="382671"/>
                      <a:pt x="819883" y="394693"/>
                      <a:pt x="826414" y="378812"/>
                    </a:cubicBezTo>
                    <a:close/>
                    <a:moveTo>
                      <a:pt x="936246" y="372133"/>
                    </a:moveTo>
                    <a:cubicBezTo>
                      <a:pt x="953463" y="369462"/>
                      <a:pt x="945449" y="356252"/>
                      <a:pt x="917694" y="360260"/>
                    </a:cubicBezTo>
                    <a:cubicBezTo>
                      <a:pt x="889939" y="364267"/>
                      <a:pt x="842295" y="364119"/>
                      <a:pt x="842295" y="384156"/>
                    </a:cubicBezTo>
                    <a:cubicBezTo>
                      <a:pt x="842295" y="400037"/>
                      <a:pt x="851497" y="407903"/>
                      <a:pt x="881924" y="410575"/>
                    </a:cubicBezTo>
                    <a:cubicBezTo>
                      <a:pt x="912350" y="413246"/>
                      <a:pt x="938769" y="384156"/>
                      <a:pt x="924224" y="384156"/>
                    </a:cubicBezTo>
                    <a:cubicBezTo>
                      <a:pt x="909679" y="384156"/>
                      <a:pt x="918881" y="374953"/>
                      <a:pt x="936098" y="372282"/>
                    </a:cubicBezTo>
                    <a:close/>
                    <a:moveTo>
                      <a:pt x="871386" y="347050"/>
                    </a:moveTo>
                    <a:cubicBezTo>
                      <a:pt x="884595" y="352393"/>
                      <a:pt x="897805" y="335176"/>
                      <a:pt x="907156" y="343043"/>
                    </a:cubicBezTo>
                    <a:cubicBezTo>
                      <a:pt x="916358" y="351057"/>
                      <a:pt x="957471" y="357588"/>
                      <a:pt x="957471" y="336364"/>
                    </a:cubicBezTo>
                    <a:cubicBezTo>
                      <a:pt x="957471" y="315139"/>
                      <a:pt x="905820" y="312468"/>
                      <a:pt x="892610" y="320482"/>
                    </a:cubicBezTo>
                    <a:cubicBezTo>
                      <a:pt x="879401" y="328349"/>
                      <a:pt x="818548" y="331020"/>
                      <a:pt x="835765" y="344230"/>
                    </a:cubicBezTo>
                    <a:cubicBezTo>
                      <a:pt x="846303" y="352393"/>
                      <a:pt x="858325" y="341558"/>
                      <a:pt x="871534" y="346902"/>
                    </a:cubicBezTo>
                    <a:close/>
                    <a:moveTo>
                      <a:pt x="1092386" y="306085"/>
                    </a:moveTo>
                    <a:cubicBezTo>
                      <a:pt x="1108267" y="295548"/>
                      <a:pt x="1137358" y="312764"/>
                      <a:pt x="1132163" y="324638"/>
                    </a:cubicBezTo>
                    <a:cubicBezTo>
                      <a:pt x="1126820" y="336512"/>
                      <a:pt x="1081106" y="322264"/>
                      <a:pt x="1084520" y="332653"/>
                    </a:cubicBezTo>
                    <a:cubicBezTo>
                      <a:pt x="1085856" y="336660"/>
                      <a:pt x="1091199" y="352542"/>
                      <a:pt x="1122961" y="343191"/>
                    </a:cubicBezTo>
                    <a:cubicBezTo>
                      <a:pt x="1154724" y="333989"/>
                      <a:pt x="1181143" y="340519"/>
                      <a:pt x="1202367" y="357736"/>
                    </a:cubicBezTo>
                    <a:cubicBezTo>
                      <a:pt x="1223591" y="374953"/>
                      <a:pt x="1243332" y="381632"/>
                      <a:pt x="1258025" y="364415"/>
                    </a:cubicBezTo>
                    <a:cubicBezTo>
                      <a:pt x="1272571" y="347198"/>
                      <a:pt x="1239472" y="344527"/>
                      <a:pt x="1246152" y="331317"/>
                    </a:cubicBezTo>
                    <a:cubicBezTo>
                      <a:pt x="1252831" y="318108"/>
                      <a:pt x="1224927" y="310093"/>
                      <a:pt x="1210382" y="310093"/>
                    </a:cubicBezTo>
                    <a:cubicBezTo>
                      <a:pt x="1195837" y="310093"/>
                      <a:pt x="1190493" y="283674"/>
                      <a:pt x="1178620" y="288869"/>
                    </a:cubicBezTo>
                    <a:cubicBezTo>
                      <a:pt x="1166746" y="294212"/>
                      <a:pt x="1158731" y="303414"/>
                      <a:pt x="1158731" y="286197"/>
                    </a:cubicBezTo>
                    <a:cubicBezTo>
                      <a:pt x="1158731" y="268980"/>
                      <a:pt x="1089863" y="267644"/>
                      <a:pt x="1072646" y="274323"/>
                    </a:cubicBezTo>
                    <a:cubicBezTo>
                      <a:pt x="1055429" y="281002"/>
                      <a:pt x="1076654" y="316623"/>
                      <a:pt x="1092535" y="306085"/>
                    </a:cubicBezTo>
                    <a:close/>
                    <a:moveTo>
                      <a:pt x="1101588" y="417254"/>
                    </a:moveTo>
                    <a:cubicBezTo>
                      <a:pt x="1112127" y="404044"/>
                      <a:pt x="1059288" y="361595"/>
                      <a:pt x="1056617" y="381484"/>
                    </a:cubicBezTo>
                    <a:cubicBezTo>
                      <a:pt x="1053945" y="401372"/>
                      <a:pt x="1090308" y="431205"/>
                      <a:pt x="1101588" y="417254"/>
                    </a:cubicBezTo>
                    <a:close/>
                    <a:moveTo>
                      <a:pt x="1273610" y="243897"/>
                    </a:moveTo>
                    <a:cubicBezTo>
                      <a:pt x="1282812" y="228015"/>
                      <a:pt x="1217803" y="215548"/>
                      <a:pt x="1233981" y="229351"/>
                    </a:cubicBezTo>
                    <a:cubicBezTo>
                      <a:pt x="1243183" y="237366"/>
                      <a:pt x="1264407" y="259778"/>
                      <a:pt x="1273610" y="243897"/>
                    </a:cubicBezTo>
                    <a:close/>
                    <a:moveTo>
                      <a:pt x="1124000" y="544303"/>
                    </a:moveTo>
                    <a:cubicBezTo>
                      <a:pt x="1133202" y="533765"/>
                      <a:pt x="1104112" y="511205"/>
                      <a:pt x="1096245" y="529758"/>
                    </a:cubicBezTo>
                    <a:cubicBezTo>
                      <a:pt x="1088230" y="548310"/>
                      <a:pt x="1114650" y="555138"/>
                      <a:pt x="1124000" y="544303"/>
                    </a:cubicBezTo>
                    <a:close/>
                    <a:moveTo>
                      <a:pt x="1273610" y="451688"/>
                    </a:moveTo>
                    <a:cubicBezTo>
                      <a:pt x="1272274" y="464897"/>
                      <a:pt x="1241847" y="449016"/>
                      <a:pt x="1217951" y="439814"/>
                    </a:cubicBezTo>
                    <a:cubicBezTo>
                      <a:pt x="1194204" y="430612"/>
                      <a:pt x="1208749" y="458367"/>
                      <a:pt x="1227154" y="474248"/>
                    </a:cubicBezTo>
                    <a:cubicBezTo>
                      <a:pt x="1245706" y="490129"/>
                      <a:pt x="1217951" y="482262"/>
                      <a:pt x="1192720" y="465046"/>
                    </a:cubicBezTo>
                    <a:cubicBezTo>
                      <a:pt x="1167636" y="447829"/>
                      <a:pt x="1170159" y="476919"/>
                      <a:pt x="1182182" y="486270"/>
                    </a:cubicBezTo>
                    <a:cubicBezTo>
                      <a:pt x="1194055" y="495472"/>
                      <a:pt x="1179510" y="508830"/>
                      <a:pt x="1163629" y="487606"/>
                    </a:cubicBezTo>
                    <a:cubicBezTo>
                      <a:pt x="1147748" y="466381"/>
                      <a:pt x="1139881" y="443970"/>
                      <a:pt x="1114650" y="442634"/>
                    </a:cubicBezTo>
                    <a:cubicBezTo>
                      <a:pt x="1089566" y="441298"/>
                      <a:pt x="1100995" y="467123"/>
                      <a:pt x="1110642" y="479739"/>
                    </a:cubicBezTo>
                    <a:cubicBezTo>
                      <a:pt x="1123852" y="496956"/>
                      <a:pt x="1137061" y="500964"/>
                      <a:pt x="1158286" y="512837"/>
                    </a:cubicBezTo>
                    <a:cubicBezTo>
                      <a:pt x="1179510" y="524711"/>
                      <a:pt x="1213944" y="507494"/>
                      <a:pt x="1229677" y="511502"/>
                    </a:cubicBezTo>
                    <a:cubicBezTo>
                      <a:pt x="1245558" y="515509"/>
                      <a:pt x="1212460" y="535398"/>
                      <a:pt x="1222998" y="548607"/>
                    </a:cubicBezTo>
                    <a:cubicBezTo>
                      <a:pt x="1233536" y="561817"/>
                      <a:pt x="1262775" y="552615"/>
                      <a:pt x="1285186" y="551279"/>
                    </a:cubicBezTo>
                    <a:cubicBezTo>
                      <a:pt x="1307747" y="549943"/>
                      <a:pt x="1297060" y="536733"/>
                      <a:pt x="1310270" y="527531"/>
                    </a:cubicBezTo>
                    <a:cubicBezTo>
                      <a:pt x="1323479" y="518329"/>
                      <a:pt x="1297060" y="519516"/>
                      <a:pt x="1307598" y="497105"/>
                    </a:cubicBezTo>
                    <a:cubicBezTo>
                      <a:pt x="1318136" y="474693"/>
                      <a:pt x="1274500" y="438923"/>
                      <a:pt x="1273164" y="452133"/>
                    </a:cubicBezTo>
                    <a:close/>
                    <a:moveTo>
                      <a:pt x="1329268" y="373618"/>
                    </a:moveTo>
                    <a:cubicBezTo>
                      <a:pt x="1349157" y="373618"/>
                      <a:pt x="1365038" y="370946"/>
                      <a:pt x="1382255" y="364415"/>
                    </a:cubicBezTo>
                    <a:cubicBezTo>
                      <a:pt x="1399472" y="357736"/>
                      <a:pt x="1373052" y="357736"/>
                      <a:pt x="1384926" y="341855"/>
                    </a:cubicBezTo>
                    <a:cubicBezTo>
                      <a:pt x="1396800" y="325974"/>
                      <a:pt x="1355836" y="324638"/>
                      <a:pt x="1353164" y="329981"/>
                    </a:cubicBezTo>
                    <a:cubicBezTo>
                      <a:pt x="1350492" y="335325"/>
                      <a:pt x="1298841" y="298219"/>
                      <a:pt x="1290975" y="310093"/>
                    </a:cubicBezTo>
                    <a:cubicBezTo>
                      <a:pt x="1282960" y="321967"/>
                      <a:pt x="1309528" y="373618"/>
                      <a:pt x="1329416" y="373618"/>
                    </a:cubicBezTo>
                    <a:close/>
                    <a:moveTo>
                      <a:pt x="1436429" y="380297"/>
                    </a:moveTo>
                    <a:cubicBezTo>
                      <a:pt x="1433757" y="372430"/>
                      <a:pt x="1333424" y="384452"/>
                      <a:pt x="1349008" y="396178"/>
                    </a:cubicBezTo>
                    <a:cubicBezTo>
                      <a:pt x="1375427" y="416066"/>
                      <a:pt x="1438952" y="388163"/>
                      <a:pt x="1436429" y="380297"/>
                    </a:cubicBezTo>
                    <a:close/>
                    <a:moveTo>
                      <a:pt x="1421883" y="573542"/>
                    </a:moveTo>
                    <a:cubicBezTo>
                      <a:pt x="1445631" y="572206"/>
                      <a:pt x="1433757" y="543116"/>
                      <a:pt x="1407338" y="523227"/>
                    </a:cubicBezTo>
                    <a:cubicBezTo>
                      <a:pt x="1380919" y="503338"/>
                      <a:pt x="1321401" y="544155"/>
                      <a:pt x="1331940" y="552318"/>
                    </a:cubicBezTo>
                    <a:cubicBezTo>
                      <a:pt x="1343813" y="561520"/>
                      <a:pt x="1398136" y="574878"/>
                      <a:pt x="1421883" y="573542"/>
                    </a:cubicBezTo>
                    <a:close/>
                    <a:moveTo>
                      <a:pt x="1252534" y="758773"/>
                    </a:moveTo>
                    <a:cubicBezTo>
                      <a:pt x="1281624" y="778661"/>
                      <a:pt x="1272422" y="742892"/>
                      <a:pt x="1305520" y="744227"/>
                    </a:cubicBezTo>
                    <a:cubicBezTo>
                      <a:pt x="1338618" y="745563"/>
                      <a:pt x="1339954" y="691241"/>
                      <a:pt x="1345297" y="671501"/>
                    </a:cubicBezTo>
                    <a:cubicBezTo>
                      <a:pt x="1350641" y="651612"/>
                      <a:pt x="1318878" y="652948"/>
                      <a:pt x="1326745" y="667493"/>
                    </a:cubicBezTo>
                    <a:cubicBezTo>
                      <a:pt x="1334611" y="682039"/>
                      <a:pt x="1325409" y="696584"/>
                      <a:pt x="1322737" y="679367"/>
                    </a:cubicBezTo>
                    <a:cubicBezTo>
                      <a:pt x="1320066" y="662150"/>
                      <a:pt x="1294982" y="678031"/>
                      <a:pt x="1285632" y="664822"/>
                    </a:cubicBezTo>
                    <a:cubicBezTo>
                      <a:pt x="1276430" y="651612"/>
                      <a:pt x="1314723" y="650276"/>
                      <a:pt x="1324073" y="633059"/>
                    </a:cubicBezTo>
                    <a:cubicBezTo>
                      <a:pt x="1333275" y="615842"/>
                      <a:pt x="1293647" y="618514"/>
                      <a:pt x="1302849" y="605304"/>
                    </a:cubicBezTo>
                    <a:cubicBezTo>
                      <a:pt x="1312051" y="592095"/>
                      <a:pt x="1244667" y="606640"/>
                      <a:pt x="1264407" y="614507"/>
                    </a:cubicBezTo>
                    <a:cubicBezTo>
                      <a:pt x="1284296" y="622521"/>
                      <a:pt x="1265743" y="633059"/>
                      <a:pt x="1247190" y="619850"/>
                    </a:cubicBezTo>
                    <a:cubicBezTo>
                      <a:pt x="1228638" y="606640"/>
                      <a:pt x="1177284" y="628755"/>
                      <a:pt x="1195540" y="643746"/>
                    </a:cubicBezTo>
                    <a:cubicBezTo>
                      <a:pt x="1210085" y="655619"/>
                      <a:pt x="1253721" y="635731"/>
                      <a:pt x="1228638" y="670165"/>
                    </a:cubicBezTo>
                    <a:cubicBezTo>
                      <a:pt x="1203554" y="704599"/>
                      <a:pt x="1192868" y="660963"/>
                      <a:pt x="1169121" y="664822"/>
                    </a:cubicBezTo>
                    <a:cubicBezTo>
                      <a:pt x="1145373" y="668829"/>
                      <a:pt x="1155911" y="697920"/>
                      <a:pt x="1191681" y="708458"/>
                    </a:cubicBezTo>
                    <a:cubicBezTo>
                      <a:pt x="1227450" y="718996"/>
                      <a:pt x="1223443" y="738884"/>
                      <a:pt x="1252534" y="758773"/>
                    </a:cubicBezTo>
                    <a:close/>
                    <a:moveTo>
                      <a:pt x="1468339" y="546975"/>
                    </a:moveTo>
                    <a:cubicBezTo>
                      <a:pt x="1477542" y="573394"/>
                      <a:pt x="1488228" y="554989"/>
                      <a:pt x="1502773" y="565527"/>
                    </a:cubicBezTo>
                    <a:cubicBezTo>
                      <a:pt x="1517319" y="576065"/>
                      <a:pt x="1539879" y="582744"/>
                      <a:pt x="1551753" y="572206"/>
                    </a:cubicBezTo>
                    <a:cubicBezTo>
                      <a:pt x="1563626" y="561668"/>
                      <a:pt x="1568970" y="553654"/>
                      <a:pt x="1572977" y="563004"/>
                    </a:cubicBezTo>
                    <a:cubicBezTo>
                      <a:pt x="1579359" y="577995"/>
                      <a:pt x="1608747" y="580221"/>
                      <a:pt x="1672271" y="581557"/>
                    </a:cubicBezTo>
                    <a:cubicBezTo>
                      <a:pt x="1735796" y="582893"/>
                      <a:pt x="1719915" y="555138"/>
                      <a:pt x="1738468" y="565676"/>
                    </a:cubicBezTo>
                    <a:cubicBezTo>
                      <a:pt x="1757020" y="576214"/>
                      <a:pt x="1799320" y="576214"/>
                      <a:pt x="1817873" y="572355"/>
                    </a:cubicBezTo>
                    <a:cubicBezTo>
                      <a:pt x="1836426" y="568347"/>
                      <a:pt x="1845628" y="539257"/>
                      <a:pt x="1844292" y="524711"/>
                    </a:cubicBezTo>
                    <a:cubicBezTo>
                      <a:pt x="1842957" y="510166"/>
                      <a:pt x="1701362" y="498292"/>
                      <a:pt x="1676279" y="512837"/>
                    </a:cubicBezTo>
                    <a:cubicBezTo>
                      <a:pt x="1651195" y="527383"/>
                      <a:pt x="1611418" y="506158"/>
                      <a:pt x="1591530" y="516845"/>
                    </a:cubicBezTo>
                    <a:cubicBezTo>
                      <a:pt x="1571641" y="527383"/>
                      <a:pt x="1578320" y="503635"/>
                      <a:pt x="1542550" y="502299"/>
                    </a:cubicBezTo>
                    <a:cubicBezTo>
                      <a:pt x="1506781" y="500964"/>
                      <a:pt x="1545222" y="482411"/>
                      <a:pt x="1551753" y="474545"/>
                    </a:cubicBezTo>
                    <a:cubicBezTo>
                      <a:pt x="1558431" y="466678"/>
                      <a:pt x="1497430" y="445454"/>
                      <a:pt x="1472347" y="450649"/>
                    </a:cubicBezTo>
                    <a:cubicBezTo>
                      <a:pt x="1447263" y="455992"/>
                      <a:pt x="1432570" y="442782"/>
                      <a:pt x="1408822" y="432096"/>
                    </a:cubicBezTo>
                    <a:cubicBezTo>
                      <a:pt x="1384926" y="421558"/>
                      <a:pt x="1320363" y="424081"/>
                      <a:pt x="1333424" y="442634"/>
                    </a:cubicBezTo>
                    <a:cubicBezTo>
                      <a:pt x="1342626" y="455843"/>
                      <a:pt x="1419508" y="483598"/>
                      <a:pt x="1427375" y="470389"/>
                    </a:cubicBezTo>
                    <a:cubicBezTo>
                      <a:pt x="1435241" y="457179"/>
                      <a:pt x="1455130" y="486270"/>
                      <a:pt x="1467003" y="500815"/>
                    </a:cubicBezTo>
                    <a:cubicBezTo>
                      <a:pt x="1478877" y="515361"/>
                      <a:pt x="1458989" y="520704"/>
                      <a:pt x="1468339" y="547123"/>
                    </a:cubicBezTo>
                    <a:close/>
                    <a:moveTo>
                      <a:pt x="1535871" y="390835"/>
                    </a:moveTo>
                    <a:cubicBezTo>
                      <a:pt x="1512124" y="378961"/>
                      <a:pt x="1482143" y="404044"/>
                      <a:pt x="1506781" y="413395"/>
                    </a:cubicBezTo>
                    <a:cubicBezTo>
                      <a:pt x="1528005" y="421409"/>
                      <a:pt x="1559767" y="402857"/>
                      <a:pt x="1535871" y="390835"/>
                    </a:cubicBezTo>
                    <a:close/>
                    <a:moveTo>
                      <a:pt x="1345297" y="242561"/>
                    </a:moveTo>
                    <a:cubicBezTo>
                      <a:pt x="1364741" y="252357"/>
                      <a:pt x="1353164" y="265121"/>
                      <a:pt x="1374388" y="274323"/>
                    </a:cubicBezTo>
                    <a:cubicBezTo>
                      <a:pt x="1395612" y="283525"/>
                      <a:pt x="1456466" y="262449"/>
                      <a:pt x="1461809" y="276995"/>
                    </a:cubicBezTo>
                    <a:cubicBezTo>
                      <a:pt x="1467152" y="291540"/>
                      <a:pt x="1399620" y="292876"/>
                      <a:pt x="1408822" y="302078"/>
                    </a:cubicBezTo>
                    <a:cubicBezTo>
                      <a:pt x="1418024" y="311280"/>
                      <a:pt x="1456466" y="325974"/>
                      <a:pt x="1451122" y="333840"/>
                    </a:cubicBezTo>
                    <a:cubicBezTo>
                      <a:pt x="1445779" y="341855"/>
                      <a:pt x="1514647" y="364267"/>
                      <a:pt x="1521326" y="353729"/>
                    </a:cubicBezTo>
                    <a:cubicBezTo>
                      <a:pt x="1528005" y="343191"/>
                      <a:pt x="1546409" y="345714"/>
                      <a:pt x="1563626" y="352393"/>
                    </a:cubicBezTo>
                    <a:cubicBezTo>
                      <a:pt x="1580843" y="359072"/>
                      <a:pt x="1582179" y="311429"/>
                      <a:pt x="1594053" y="319295"/>
                    </a:cubicBezTo>
                    <a:cubicBezTo>
                      <a:pt x="1605927" y="327310"/>
                      <a:pt x="1604591" y="302078"/>
                      <a:pt x="1624479" y="294212"/>
                    </a:cubicBezTo>
                    <a:cubicBezTo>
                      <a:pt x="1644368" y="286197"/>
                      <a:pt x="1672865" y="286197"/>
                      <a:pt x="1674794" y="276995"/>
                    </a:cubicBezTo>
                    <a:cubicBezTo>
                      <a:pt x="1676130" y="270316"/>
                      <a:pt x="1669451" y="261114"/>
                      <a:pt x="1645704" y="263785"/>
                    </a:cubicBezTo>
                    <a:cubicBezTo>
                      <a:pt x="1621956" y="266457"/>
                      <a:pt x="1606075" y="257106"/>
                      <a:pt x="1616613" y="243897"/>
                    </a:cubicBezTo>
                    <a:cubicBezTo>
                      <a:pt x="1627151" y="230687"/>
                      <a:pt x="1590194" y="226680"/>
                      <a:pt x="1603403" y="216142"/>
                    </a:cubicBezTo>
                    <a:cubicBezTo>
                      <a:pt x="1616613" y="205604"/>
                      <a:pt x="1578320" y="194917"/>
                      <a:pt x="1582179" y="210799"/>
                    </a:cubicBezTo>
                    <a:cubicBezTo>
                      <a:pt x="1586186" y="226680"/>
                      <a:pt x="1558431" y="212134"/>
                      <a:pt x="1554424" y="197589"/>
                    </a:cubicBezTo>
                    <a:cubicBezTo>
                      <a:pt x="1550417" y="183044"/>
                      <a:pt x="1496243" y="177700"/>
                      <a:pt x="1460473" y="145938"/>
                    </a:cubicBezTo>
                    <a:cubicBezTo>
                      <a:pt x="1424703" y="114176"/>
                      <a:pt x="1387746" y="135400"/>
                      <a:pt x="1408822" y="139259"/>
                    </a:cubicBezTo>
                    <a:cubicBezTo>
                      <a:pt x="1430047" y="143266"/>
                      <a:pt x="1428711" y="153804"/>
                      <a:pt x="1411494" y="152469"/>
                    </a:cubicBezTo>
                    <a:cubicBezTo>
                      <a:pt x="1394277" y="151133"/>
                      <a:pt x="1363850" y="153804"/>
                      <a:pt x="1391605" y="164342"/>
                    </a:cubicBezTo>
                    <a:cubicBezTo>
                      <a:pt x="1419360" y="174880"/>
                      <a:pt x="1388934" y="178888"/>
                      <a:pt x="1366522" y="178888"/>
                    </a:cubicBezTo>
                    <a:cubicBezTo>
                      <a:pt x="1344110" y="178888"/>
                      <a:pt x="1342626" y="207978"/>
                      <a:pt x="1371865" y="211986"/>
                    </a:cubicBezTo>
                    <a:cubicBezTo>
                      <a:pt x="1400956" y="215993"/>
                      <a:pt x="1379880" y="233210"/>
                      <a:pt x="1355984" y="226531"/>
                    </a:cubicBezTo>
                    <a:cubicBezTo>
                      <a:pt x="1332236" y="219852"/>
                      <a:pt x="1324222" y="231874"/>
                      <a:pt x="1345446" y="242412"/>
                    </a:cubicBezTo>
                    <a:close/>
                    <a:moveTo>
                      <a:pt x="1505445" y="111504"/>
                    </a:moveTo>
                    <a:cubicBezTo>
                      <a:pt x="1523998" y="99630"/>
                      <a:pt x="1538543" y="107497"/>
                      <a:pt x="1522662" y="115512"/>
                    </a:cubicBezTo>
                    <a:cubicBezTo>
                      <a:pt x="1506781" y="123378"/>
                      <a:pt x="1512124" y="128721"/>
                      <a:pt x="1534536" y="127385"/>
                    </a:cubicBezTo>
                    <a:cubicBezTo>
                      <a:pt x="1557096" y="126050"/>
                      <a:pt x="1525333" y="134064"/>
                      <a:pt x="1525333" y="147274"/>
                    </a:cubicBezTo>
                    <a:cubicBezTo>
                      <a:pt x="1525333" y="160483"/>
                      <a:pt x="1551753" y="152617"/>
                      <a:pt x="1553088" y="165827"/>
                    </a:cubicBezTo>
                    <a:cubicBezTo>
                      <a:pt x="1554424" y="179036"/>
                      <a:pt x="1611270" y="184379"/>
                      <a:pt x="1628487" y="168498"/>
                    </a:cubicBezTo>
                    <a:cubicBezTo>
                      <a:pt x="1645704" y="152617"/>
                      <a:pt x="1639025" y="172506"/>
                      <a:pt x="1637689" y="183044"/>
                    </a:cubicBezTo>
                    <a:cubicBezTo>
                      <a:pt x="1636353" y="193582"/>
                      <a:pt x="1718430" y="202932"/>
                      <a:pt x="1722438" y="189723"/>
                    </a:cubicBezTo>
                    <a:cubicBezTo>
                      <a:pt x="1726445" y="176513"/>
                      <a:pt x="1738319" y="181708"/>
                      <a:pt x="1754200" y="185715"/>
                    </a:cubicBezTo>
                    <a:cubicBezTo>
                      <a:pt x="1770081" y="189723"/>
                      <a:pt x="1848151" y="171170"/>
                      <a:pt x="1849487" y="155289"/>
                    </a:cubicBezTo>
                    <a:cubicBezTo>
                      <a:pt x="1850823" y="139408"/>
                      <a:pt x="1874570" y="163303"/>
                      <a:pt x="1849487" y="180372"/>
                    </a:cubicBezTo>
                    <a:cubicBezTo>
                      <a:pt x="1824404" y="197441"/>
                      <a:pt x="1774089" y="194917"/>
                      <a:pt x="1751528" y="201596"/>
                    </a:cubicBezTo>
                    <a:cubicBezTo>
                      <a:pt x="1728969" y="208275"/>
                      <a:pt x="1766074" y="224156"/>
                      <a:pt x="1788634" y="241225"/>
                    </a:cubicBezTo>
                    <a:cubicBezTo>
                      <a:pt x="1811194" y="258442"/>
                      <a:pt x="1759543" y="249091"/>
                      <a:pt x="1738319" y="226680"/>
                    </a:cubicBezTo>
                    <a:cubicBezTo>
                      <a:pt x="1717095" y="204120"/>
                      <a:pt x="1669451" y="204120"/>
                      <a:pt x="1644368" y="205455"/>
                    </a:cubicBezTo>
                    <a:cubicBezTo>
                      <a:pt x="1619285" y="206791"/>
                      <a:pt x="1627151" y="253099"/>
                      <a:pt x="1645704" y="253099"/>
                    </a:cubicBezTo>
                    <a:cubicBezTo>
                      <a:pt x="1664256" y="253099"/>
                      <a:pt x="1682809" y="259778"/>
                      <a:pt x="1701362" y="288869"/>
                    </a:cubicBezTo>
                    <a:cubicBezTo>
                      <a:pt x="1719915" y="317959"/>
                      <a:pt x="1759543" y="311429"/>
                      <a:pt x="1759543" y="324638"/>
                    </a:cubicBezTo>
                    <a:cubicBezTo>
                      <a:pt x="1759543" y="337848"/>
                      <a:pt x="1707893" y="314100"/>
                      <a:pt x="1678802" y="308757"/>
                    </a:cubicBezTo>
                    <a:cubicBezTo>
                      <a:pt x="1649711" y="303414"/>
                      <a:pt x="1603403" y="321967"/>
                      <a:pt x="1602068" y="343191"/>
                    </a:cubicBezTo>
                    <a:cubicBezTo>
                      <a:pt x="1600732" y="364415"/>
                      <a:pt x="1644368" y="361744"/>
                      <a:pt x="1673459" y="344527"/>
                    </a:cubicBezTo>
                    <a:cubicBezTo>
                      <a:pt x="1702549" y="327310"/>
                      <a:pt x="1681473" y="349870"/>
                      <a:pt x="1666780" y="363080"/>
                    </a:cubicBezTo>
                    <a:cubicBezTo>
                      <a:pt x="1652234" y="376289"/>
                      <a:pt x="1701213" y="386827"/>
                      <a:pt x="1701213" y="402857"/>
                    </a:cubicBezTo>
                    <a:cubicBezTo>
                      <a:pt x="1701213" y="418886"/>
                      <a:pt x="1665444" y="413395"/>
                      <a:pt x="1661436" y="398849"/>
                    </a:cubicBezTo>
                    <a:cubicBezTo>
                      <a:pt x="1657429" y="384304"/>
                      <a:pt x="1644219" y="369759"/>
                      <a:pt x="1609786" y="372430"/>
                    </a:cubicBezTo>
                    <a:cubicBezTo>
                      <a:pt x="1575352" y="375102"/>
                      <a:pt x="1584702" y="398849"/>
                      <a:pt x="1605778" y="401521"/>
                    </a:cubicBezTo>
                    <a:cubicBezTo>
                      <a:pt x="1627002" y="404192"/>
                      <a:pt x="1628338" y="420074"/>
                      <a:pt x="1604442" y="420074"/>
                    </a:cubicBezTo>
                    <a:cubicBezTo>
                      <a:pt x="1580546" y="420074"/>
                      <a:pt x="1526818" y="435064"/>
                      <a:pt x="1543589" y="450500"/>
                    </a:cubicBezTo>
                    <a:cubicBezTo>
                      <a:pt x="1562142" y="467717"/>
                      <a:pt x="1629674" y="450500"/>
                      <a:pt x="1641548" y="461038"/>
                    </a:cubicBezTo>
                    <a:cubicBezTo>
                      <a:pt x="1653422" y="471576"/>
                      <a:pt x="1686520" y="475584"/>
                      <a:pt x="1694534" y="463710"/>
                    </a:cubicBezTo>
                    <a:cubicBezTo>
                      <a:pt x="1702549" y="451836"/>
                      <a:pt x="1728969" y="457031"/>
                      <a:pt x="1755388" y="457031"/>
                    </a:cubicBezTo>
                    <a:cubicBezTo>
                      <a:pt x="1781807" y="457031"/>
                      <a:pt x="1788486" y="461038"/>
                      <a:pt x="1800359" y="471576"/>
                    </a:cubicBezTo>
                    <a:cubicBezTo>
                      <a:pt x="1812233" y="482114"/>
                      <a:pt x="1833458" y="478255"/>
                      <a:pt x="1848003" y="467569"/>
                    </a:cubicBezTo>
                    <a:cubicBezTo>
                      <a:pt x="1857695" y="460544"/>
                      <a:pt x="1868737" y="457031"/>
                      <a:pt x="1881101" y="457031"/>
                    </a:cubicBezTo>
                    <a:cubicBezTo>
                      <a:pt x="1899654" y="457031"/>
                      <a:pt x="1903661" y="445157"/>
                      <a:pt x="1894311" y="430612"/>
                    </a:cubicBezTo>
                    <a:cubicBezTo>
                      <a:pt x="1885108" y="416066"/>
                      <a:pt x="1861213" y="441150"/>
                      <a:pt x="1858541" y="430612"/>
                    </a:cubicBezTo>
                    <a:cubicBezTo>
                      <a:pt x="1855276" y="417550"/>
                      <a:pt x="1833458" y="413395"/>
                      <a:pt x="1796352" y="418738"/>
                    </a:cubicBezTo>
                    <a:cubicBezTo>
                      <a:pt x="1759247" y="424081"/>
                      <a:pt x="1775128" y="394842"/>
                      <a:pt x="1797688" y="401521"/>
                    </a:cubicBezTo>
                    <a:cubicBezTo>
                      <a:pt x="1820248" y="408200"/>
                      <a:pt x="1850675" y="405528"/>
                      <a:pt x="1875758" y="398849"/>
                    </a:cubicBezTo>
                    <a:cubicBezTo>
                      <a:pt x="1900841" y="392170"/>
                      <a:pt x="1881101" y="380297"/>
                      <a:pt x="1881101" y="369759"/>
                    </a:cubicBezTo>
                    <a:cubicBezTo>
                      <a:pt x="1881101" y="359221"/>
                      <a:pt x="1912863" y="365751"/>
                      <a:pt x="1936759" y="365751"/>
                    </a:cubicBezTo>
                    <a:cubicBezTo>
                      <a:pt x="1960655" y="365751"/>
                      <a:pt x="1994941" y="327310"/>
                      <a:pt x="1996277" y="304898"/>
                    </a:cubicBezTo>
                    <a:cubicBezTo>
                      <a:pt x="1997612" y="282338"/>
                      <a:pt x="1943290" y="287681"/>
                      <a:pt x="1916871" y="287681"/>
                    </a:cubicBezTo>
                    <a:cubicBezTo>
                      <a:pt x="1890452" y="287681"/>
                      <a:pt x="1934088" y="267793"/>
                      <a:pt x="1984403" y="270464"/>
                    </a:cubicBezTo>
                    <a:cubicBezTo>
                      <a:pt x="2034718" y="273136"/>
                      <a:pt x="2012158" y="250576"/>
                      <a:pt x="2021508" y="242709"/>
                    </a:cubicBezTo>
                    <a:cubicBezTo>
                      <a:pt x="2030859" y="234843"/>
                      <a:pt x="2054606" y="251911"/>
                      <a:pt x="2079690" y="246717"/>
                    </a:cubicBezTo>
                    <a:cubicBezTo>
                      <a:pt x="2104773" y="241373"/>
                      <a:pt x="2087705" y="220298"/>
                      <a:pt x="2104773" y="220298"/>
                    </a:cubicBezTo>
                    <a:cubicBezTo>
                      <a:pt x="2116944" y="220298"/>
                      <a:pt x="2144550" y="201745"/>
                      <a:pt x="2198724" y="171318"/>
                    </a:cubicBezTo>
                    <a:cubicBezTo>
                      <a:pt x="2253047" y="140892"/>
                      <a:pt x="2295347" y="146235"/>
                      <a:pt x="2298019" y="129018"/>
                    </a:cubicBezTo>
                    <a:cubicBezTo>
                      <a:pt x="2300690" y="111801"/>
                      <a:pt x="2222620" y="129018"/>
                      <a:pt x="2209411" y="123675"/>
                    </a:cubicBezTo>
                    <a:cubicBezTo>
                      <a:pt x="2196201" y="118332"/>
                      <a:pt x="2263733" y="103786"/>
                      <a:pt x="2279614" y="107794"/>
                    </a:cubicBezTo>
                    <a:cubicBezTo>
                      <a:pt x="2295495" y="111801"/>
                      <a:pt x="2316720" y="107794"/>
                      <a:pt x="2370894" y="81374"/>
                    </a:cubicBezTo>
                    <a:cubicBezTo>
                      <a:pt x="2425216" y="54955"/>
                      <a:pt x="2401320" y="48276"/>
                      <a:pt x="2378909" y="52284"/>
                    </a:cubicBezTo>
                    <a:cubicBezTo>
                      <a:pt x="2356348" y="56291"/>
                      <a:pt x="2331265" y="48276"/>
                      <a:pt x="2332601" y="33731"/>
                    </a:cubicBezTo>
                    <a:cubicBezTo>
                      <a:pt x="2333937" y="19186"/>
                      <a:pt x="2299503" y="32395"/>
                      <a:pt x="2298167" y="24529"/>
                    </a:cubicBezTo>
                    <a:cubicBezTo>
                      <a:pt x="2296831" y="16514"/>
                      <a:pt x="2265069" y="20521"/>
                      <a:pt x="2230635" y="33731"/>
                    </a:cubicBezTo>
                    <a:cubicBezTo>
                      <a:pt x="2196201" y="46941"/>
                      <a:pt x="2227963" y="20521"/>
                      <a:pt x="2242509" y="15178"/>
                    </a:cubicBezTo>
                    <a:cubicBezTo>
                      <a:pt x="2257054" y="9835"/>
                      <a:pt x="2155088" y="15178"/>
                      <a:pt x="2138020" y="3304"/>
                    </a:cubicBezTo>
                    <a:cubicBezTo>
                      <a:pt x="2120803" y="-8569"/>
                      <a:pt x="2100914" y="23193"/>
                      <a:pt x="2085033" y="7312"/>
                    </a:cubicBezTo>
                    <a:cubicBezTo>
                      <a:pt x="2069152" y="-8569"/>
                      <a:pt x="2028187" y="4640"/>
                      <a:pt x="2033382" y="16514"/>
                    </a:cubicBezTo>
                    <a:cubicBezTo>
                      <a:pt x="2038725" y="28388"/>
                      <a:pt x="2026703" y="28388"/>
                      <a:pt x="2010822" y="15178"/>
                    </a:cubicBezTo>
                    <a:cubicBezTo>
                      <a:pt x="1994941" y="1969"/>
                      <a:pt x="1964514" y="16514"/>
                      <a:pt x="1936759" y="12507"/>
                    </a:cubicBezTo>
                    <a:cubicBezTo>
                      <a:pt x="1909004" y="8499"/>
                      <a:pt x="1920878" y="35067"/>
                      <a:pt x="1890452" y="21709"/>
                    </a:cubicBezTo>
                    <a:cubicBezTo>
                      <a:pt x="1860025" y="8499"/>
                      <a:pt x="1826927" y="15030"/>
                      <a:pt x="1836129" y="19037"/>
                    </a:cubicBezTo>
                    <a:cubicBezTo>
                      <a:pt x="1845331" y="23045"/>
                      <a:pt x="1833458" y="30911"/>
                      <a:pt x="1820248" y="27052"/>
                    </a:cubicBezTo>
                    <a:cubicBezTo>
                      <a:pt x="1807038" y="23045"/>
                      <a:pt x="1795165" y="28388"/>
                      <a:pt x="1801695" y="41597"/>
                    </a:cubicBezTo>
                    <a:cubicBezTo>
                      <a:pt x="1808374" y="54807"/>
                      <a:pt x="1752716" y="37590"/>
                      <a:pt x="1752716" y="52135"/>
                    </a:cubicBezTo>
                    <a:cubicBezTo>
                      <a:pt x="1752716" y="66681"/>
                      <a:pt x="1732827" y="74695"/>
                      <a:pt x="1716946" y="61337"/>
                    </a:cubicBezTo>
                    <a:cubicBezTo>
                      <a:pt x="1701065" y="48128"/>
                      <a:pt x="1650750" y="44121"/>
                      <a:pt x="1665295" y="55994"/>
                    </a:cubicBezTo>
                    <a:cubicBezTo>
                      <a:pt x="1679841" y="67868"/>
                      <a:pt x="1620323" y="61337"/>
                      <a:pt x="1636205" y="73211"/>
                    </a:cubicBezTo>
                    <a:cubicBezTo>
                      <a:pt x="1652086" y="85085"/>
                      <a:pt x="1616316" y="94436"/>
                      <a:pt x="1616316" y="87757"/>
                    </a:cubicBezTo>
                    <a:cubicBezTo>
                      <a:pt x="1616316" y="81078"/>
                      <a:pt x="1583218" y="69204"/>
                      <a:pt x="1570008" y="81078"/>
                    </a:cubicBezTo>
                    <a:cubicBezTo>
                      <a:pt x="1556799" y="92951"/>
                      <a:pt x="1552791" y="107497"/>
                      <a:pt x="1546261" y="99630"/>
                    </a:cubicBezTo>
                    <a:cubicBezTo>
                      <a:pt x="1539582" y="91764"/>
                      <a:pt x="1510491" y="94287"/>
                      <a:pt x="1482736" y="104974"/>
                    </a:cubicBezTo>
                    <a:cubicBezTo>
                      <a:pt x="1454981" y="115512"/>
                      <a:pt x="1486744" y="123526"/>
                      <a:pt x="1505296" y="111653"/>
                    </a:cubicBezTo>
                    <a:close/>
                    <a:moveTo>
                      <a:pt x="1838949" y="1253761"/>
                    </a:moveTo>
                    <a:cubicBezTo>
                      <a:pt x="1848151" y="1252425"/>
                      <a:pt x="1866704" y="1219327"/>
                      <a:pt x="1842957" y="1220662"/>
                    </a:cubicBezTo>
                    <a:cubicBezTo>
                      <a:pt x="1819209" y="1221998"/>
                      <a:pt x="1824552" y="1255838"/>
                      <a:pt x="1838949" y="1253761"/>
                    </a:cubicBezTo>
                    <a:close/>
                    <a:moveTo>
                      <a:pt x="1722438" y="1224670"/>
                    </a:moveTo>
                    <a:cubicBezTo>
                      <a:pt x="1743662" y="1237879"/>
                      <a:pt x="1775424" y="1202110"/>
                      <a:pt x="1772753" y="1191572"/>
                    </a:cubicBezTo>
                    <a:cubicBezTo>
                      <a:pt x="1770081" y="1181034"/>
                      <a:pt x="1696909" y="1208640"/>
                      <a:pt x="1722438" y="1224670"/>
                    </a:cubicBezTo>
                    <a:close/>
                    <a:moveTo>
                      <a:pt x="1817725" y="1151795"/>
                    </a:moveTo>
                    <a:cubicBezTo>
                      <a:pt x="1820397" y="1138585"/>
                      <a:pt x="1774089" y="1133242"/>
                      <a:pt x="1776760" y="1118696"/>
                    </a:cubicBezTo>
                    <a:cubicBezTo>
                      <a:pt x="1779432" y="1104151"/>
                      <a:pt x="1733124" y="1092277"/>
                      <a:pt x="1718579" y="1084262"/>
                    </a:cubicBezTo>
                    <a:cubicBezTo>
                      <a:pt x="1704033" y="1076248"/>
                      <a:pt x="1681473" y="1072389"/>
                      <a:pt x="1681473" y="1056508"/>
                    </a:cubicBezTo>
                    <a:cubicBezTo>
                      <a:pt x="1681473" y="1040626"/>
                      <a:pt x="1649711" y="1052500"/>
                      <a:pt x="1648375" y="1076396"/>
                    </a:cubicBezTo>
                    <a:cubicBezTo>
                      <a:pt x="1647039" y="1100292"/>
                      <a:pt x="1633830" y="1094949"/>
                      <a:pt x="1640509" y="1117361"/>
                    </a:cubicBezTo>
                    <a:cubicBezTo>
                      <a:pt x="1647188" y="1139921"/>
                      <a:pt x="1611418" y="1145116"/>
                      <a:pt x="1615426" y="1157138"/>
                    </a:cubicBezTo>
                    <a:cubicBezTo>
                      <a:pt x="1619433" y="1169012"/>
                      <a:pt x="1636650" y="1155802"/>
                      <a:pt x="1652531" y="1155802"/>
                    </a:cubicBezTo>
                    <a:cubicBezTo>
                      <a:pt x="1668412" y="1155802"/>
                      <a:pt x="1648227" y="1177917"/>
                      <a:pt x="1668412" y="1179549"/>
                    </a:cubicBezTo>
                    <a:cubicBezTo>
                      <a:pt x="1684293" y="1180885"/>
                      <a:pt x="1712048" y="1162332"/>
                      <a:pt x="1718727" y="1151795"/>
                    </a:cubicBezTo>
                    <a:cubicBezTo>
                      <a:pt x="1725406" y="1141257"/>
                      <a:pt x="1738616" y="1137249"/>
                      <a:pt x="1757169" y="1150459"/>
                    </a:cubicBezTo>
                    <a:cubicBezTo>
                      <a:pt x="1775721" y="1163668"/>
                      <a:pt x="1815350" y="1165004"/>
                      <a:pt x="1818022" y="1151795"/>
                    </a:cubicBezTo>
                    <a:close/>
                    <a:moveTo>
                      <a:pt x="2250524" y="1035283"/>
                    </a:moveTo>
                    <a:cubicBezTo>
                      <a:pt x="2266405" y="1036619"/>
                      <a:pt x="2269076" y="1056508"/>
                      <a:pt x="2294160" y="1077583"/>
                    </a:cubicBezTo>
                    <a:cubicBezTo>
                      <a:pt x="2319243" y="1098808"/>
                      <a:pt x="2321915" y="1084262"/>
                      <a:pt x="2325922" y="1069717"/>
                    </a:cubicBezTo>
                    <a:cubicBezTo>
                      <a:pt x="2329929" y="1055172"/>
                      <a:pt x="2357684" y="1067046"/>
                      <a:pt x="2356348" y="1052500"/>
                    </a:cubicBezTo>
                    <a:cubicBezTo>
                      <a:pt x="2355013" y="1037955"/>
                      <a:pt x="2378909" y="1020738"/>
                      <a:pt x="2394790" y="1014207"/>
                    </a:cubicBezTo>
                    <a:cubicBezTo>
                      <a:pt x="2410671" y="1007528"/>
                      <a:pt x="2381580" y="991647"/>
                      <a:pt x="2360356" y="992983"/>
                    </a:cubicBezTo>
                    <a:cubicBezTo>
                      <a:pt x="2339132" y="994319"/>
                      <a:pt x="2335272" y="979773"/>
                      <a:pt x="2335272" y="970423"/>
                    </a:cubicBezTo>
                    <a:cubicBezTo>
                      <a:pt x="2335272" y="961072"/>
                      <a:pt x="2295495" y="938660"/>
                      <a:pt x="2282286" y="942668"/>
                    </a:cubicBezTo>
                    <a:cubicBezTo>
                      <a:pt x="2269076" y="946675"/>
                      <a:pt x="2246516" y="925451"/>
                      <a:pt x="2229299" y="924115"/>
                    </a:cubicBezTo>
                    <a:cubicBezTo>
                      <a:pt x="2212082" y="922779"/>
                      <a:pt x="2186999" y="909570"/>
                      <a:pt x="2189522" y="891017"/>
                    </a:cubicBezTo>
                    <a:cubicBezTo>
                      <a:pt x="2192194" y="872464"/>
                      <a:pt x="2223956" y="896360"/>
                      <a:pt x="2230487" y="881815"/>
                    </a:cubicBezTo>
                    <a:cubicBezTo>
                      <a:pt x="2237165" y="867269"/>
                      <a:pt x="2197388" y="875136"/>
                      <a:pt x="2196053" y="864598"/>
                    </a:cubicBezTo>
                    <a:cubicBezTo>
                      <a:pt x="2194717" y="854060"/>
                      <a:pt x="2205255" y="857919"/>
                      <a:pt x="2213270" y="851388"/>
                    </a:cubicBezTo>
                    <a:cubicBezTo>
                      <a:pt x="2221284" y="844709"/>
                      <a:pt x="2206591" y="831500"/>
                      <a:pt x="2197388" y="826305"/>
                    </a:cubicBezTo>
                    <a:cubicBezTo>
                      <a:pt x="2188186" y="820962"/>
                      <a:pt x="2185515" y="836843"/>
                      <a:pt x="2176164" y="836843"/>
                    </a:cubicBezTo>
                    <a:cubicBezTo>
                      <a:pt x="2166814" y="836843"/>
                      <a:pt x="2174828" y="822297"/>
                      <a:pt x="2181507" y="812947"/>
                    </a:cubicBezTo>
                    <a:cubicBezTo>
                      <a:pt x="2188186" y="803745"/>
                      <a:pt x="2151081" y="793058"/>
                      <a:pt x="2135200" y="798402"/>
                    </a:cubicBezTo>
                    <a:cubicBezTo>
                      <a:pt x="2119319" y="803745"/>
                      <a:pt x="2113975" y="794394"/>
                      <a:pt x="2113975" y="783856"/>
                    </a:cubicBezTo>
                    <a:cubicBezTo>
                      <a:pt x="2113975" y="773318"/>
                      <a:pt x="2086220" y="783856"/>
                      <a:pt x="2075534" y="791723"/>
                    </a:cubicBezTo>
                    <a:cubicBezTo>
                      <a:pt x="2064996" y="799737"/>
                      <a:pt x="2051786" y="783856"/>
                      <a:pt x="2064996" y="782520"/>
                    </a:cubicBezTo>
                    <a:cubicBezTo>
                      <a:pt x="2078206" y="781185"/>
                      <a:pt x="2094087" y="770647"/>
                      <a:pt x="2090079" y="758624"/>
                    </a:cubicBezTo>
                    <a:cubicBezTo>
                      <a:pt x="2086072" y="746751"/>
                      <a:pt x="2051638" y="745415"/>
                      <a:pt x="2045107" y="759960"/>
                    </a:cubicBezTo>
                    <a:cubicBezTo>
                      <a:pt x="2038428" y="774506"/>
                      <a:pt x="2010673" y="744079"/>
                      <a:pt x="2010673" y="732205"/>
                    </a:cubicBezTo>
                    <a:cubicBezTo>
                      <a:pt x="2010673" y="720332"/>
                      <a:pt x="1968373" y="730869"/>
                      <a:pt x="1973568" y="710981"/>
                    </a:cubicBezTo>
                    <a:cubicBezTo>
                      <a:pt x="1978911" y="691092"/>
                      <a:pt x="1924589" y="685898"/>
                      <a:pt x="1910043" y="685898"/>
                    </a:cubicBezTo>
                    <a:cubicBezTo>
                      <a:pt x="1895498" y="685898"/>
                      <a:pt x="1874274" y="697771"/>
                      <a:pt x="1876945" y="710981"/>
                    </a:cubicBezTo>
                    <a:cubicBezTo>
                      <a:pt x="1879617" y="724191"/>
                      <a:pt x="1861064" y="718847"/>
                      <a:pt x="1858393" y="704302"/>
                    </a:cubicBezTo>
                    <a:cubicBezTo>
                      <a:pt x="1855721" y="689757"/>
                      <a:pt x="1819951" y="720183"/>
                      <a:pt x="1809413" y="720183"/>
                    </a:cubicBezTo>
                    <a:cubicBezTo>
                      <a:pt x="1798875" y="720183"/>
                      <a:pt x="1816092" y="681742"/>
                      <a:pt x="1810749" y="669868"/>
                    </a:cubicBezTo>
                    <a:cubicBezTo>
                      <a:pt x="1805406" y="657994"/>
                      <a:pt x="1797539" y="653987"/>
                      <a:pt x="1789525" y="634098"/>
                    </a:cubicBezTo>
                    <a:cubicBezTo>
                      <a:pt x="1781510" y="614210"/>
                      <a:pt x="1741881" y="622225"/>
                      <a:pt x="1731343" y="634098"/>
                    </a:cubicBezTo>
                    <a:cubicBezTo>
                      <a:pt x="1720805" y="645972"/>
                      <a:pt x="1686371" y="640777"/>
                      <a:pt x="1667818" y="659182"/>
                    </a:cubicBezTo>
                    <a:cubicBezTo>
                      <a:pt x="1649266" y="677734"/>
                      <a:pt x="1669154" y="696287"/>
                      <a:pt x="1677021" y="702818"/>
                    </a:cubicBezTo>
                    <a:cubicBezTo>
                      <a:pt x="1684887" y="709497"/>
                      <a:pt x="1649266" y="720035"/>
                      <a:pt x="1661140" y="730573"/>
                    </a:cubicBezTo>
                    <a:cubicBezTo>
                      <a:pt x="1673013" y="741111"/>
                      <a:pt x="1691566" y="735916"/>
                      <a:pt x="1692902" y="753133"/>
                    </a:cubicBezTo>
                    <a:cubicBezTo>
                      <a:pt x="1694238" y="770350"/>
                      <a:pt x="1649266" y="747790"/>
                      <a:pt x="1642587" y="733244"/>
                    </a:cubicBezTo>
                    <a:cubicBezTo>
                      <a:pt x="1635908" y="718699"/>
                      <a:pt x="1645258" y="705489"/>
                      <a:pt x="1635908" y="694803"/>
                    </a:cubicBezTo>
                    <a:cubicBezTo>
                      <a:pt x="1626706" y="684265"/>
                      <a:pt x="1634572" y="671055"/>
                      <a:pt x="1651789" y="652503"/>
                    </a:cubicBezTo>
                    <a:cubicBezTo>
                      <a:pt x="1669006" y="633950"/>
                      <a:pt x="1682215" y="636621"/>
                      <a:pt x="1682215" y="626084"/>
                    </a:cubicBezTo>
                    <a:cubicBezTo>
                      <a:pt x="1682215" y="615546"/>
                      <a:pt x="1608153" y="615546"/>
                      <a:pt x="1564369" y="655174"/>
                    </a:cubicBezTo>
                    <a:cubicBezTo>
                      <a:pt x="1520732" y="694951"/>
                      <a:pt x="1533942" y="747790"/>
                      <a:pt x="1536613" y="758476"/>
                    </a:cubicBezTo>
                    <a:cubicBezTo>
                      <a:pt x="1539285" y="769014"/>
                      <a:pt x="1577578" y="763819"/>
                      <a:pt x="1600138" y="770350"/>
                    </a:cubicBezTo>
                    <a:cubicBezTo>
                      <a:pt x="1622698" y="777029"/>
                      <a:pt x="1610676" y="786231"/>
                      <a:pt x="1593459" y="783559"/>
                    </a:cubicBezTo>
                    <a:cubicBezTo>
                      <a:pt x="1576242" y="780888"/>
                      <a:pt x="1547152" y="775545"/>
                      <a:pt x="1548487" y="787567"/>
                    </a:cubicBezTo>
                    <a:cubicBezTo>
                      <a:pt x="1549823" y="799441"/>
                      <a:pt x="1585593" y="822001"/>
                      <a:pt x="1606669" y="816657"/>
                    </a:cubicBezTo>
                    <a:cubicBezTo>
                      <a:pt x="1620813" y="813095"/>
                      <a:pt x="1630965" y="815322"/>
                      <a:pt x="1637095" y="823336"/>
                    </a:cubicBezTo>
                    <a:cubicBezTo>
                      <a:pt x="1646297" y="835210"/>
                      <a:pt x="1671529" y="831351"/>
                      <a:pt x="1696612" y="832539"/>
                    </a:cubicBezTo>
                    <a:cubicBezTo>
                      <a:pt x="1721696" y="833874"/>
                      <a:pt x="1750935" y="843077"/>
                      <a:pt x="1762809" y="844412"/>
                    </a:cubicBezTo>
                    <a:cubicBezTo>
                      <a:pt x="1774683" y="845748"/>
                      <a:pt x="1789228" y="837733"/>
                      <a:pt x="1793235" y="831203"/>
                    </a:cubicBezTo>
                    <a:cubicBezTo>
                      <a:pt x="1797243" y="824524"/>
                      <a:pt x="1846222" y="841741"/>
                      <a:pt x="1860767" y="840405"/>
                    </a:cubicBezTo>
                    <a:cubicBezTo>
                      <a:pt x="1875313" y="839069"/>
                      <a:pt x="1866110" y="825860"/>
                      <a:pt x="1856760" y="821852"/>
                    </a:cubicBezTo>
                    <a:cubicBezTo>
                      <a:pt x="1847558" y="817845"/>
                      <a:pt x="1851417" y="800628"/>
                      <a:pt x="1863439" y="807307"/>
                    </a:cubicBezTo>
                    <a:cubicBezTo>
                      <a:pt x="1875313" y="813986"/>
                      <a:pt x="1895201" y="817845"/>
                      <a:pt x="1899209" y="829867"/>
                    </a:cubicBezTo>
                    <a:cubicBezTo>
                      <a:pt x="1902622" y="839960"/>
                      <a:pt x="1913754" y="835210"/>
                      <a:pt x="1915090" y="844412"/>
                    </a:cubicBezTo>
                    <a:cubicBezTo>
                      <a:pt x="1916425" y="853615"/>
                      <a:pt x="1958726" y="864301"/>
                      <a:pt x="1960062" y="874839"/>
                    </a:cubicBezTo>
                    <a:cubicBezTo>
                      <a:pt x="1961397" y="885377"/>
                      <a:pt x="1919097" y="890720"/>
                      <a:pt x="1930971" y="899922"/>
                    </a:cubicBezTo>
                    <a:cubicBezTo>
                      <a:pt x="1942845" y="909124"/>
                      <a:pt x="1961397" y="888048"/>
                      <a:pt x="1977279" y="886713"/>
                    </a:cubicBezTo>
                    <a:cubicBezTo>
                      <a:pt x="1993160" y="885377"/>
                      <a:pt x="1993160" y="921147"/>
                      <a:pt x="2005033" y="915803"/>
                    </a:cubicBezTo>
                    <a:cubicBezTo>
                      <a:pt x="2021212" y="908531"/>
                      <a:pt x="2034124" y="922482"/>
                      <a:pt x="2050005" y="944894"/>
                    </a:cubicBezTo>
                    <a:cubicBezTo>
                      <a:pt x="2065886" y="967454"/>
                      <a:pt x="2048669" y="988530"/>
                      <a:pt x="2050005" y="996545"/>
                    </a:cubicBezTo>
                    <a:cubicBezTo>
                      <a:pt x="2051341" y="1004560"/>
                      <a:pt x="2081768" y="1001888"/>
                      <a:pt x="2098985" y="992538"/>
                    </a:cubicBezTo>
                    <a:cubicBezTo>
                      <a:pt x="2116202" y="983335"/>
                      <a:pt x="2132083" y="1003076"/>
                      <a:pt x="2145292" y="1015098"/>
                    </a:cubicBezTo>
                    <a:cubicBezTo>
                      <a:pt x="2158502" y="1026972"/>
                      <a:pt x="2096313" y="1046860"/>
                      <a:pt x="2101656" y="1036322"/>
                    </a:cubicBezTo>
                    <a:cubicBezTo>
                      <a:pt x="2107000" y="1025784"/>
                      <a:pt x="2064551" y="994022"/>
                      <a:pt x="2026258" y="1008567"/>
                    </a:cubicBezTo>
                    <a:cubicBezTo>
                      <a:pt x="1987817" y="1023113"/>
                      <a:pt x="2014384" y="1045673"/>
                      <a:pt x="2018391" y="1058882"/>
                    </a:cubicBezTo>
                    <a:cubicBezTo>
                      <a:pt x="2022399" y="1072092"/>
                      <a:pt x="1983957" y="1085301"/>
                      <a:pt x="1948188" y="1073428"/>
                    </a:cubicBezTo>
                    <a:cubicBezTo>
                      <a:pt x="1912418" y="1061554"/>
                      <a:pt x="1923105" y="1081294"/>
                      <a:pt x="1908559" y="1081294"/>
                    </a:cubicBezTo>
                    <a:cubicBezTo>
                      <a:pt x="1894014" y="1081294"/>
                      <a:pt x="1878133" y="1103854"/>
                      <a:pt x="1891342" y="1118400"/>
                    </a:cubicBezTo>
                    <a:cubicBezTo>
                      <a:pt x="1904552" y="1132945"/>
                      <a:pt x="1933642" y="1119735"/>
                      <a:pt x="1957538" y="1121071"/>
                    </a:cubicBezTo>
                    <a:cubicBezTo>
                      <a:pt x="1981286" y="1122407"/>
                      <a:pt x="1983957" y="1129086"/>
                      <a:pt x="1986629" y="1115728"/>
                    </a:cubicBezTo>
                    <a:cubicBezTo>
                      <a:pt x="1989301" y="1102370"/>
                      <a:pt x="2014384" y="1109049"/>
                      <a:pt x="2031601" y="1113056"/>
                    </a:cubicBezTo>
                    <a:cubicBezTo>
                      <a:pt x="2048818" y="1117064"/>
                      <a:pt x="2044811" y="1140811"/>
                      <a:pt x="2066035" y="1143483"/>
                    </a:cubicBezTo>
                    <a:cubicBezTo>
                      <a:pt x="2087259" y="1146155"/>
                      <a:pt x="2070042" y="1167379"/>
                      <a:pt x="2083252" y="1181924"/>
                    </a:cubicBezTo>
                    <a:cubicBezTo>
                      <a:pt x="2096461" y="1196470"/>
                      <a:pt x="2138910" y="1188603"/>
                      <a:pt x="2154643" y="1204484"/>
                    </a:cubicBezTo>
                    <a:cubicBezTo>
                      <a:pt x="2170524" y="1220366"/>
                      <a:pt x="2237908" y="1251979"/>
                      <a:pt x="2247258" y="1240254"/>
                    </a:cubicBezTo>
                    <a:cubicBezTo>
                      <a:pt x="2257796" y="1227044"/>
                      <a:pt x="2189077" y="1166191"/>
                      <a:pt x="2169188" y="1160848"/>
                    </a:cubicBezTo>
                    <a:cubicBezTo>
                      <a:pt x="2149300" y="1155505"/>
                      <a:pt x="2189077" y="1148974"/>
                      <a:pt x="2214160" y="1168863"/>
                    </a:cubicBezTo>
                    <a:cubicBezTo>
                      <a:pt x="2239243" y="1188752"/>
                      <a:pt x="2276349" y="1197954"/>
                      <a:pt x="2294902" y="1174206"/>
                    </a:cubicBezTo>
                    <a:cubicBezTo>
                      <a:pt x="2313454" y="1150310"/>
                      <a:pt x="2279021" y="1156989"/>
                      <a:pt x="2279021" y="1139772"/>
                    </a:cubicBezTo>
                    <a:cubicBezTo>
                      <a:pt x="2279021" y="1122555"/>
                      <a:pt x="2267147" y="1098808"/>
                      <a:pt x="2248594" y="1098808"/>
                    </a:cubicBezTo>
                    <a:cubicBezTo>
                      <a:pt x="2230041" y="1098808"/>
                      <a:pt x="2182398" y="1061702"/>
                      <a:pt x="2199615" y="1053836"/>
                    </a:cubicBezTo>
                    <a:cubicBezTo>
                      <a:pt x="2216832" y="1045821"/>
                      <a:pt x="2194272" y="1035283"/>
                      <a:pt x="2207630" y="1020738"/>
                    </a:cubicBezTo>
                    <a:cubicBezTo>
                      <a:pt x="2220839" y="1006192"/>
                      <a:pt x="2234049" y="1033947"/>
                      <a:pt x="2249930" y="1035283"/>
                    </a:cubicBezTo>
                    <a:close/>
                    <a:moveTo>
                      <a:pt x="1971193" y="971759"/>
                    </a:moveTo>
                    <a:cubicBezTo>
                      <a:pt x="1987074" y="969087"/>
                      <a:pt x="1984106" y="944597"/>
                      <a:pt x="1975201" y="931981"/>
                    </a:cubicBezTo>
                    <a:cubicBezTo>
                      <a:pt x="1968522" y="922779"/>
                      <a:pt x="1951305" y="921443"/>
                      <a:pt x="1936759" y="922779"/>
                    </a:cubicBezTo>
                    <a:cubicBezTo>
                      <a:pt x="1922214" y="924115"/>
                      <a:pt x="1896982" y="946527"/>
                      <a:pt x="1910340" y="969087"/>
                    </a:cubicBezTo>
                    <a:cubicBezTo>
                      <a:pt x="1923550" y="991647"/>
                      <a:pt x="1955312" y="974430"/>
                      <a:pt x="1971193" y="971759"/>
                    </a:cubicBezTo>
                    <a:close/>
                    <a:moveTo>
                      <a:pt x="1805703" y="627568"/>
                    </a:moveTo>
                    <a:cubicBezTo>
                      <a:pt x="1797688" y="644785"/>
                      <a:pt x="1822920" y="644785"/>
                      <a:pt x="1824255" y="664673"/>
                    </a:cubicBezTo>
                    <a:cubicBezTo>
                      <a:pt x="1825591" y="684562"/>
                      <a:pt x="1850675" y="691092"/>
                      <a:pt x="1869227" y="679219"/>
                    </a:cubicBezTo>
                    <a:cubicBezTo>
                      <a:pt x="1887780" y="667345"/>
                      <a:pt x="1940618" y="682781"/>
                      <a:pt x="1940618" y="667345"/>
                    </a:cubicBezTo>
                    <a:cubicBezTo>
                      <a:pt x="1940618" y="652799"/>
                      <a:pt x="1884960" y="626380"/>
                      <a:pt x="1865220" y="630239"/>
                    </a:cubicBezTo>
                    <a:cubicBezTo>
                      <a:pt x="1845331" y="634247"/>
                      <a:pt x="1813569" y="610351"/>
                      <a:pt x="1805703" y="627568"/>
                    </a:cubicBezTo>
                    <a:close/>
                    <a:moveTo>
                      <a:pt x="2302026" y="1753943"/>
                    </a:moveTo>
                    <a:cubicBezTo>
                      <a:pt x="2304698" y="1764481"/>
                      <a:pt x="2381432" y="1796243"/>
                      <a:pt x="2384103" y="1781698"/>
                    </a:cubicBezTo>
                    <a:cubicBezTo>
                      <a:pt x="2386775" y="1767152"/>
                      <a:pt x="2299800" y="1744741"/>
                      <a:pt x="2302026" y="1753943"/>
                    </a:cubicBezTo>
                    <a:close/>
                    <a:moveTo>
                      <a:pt x="2637757" y="1832903"/>
                    </a:moveTo>
                    <a:cubicBezTo>
                      <a:pt x="2632413" y="1842551"/>
                      <a:pt x="2624547" y="1825779"/>
                      <a:pt x="2635976" y="1817022"/>
                    </a:cubicBezTo>
                    <a:cubicBezTo>
                      <a:pt x="2647404" y="1808265"/>
                      <a:pt x="2634194" y="1804703"/>
                      <a:pt x="2623657" y="1810046"/>
                    </a:cubicBezTo>
                    <a:cubicBezTo>
                      <a:pt x="2613119" y="1815390"/>
                      <a:pt x="2615642" y="1786150"/>
                      <a:pt x="2625438" y="1780956"/>
                    </a:cubicBezTo>
                    <a:cubicBezTo>
                      <a:pt x="2635085" y="1775612"/>
                      <a:pt x="2601542" y="1765075"/>
                      <a:pt x="2601542" y="1774722"/>
                    </a:cubicBezTo>
                    <a:cubicBezTo>
                      <a:pt x="2601542" y="1784369"/>
                      <a:pt x="2577646" y="1778284"/>
                      <a:pt x="2575123" y="1769379"/>
                    </a:cubicBezTo>
                    <a:cubicBezTo>
                      <a:pt x="2572451" y="1760622"/>
                      <a:pt x="2555679" y="1757950"/>
                      <a:pt x="2561913" y="1751716"/>
                    </a:cubicBezTo>
                    <a:cubicBezTo>
                      <a:pt x="2568147" y="1745483"/>
                      <a:pt x="2541579" y="1742069"/>
                      <a:pt x="2538908" y="1752607"/>
                    </a:cubicBezTo>
                    <a:cubicBezTo>
                      <a:pt x="2536236" y="1763145"/>
                      <a:pt x="2528370" y="1745483"/>
                      <a:pt x="2541579" y="1731383"/>
                    </a:cubicBezTo>
                    <a:cubicBezTo>
                      <a:pt x="2554789" y="1717283"/>
                      <a:pt x="2550336" y="1704964"/>
                      <a:pt x="2562803" y="1697839"/>
                    </a:cubicBezTo>
                    <a:cubicBezTo>
                      <a:pt x="2575123" y="1690715"/>
                      <a:pt x="2561913" y="1682849"/>
                      <a:pt x="2548703" y="1688192"/>
                    </a:cubicBezTo>
                    <a:cubicBezTo>
                      <a:pt x="2535494" y="1693535"/>
                      <a:pt x="2500169" y="1742069"/>
                      <a:pt x="2500169" y="1755279"/>
                    </a:cubicBezTo>
                    <a:cubicBezTo>
                      <a:pt x="2500169" y="1768488"/>
                      <a:pt x="2499279" y="1784369"/>
                      <a:pt x="2486960" y="1783479"/>
                    </a:cubicBezTo>
                    <a:cubicBezTo>
                      <a:pt x="2474641" y="1782588"/>
                      <a:pt x="2460541" y="1794017"/>
                      <a:pt x="2470188" y="1801141"/>
                    </a:cubicBezTo>
                    <a:cubicBezTo>
                      <a:pt x="2479836" y="1808265"/>
                      <a:pt x="2444511" y="1828302"/>
                      <a:pt x="2461431" y="1837356"/>
                    </a:cubicBezTo>
                    <a:cubicBezTo>
                      <a:pt x="2472860" y="1843441"/>
                      <a:pt x="2491413" y="1834684"/>
                      <a:pt x="2507294" y="1836465"/>
                    </a:cubicBezTo>
                    <a:cubicBezTo>
                      <a:pt x="2523175" y="1838247"/>
                      <a:pt x="2536384" y="1839137"/>
                      <a:pt x="2549594" y="1829341"/>
                    </a:cubicBezTo>
                    <a:cubicBezTo>
                      <a:pt x="2562803" y="1819694"/>
                      <a:pt x="2562803" y="1838098"/>
                      <a:pt x="2576904" y="1836465"/>
                    </a:cubicBezTo>
                    <a:cubicBezTo>
                      <a:pt x="2591004" y="1834684"/>
                      <a:pt x="2568889" y="1847894"/>
                      <a:pt x="2569779" y="1857690"/>
                    </a:cubicBezTo>
                    <a:cubicBezTo>
                      <a:pt x="2570670" y="1867486"/>
                      <a:pt x="2584770" y="1852347"/>
                      <a:pt x="2595308" y="1847152"/>
                    </a:cubicBezTo>
                    <a:cubicBezTo>
                      <a:pt x="2605846" y="1841809"/>
                      <a:pt x="2619056" y="1847152"/>
                      <a:pt x="2613861" y="1855909"/>
                    </a:cubicBezTo>
                    <a:cubicBezTo>
                      <a:pt x="2608518" y="1864666"/>
                      <a:pt x="2642952" y="1873571"/>
                      <a:pt x="2650966" y="1859471"/>
                    </a:cubicBezTo>
                    <a:cubicBezTo>
                      <a:pt x="2658981" y="1845371"/>
                      <a:pt x="2642952" y="1823256"/>
                      <a:pt x="2637757" y="1833052"/>
                    </a:cubicBezTo>
                    <a:close/>
                    <a:moveTo>
                      <a:pt x="245490" y="1589788"/>
                    </a:moveTo>
                    <a:cubicBezTo>
                      <a:pt x="221594" y="1602404"/>
                      <a:pt x="278885" y="1662812"/>
                      <a:pt x="290907" y="1655242"/>
                    </a:cubicBezTo>
                    <a:cubicBezTo>
                      <a:pt x="299070" y="1650047"/>
                      <a:pt x="276807" y="1624667"/>
                      <a:pt x="276807" y="1609083"/>
                    </a:cubicBezTo>
                    <a:cubicBezTo>
                      <a:pt x="276807" y="1593499"/>
                      <a:pt x="269386" y="1577024"/>
                      <a:pt x="245639" y="1589788"/>
                    </a:cubicBezTo>
                    <a:close/>
                    <a:moveTo>
                      <a:pt x="2426404" y="1891679"/>
                    </a:moveTo>
                    <a:cubicBezTo>
                      <a:pt x="2417201" y="1893014"/>
                      <a:pt x="2424474" y="1878469"/>
                      <a:pt x="2425810" y="1871196"/>
                    </a:cubicBezTo>
                    <a:cubicBezTo>
                      <a:pt x="2427146" y="1863924"/>
                      <a:pt x="2405922" y="1874462"/>
                      <a:pt x="2405328" y="1883070"/>
                    </a:cubicBezTo>
                    <a:cubicBezTo>
                      <a:pt x="2404734" y="1891679"/>
                      <a:pt x="2390040" y="1894944"/>
                      <a:pt x="2390040" y="1900287"/>
                    </a:cubicBezTo>
                    <a:cubicBezTo>
                      <a:pt x="2390040" y="1915723"/>
                      <a:pt x="2388111" y="1907560"/>
                      <a:pt x="2377425" y="1912903"/>
                    </a:cubicBezTo>
                    <a:cubicBezTo>
                      <a:pt x="2366886" y="1918246"/>
                      <a:pt x="2325773" y="1912903"/>
                      <a:pt x="2324438" y="1903701"/>
                    </a:cubicBezTo>
                    <a:cubicBezTo>
                      <a:pt x="2323102" y="1894498"/>
                      <a:pt x="2293269" y="1889749"/>
                      <a:pt x="2292082" y="1877282"/>
                    </a:cubicBezTo>
                    <a:cubicBezTo>
                      <a:pt x="2290746" y="1864666"/>
                      <a:pt x="2276201" y="1860807"/>
                      <a:pt x="2288074" y="1846855"/>
                    </a:cubicBezTo>
                    <a:cubicBezTo>
                      <a:pt x="2299948" y="1832903"/>
                      <a:pt x="2286145" y="1826373"/>
                      <a:pt x="2274865" y="1836911"/>
                    </a:cubicBezTo>
                    <a:cubicBezTo>
                      <a:pt x="2263585" y="1847449"/>
                      <a:pt x="2257054" y="1830974"/>
                      <a:pt x="2272193" y="1825037"/>
                    </a:cubicBezTo>
                    <a:cubicBezTo>
                      <a:pt x="2287481" y="1819100"/>
                      <a:pt x="2315829" y="1813163"/>
                      <a:pt x="2301284" y="1786596"/>
                    </a:cubicBezTo>
                    <a:cubicBezTo>
                      <a:pt x="2286739" y="1760177"/>
                      <a:pt x="2195459" y="1794462"/>
                      <a:pt x="2172305" y="1807820"/>
                    </a:cubicBezTo>
                    <a:cubicBezTo>
                      <a:pt x="2149151" y="1821030"/>
                      <a:pt x="2120061" y="1863478"/>
                      <a:pt x="2107445" y="1863478"/>
                    </a:cubicBezTo>
                    <a:cubicBezTo>
                      <a:pt x="2094829" y="1863478"/>
                      <a:pt x="2129263" y="1840918"/>
                      <a:pt x="2134606" y="1832310"/>
                    </a:cubicBezTo>
                    <a:cubicBezTo>
                      <a:pt x="2139949" y="1823701"/>
                      <a:pt x="2133270" y="1815093"/>
                      <a:pt x="2140543" y="1818358"/>
                    </a:cubicBezTo>
                    <a:cubicBezTo>
                      <a:pt x="2147816" y="1821623"/>
                      <a:pt x="2168298" y="1789861"/>
                      <a:pt x="2182249" y="1779323"/>
                    </a:cubicBezTo>
                    <a:cubicBezTo>
                      <a:pt x="2196201" y="1768785"/>
                      <a:pt x="2211340" y="1778729"/>
                      <a:pt x="2213418" y="1770121"/>
                    </a:cubicBezTo>
                    <a:cubicBezTo>
                      <a:pt x="2215347" y="1761512"/>
                      <a:pt x="2222027" y="1755576"/>
                      <a:pt x="2235236" y="1743702"/>
                    </a:cubicBezTo>
                    <a:cubicBezTo>
                      <a:pt x="2248446" y="1731828"/>
                      <a:pt x="2406664" y="1733757"/>
                      <a:pt x="2421803" y="1734500"/>
                    </a:cubicBezTo>
                    <a:cubicBezTo>
                      <a:pt x="2437090" y="1735093"/>
                      <a:pt x="2466774" y="1714611"/>
                      <a:pt x="2475383" y="1701401"/>
                    </a:cubicBezTo>
                    <a:cubicBezTo>
                      <a:pt x="2483991" y="1688192"/>
                      <a:pt x="2495271" y="1688192"/>
                      <a:pt x="2516348" y="1689528"/>
                    </a:cubicBezTo>
                    <a:cubicBezTo>
                      <a:pt x="2537572" y="1690863"/>
                      <a:pt x="2547516" y="1671717"/>
                      <a:pt x="2558054" y="1664444"/>
                    </a:cubicBezTo>
                    <a:cubicBezTo>
                      <a:pt x="2568592" y="1657172"/>
                      <a:pt x="2564733" y="1653906"/>
                      <a:pt x="2555382" y="1651829"/>
                    </a:cubicBezTo>
                    <a:cubicBezTo>
                      <a:pt x="2546180" y="1649899"/>
                      <a:pt x="2537572" y="1643814"/>
                      <a:pt x="2546774" y="1643220"/>
                    </a:cubicBezTo>
                    <a:cubicBezTo>
                      <a:pt x="2555976" y="1642626"/>
                      <a:pt x="2560726" y="1637283"/>
                      <a:pt x="2564585" y="1625409"/>
                    </a:cubicBezTo>
                    <a:cubicBezTo>
                      <a:pt x="2568592" y="1613536"/>
                      <a:pt x="2561319" y="1618730"/>
                      <a:pt x="2548703" y="1602255"/>
                    </a:cubicBezTo>
                    <a:cubicBezTo>
                      <a:pt x="2536087" y="1585781"/>
                      <a:pt x="2529557" y="1607599"/>
                      <a:pt x="2516941" y="1606263"/>
                    </a:cubicBezTo>
                    <a:cubicBezTo>
                      <a:pt x="2504325" y="1604927"/>
                      <a:pt x="2525550" y="1589046"/>
                      <a:pt x="2515012" y="1582367"/>
                    </a:cubicBezTo>
                    <a:cubicBezTo>
                      <a:pt x="2504474" y="1575688"/>
                      <a:pt x="2484585" y="1580437"/>
                      <a:pt x="2468704" y="1593647"/>
                    </a:cubicBezTo>
                    <a:cubicBezTo>
                      <a:pt x="2452823" y="1606857"/>
                      <a:pt x="2454159" y="1592905"/>
                      <a:pt x="2440207" y="1606263"/>
                    </a:cubicBezTo>
                    <a:cubicBezTo>
                      <a:pt x="2426255" y="1619472"/>
                      <a:pt x="2426255" y="1599584"/>
                      <a:pt x="2432934" y="1594389"/>
                    </a:cubicBezTo>
                    <a:cubicBezTo>
                      <a:pt x="2439613" y="1589046"/>
                      <a:pt x="2444214" y="1594983"/>
                      <a:pt x="2450151" y="1587116"/>
                    </a:cubicBezTo>
                    <a:cubicBezTo>
                      <a:pt x="2456088" y="1579102"/>
                      <a:pt x="2462025" y="1587116"/>
                      <a:pt x="2477312" y="1577172"/>
                    </a:cubicBezTo>
                    <a:cubicBezTo>
                      <a:pt x="2492600" y="1567228"/>
                      <a:pt x="2505809" y="1571829"/>
                      <a:pt x="2510411" y="1564556"/>
                    </a:cubicBezTo>
                    <a:cubicBezTo>
                      <a:pt x="2515012" y="1557284"/>
                      <a:pt x="2503138" y="1547339"/>
                      <a:pt x="2488592" y="1550605"/>
                    </a:cubicBezTo>
                    <a:cubicBezTo>
                      <a:pt x="2474047" y="1553870"/>
                      <a:pt x="2464103" y="1530716"/>
                      <a:pt x="2454901" y="1537395"/>
                    </a:cubicBezTo>
                    <a:cubicBezTo>
                      <a:pt x="2445699" y="1544074"/>
                      <a:pt x="2447628" y="1527451"/>
                      <a:pt x="2437090" y="1534130"/>
                    </a:cubicBezTo>
                    <a:cubicBezTo>
                      <a:pt x="2426552" y="1540809"/>
                      <a:pt x="2420615" y="1532200"/>
                      <a:pt x="2415866" y="1519584"/>
                    </a:cubicBezTo>
                    <a:cubicBezTo>
                      <a:pt x="2411265" y="1506969"/>
                      <a:pt x="2382768" y="1486486"/>
                      <a:pt x="2365551" y="1481143"/>
                    </a:cubicBezTo>
                    <a:cubicBezTo>
                      <a:pt x="2348334" y="1475800"/>
                      <a:pt x="2359614" y="1466598"/>
                      <a:pt x="2368816" y="1473128"/>
                    </a:cubicBezTo>
                    <a:cubicBezTo>
                      <a:pt x="2378018" y="1479807"/>
                      <a:pt x="2388704" y="1466449"/>
                      <a:pt x="2392563" y="1459919"/>
                    </a:cubicBezTo>
                    <a:cubicBezTo>
                      <a:pt x="2396571" y="1453240"/>
                      <a:pt x="2385884" y="1447303"/>
                      <a:pt x="2380690" y="1446709"/>
                    </a:cubicBezTo>
                    <a:cubicBezTo>
                      <a:pt x="2375347" y="1445967"/>
                      <a:pt x="2375347" y="1437359"/>
                      <a:pt x="2376682" y="1430828"/>
                    </a:cubicBezTo>
                    <a:cubicBezTo>
                      <a:pt x="2378018" y="1424149"/>
                      <a:pt x="2358130" y="1415541"/>
                      <a:pt x="2357536" y="1409010"/>
                    </a:cubicBezTo>
                    <a:cubicBezTo>
                      <a:pt x="2356942" y="1402331"/>
                      <a:pt x="2345662" y="1397730"/>
                      <a:pt x="2346256" y="1391793"/>
                    </a:cubicBezTo>
                    <a:cubicBezTo>
                      <a:pt x="2346849" y="1385856"/>
                      <a:pt x="2334976" y="1377248"/>
                      <a:pt x="2334976" y="1369233"/>
                    </a:cubicBezTo>
                    <a:cubicBezTo>
                      <a:pt x="2334976" y="1361218"/>
                      <a:pt x="2315087" y="1345337"/>
                      <a:pt x="2314493" y="1336135"/>
                    </a:cubicBezTo>
                    <a:cubicBezTo>
                      <a:pt x="2313900" y="1326933"/>
                      <a:pt x="2303213" y="1320254"/>
                      <a:pt x="2299206" y="1308974"/>
                    </a:cubicBezTo>
                    <a:cubicBezTo>
                      <a:pt x="2295199" y="1297693"/>
                      <a:pt x="2290004" y="1303037"/>
                      <a:pt x="2285996" y="1318918"/>
                    </a:cubicBezTo>
                    <a:cubicBezTo>
                      <a:pt x="2281989" y="1334799"/>
                      <a:pt x="2268186" y="1334205"/>
                      <a:pt x="2272045" y="1339400"/>
                    </a:cubicBezTo>
                    <a:cubicBezTo>
                      <a:pt x="2280208" y="1350235"/>
                      <a:pt x="2273974" y="1350680"/>
                      <a:pt x="2268037" y="1357211"/>
                    </a:cubicBezTo>
                    <a:cubicBezTo>
                      <a:pt x="2262101" y="1363890"/>
                      <a:pt x="2272045" y="1373834"/>
                      <a:pt x="2262101" y="1373834"/>
                    </a:cubicBezTo>
                    <a:cubicBezTo>
                      <a:pt x="2252156" y="1373834"/>
                      <a:pt x="2256757" y="1394316"/>
                      <a:pt x="2251562" y="1385114"/>
                    </a:cubicBezTo>
                    <a:cubicBezTo>
                      <a:pt x="2246219" y="1375912"/>
                      <a:pt x="2233752" y="1378435"/>
                      <a:pt x="2233752" y="1387786"/>
                    </a:cubicBezTo>
                    <a:cubicBezTo>
                      <a:pt x="2233752" y="1397136"/>
                      <a:pt x="2212528" y="1405596"/>
                      <a:pt x="2203919" y="1405003"/>
                    </a:cubicBezTo>
                    <a:cubicBezTo>
                      <a:pt x="2195311" y="1404260"/>
                      <a:pt x="2195311" y="1386450"/>
                      <a:pt x="2188038" y="1391793"/>
                    </a:cubicBezTo>
                    <a:cubicBezTo>
                      <a:pt x="2180765" y="1397136"/>
                      <a:pt x="2182101" y="1376506"/>
                      <a:pt x="2170821" y="1377248"/>
                    </a:cubicBezTo>
                    <a:cubicBezTo>
                      <a:pt x="2159541" y="1377841"/>
                      <a:pt x="2151674" y="1376654"/>
                      <a:pt x="2154940" y="1366710"/>
                    </a:cubicBezTo>
                    <a:cubicBezTo>
                      <a:pt x="2158205" y="1356765"/>
                      <a:pt x="2135793" y="1352164"/>
                      <a:pt x="2143066" y="1346227"/>
                    </a:cubicBezTo>
                    <a:cubicBezTo>
                      <a:pt x="2150339" y="1340290"/>
                      <a:pt x="2141136" y="1329753"/>
                      <a:pt x="2139801" y="1312536"/>
                    </a:cubicBezTo>
                    <a:cubicBezTo>
                      <a:pt x="2138465" y="1295319"/>
                      <a:pt x="2149745" y="1293983"/>
                      <a:pt x="2149745" y="1287452"/>
                    </a:cubicBezTo>
                    <a:cubicBezTo>
                      <a:pt x="2149745" y="1280922"/>
                      <a:pt x="2141730" y="1280773"/>
                      <a:pt x="2133864" y="1286117"/>
                    </a:cubicBezTo>
                    <a:cubicBezTo>
                      <a:pt x="2125998" y="1291460"/>
                      <a:pt x="2125998" y="1278844"/>
                      <a:pt x="2117389" y="1279437"/>
                    </a:cubicBezTo>
                    <a:cubicBezTo>
                      <a:pt x="2108781" y="1280031"/>
                      <a:pt x="2082955" y="1278844"/>
                      <a:pt x="2081619" y="1266822"/>
                    </a:cubicBezTo>
                    <a:cubicBezTo>
                      <a:pt x="2080283" y="1254948"/>
                      <a:pt x="2071675" y="1260885"/>
                      <a:pt x="2067667" y="1249605"/>
                    </a:cubicBezTo>
                    <a:cubicBezTo>
                      <a:pt x="2063660" y="1238325"/>
                      <a:pt x="2053122" y="1246933"/>
                      <a:pt x="2053122" y="1239067"/>
                    </a:cubicBezTo>
                    <a:cubicBezTo>
                      <a:pt x="2053122" y="1231200"/>
                      <a:pt x="2048521" y="1227787"/>
                      <a:pt x="2040506" y="1227193"/>
                    </a:cubicBezTo>
                    <a:cubicBezTo>
                      <a:pt x="2032640" y="1226599"/>
                      <a:pt x="2029968" y="1217991"/>
                      <a:pt x="2019282" y="1216655"/>
                    </a:cubicBezTo>
                    <a:cubicBezTo>
                      <a:pt x="2008744" y="1215319"/>
                      <a:pt x="1995534" y="1223928"/>
                      <a:pt x="1989449" y="1226599"/>
                    </a:cubicBezTo>
                    <a:cubicBezTo>
                      <a:pt x="1983512" y="1229271"/>
                      <a:pt x="1968225" y="1217397"/>
                      <a:pt x="1962288" y="1221998"/>
                    </a:cubicBezTo>
                    <a:cubicBezTo>
                      <a:pt x="1956351" y="1226599"/>
                      <a:pt x="1955015" y="1218733"/>
                      <a:pt x="1938540" y="1213983"/>
                    </a:cubicBezTo>
                    <a:cubicBezTo>
                      <a:pt x="1921917" y="1209382"/>
                      <a:pt x="1900099" y="1208046"/>
                      <a:pt x="1898763" y="1213983"/>
                    </a:cubicBezTo>
                    <a:cubicBezTo>
                      <a:pt x="1897427" y="1219920"/>
                      <a:pt x="1884218" y="1221998"/>
                      <a:pt x="1886147" y="1235801"/>
                    </a:cubicBezTo>
                    <a:cubicBezTo>
                      <a:pt x="1888077" y="1249753"/>
                      <a:pt x="1902029" y="1247081"/>
                      <a:pt x="1905294" y="1256284"/>
                    </a:cubicBezTo>
                    <a:cubicBezTo>
                      <a:pt x="1908559" y="1265486"/>
                      <a:pt x="1898615" y="1262221"/>
                      <a:pt x="1898021" y="1270829"/>
                    </a:cubicBezTo>
                    <a:cubicBezTo>
                      <a:pt x="1897427" y="1279437"/>
                      <a:pt x="1888819" y="1278844"/>
                      <a:pt x="1888819" y="1284781"/>
                    </a:cubicBezTo>
                    <a:cubicBezTo>
                      <a:pt x="1888819" y="1290718"/>
                      <a:pt x="1894756" y="1289382"/>
                      <a:pt x="1898021" y="1301404"/>
                    </a:cubicBezTo>
                    <a:cubicBezTo>
                      <a:pt x="1901287" y="1313278"/>
                      <a:pt x="1907965" y="1312684"/>
                      <a:pt x="1909895" y="1328565"/>
                    </a:cubicBezTo>
                    <a:cubicBezTo>
                      <a:pt x="1911824" y="1344446"/>
                      <a:pt x="1904552" y="1341181"/>
                      <a:pt x="1898021" y="1343111"/>
                    </a:cubicBezTo>
                    <a:cubicBezTo>
                      <a:pt x="1891491" y="1345040"/>
                      <a:pt x="1898615" y="1353055"/>
                      <a:pt x="1889413" y="1363593"/>
                    </a:cubicBezTo>
                    <a:cubicBezTo>
                      <a:pt x="1880211" y="1374131"/>
                      <a:pt x="1872196" y="1385411"/>
                      <a:pt x="1879468" y="1392090"/>
                    </a:cubicBezTo>
                    <a:cubicBezTo>
                      <a:pt x="1886741" y="1398769"/>
                      <a:pt x="1913902" y="1409900"/>
                      <a:pt x="1924440" y="1427860"/>
                    </a:cubicBezTo>
                    <a:cubicBezTo>
                      <a:pt x="1934978" y="1445670"/>
                      <a:pt x="1934385" y="1473574"/>
                      <a:pt x="1931119" y="1493462"/>
                    </a:cubicBezTo>
                    <a:cubicBezTo>
                      <a:pt x="1927854" y="1513351"/>
                      <a:pt x="1905294" y="1517952"/>
                      <a:pt x="1888819" y="1535169"/>
                    </a:cubicBezTo>
                    <a:cubicBezTo>
                      <a:pt x="1872344" y="1552386"/>
                      <a:pt x="1855127" y="1549714"/>
                      <a:pt x="1847112" y="1550456"/>
                    </a:cubicBezTo>
                    <a:cubicBezTo>
                      <a:pt x="1839098" y="1551050"/>
                      <a:pt x="1843847" y="1566931"/>
                      <a:pt x="1854979" y="1579547"/>
                    </a:cubicBezTo>
                    <a:cubicBezTo>
                      <a:pt x="1866259" y="1592163"/>
                      <a:pt x="1856908" y="1596170"/>
                      <a:pt x="1862994" y="1609380"/>
                    </a:cubicBezTo>
                    <a:cubicBezTo>
                      <a:pt x="1868930" y="1622589"/>
                      <a:pt x="1862994" y="1633127"/>
                      <a:pt x="1871602" y="1645149"/>
                    </a:cubicBezTo>
                    <a:cubicBezTo>
                      <a:pt x="1880211" y="1657023"/>
                      <a:pt x="1874867" y="1661773"/>
                      <a:pt x="1864923" y="1670381"/>
                    </a:cubicBezTo>
                    <a:cubicBezTo>
                      <a:pt x="1854979" y="1678990"/>
                      <a:pt x="1868930" y="1674389"/>
                      <a:pt x="1869524" y="1685669"/>
                    </a:cubicBezTo>
                    <a:cubicBezTo>
                      <a:pt x="1870118" y="1696949"/>
                      <a:pt x="1864923" y="1690270"/>
                      <a:pt x="1856315" y="1684333"/>
                    </a:cubicBezTo>
                    <a:cubicBezTo>
                      <a:pt x="1847706" y="1678396"/>
                      <a:pt x="1839840" y="1695613"/>
                      <a:pt x="1839840" y="1702886"/>
                    </a:cubicBezTo>
                    <a:cubicBezTo>
                      <a:pt x="1839840" y="1710158"/>
                      <a:pt x="1819357" y="1692941"/>
                      <a:pt x="1814756" y="1693684"/>
                    </a:cubicBezTo>
                    <a:cubicBezTo>
                      <a:pt x="1810155" y="1694277"/>
                      <a:pt x="1816092" y="1682403"/>
                      <a:pt x="1804218" y="1673201"/>
                    </a:cubicBezTo>
                    <a:cubicBezTo>
                      <a:pt x="1792345" y="1663999"/>
                      <a:pt x="1782994" y="1661921"/>
                      <a:pt x="1782994" y="1652719"/>
                    </a:cubicBezTo>
                    <a:cubicBezTo>
                      <a:pt x="1782994" y="1643517"/>
                      <a:pt x="1762512" y="1636838"/>
                      <a:pt x="1762512" y="1626300"/>
                    </a:cubicBezTo>
                    <a:cubicBezTo>
                      <a:pt x="1762512" y="1615762"/>
                      <a:pt x="1765184" y="1588601"/>
                      <a:pt x="1760582" y="1580586"/>
                    </a:cubicBezTo>
                    <a:cubicBezTo>
                      <a:pt x="1755981" y="1572720"/>
                      <a:pt x="1759989" y="1564111"/>
                      <a:pt x="1763848" y="1556838"/>
                    </a:cubicBezTo>
                    <a:cubicBezTo>
                      <a:pt x="1767855" y="1549566"/>
                      <a:pt x="1759247" y="1538286"/>
                      <a:pt x="1747373" y="1538286"/>
                    </a:cubicBezTo>
                    <a:cubicBezTo>
                      <a:pt x="1735499" y="1538286"/>
                      <a:pt x="1718876" y="1534278"/>
                      <a:pt x="1702401" y="1535614"/>
                    </a:cubicBezTo>
                    <a:cubicBezTo>
                      <a:pt x="1685926" y="1536950"/>
                      <a:pt x="1676576" y="1534278"/>
                      <a:pt x="1671232" y="1529677"/>
                    </a:cubicBezTo>
                    <a:cubicBezTo>
                      <a:pt x="1665889" y="1525076"/>
                      <a:pt x="1650750" y="1515132"/>
                      <a:pt x="1630268" y="1509789"/>
                    </a:cubicBezTo>
                    <a:cubicBezTo>
                      <a:pt x="1609786" y="1504445"/>
                      <a:pt x="1600435" y="1493907"/>
                      <a:pt x="1598505" y="1487971"/>
                    </a:cubicBezTo>
                    <a:cubicBezTo>
                      <a:pt x="1596576" y="1482034"/>
                      <a:pt x="1575945" y="1477433"/>
                      <a:pt x="1571344" y="1471347"/>
                    </a:cubicBezTo>
                    <a:cubicBezTo>
                      <a:pt x="1566743" y="1465410"/>
                      <a:pt x="1546855" y="1462145"/>
                      <a:pt x="1538988" y="1463332"/>
                    </a:cubicBezTo>
                    <a:cubicBezTo>
                      <a:pt x="1530974" y="1464668"/>
                      <a:pt x="1511233" y="1446709"/>
                      <a:pt x="1499360" y="1447451"/>
                    </a:cubicBezTo>
                    <a:cubicBezTo>
                      <a:pt x="1487486" y="1448045"/>
                      <a:pt x="1459582" y="1460067"/>
                      <a:pt x="1454981" y="1460661"/>
                    </a:cubicBezTo>
                    <a:cubicBezTo>
                      <a:pt x="1450380" y="1461255"/>
                      <a:pt x="1455575" y="1450717"/>
                      <a:pt x="1458989" y="1446116"/>
                    </a:cubicBezTo>
                    <a:cubicBezTo>
                      <a:pt x="1462254" y="1441514"/>
                      <a:pt x="1449045" y="1421626"/>
                      <a:pt x="1445779" y="1408416"/>
                    </a:cubicBezTo>
                    <a:cubicBezTo>
                      <a:pt x="1442514" y="1395207"/>
                      <a:pt x="1437764" y="1380661"/>
                      <a:pt x="1423961" y="1382591"/>
                    </a:cubicBezTo>
                    <a:cubicBezTo>
                      <a:pt x="1410009" y="1384520"/>
                      <a:pt x="1394870" y="1377248"/>
                      <a:pt x="1390863" y="1374725"/>
                    </a:cubicBezTo>
                    <a:cubicBezTo>
                      <a:pt x="1386856" y="1372053"/>
                      <a:pt x="1386262" y="1334354"/>
                      <a:pt x="1389527" y="1318473"/>
                    </a:cubicBezTo>
                    <a:cubicBezTo>
                      <a:pt x="1392792" y="1302591"/>
                      <a:pt x="1410009" y="1278695"/>
                      <a:pt x="1410009" y="1268900"/>
                    </a:cubicBezTo>
                    <a:cubicBezTo>
                      <a:pt x="1410009" y="1259104"/>
                      <a:pt x="1421289" y="1254354"/>
                      <a:pt x="1431234" y="1251683"/>
                    </a:cubicBezTo>
                    <a:cubicBezTo>
                      <a:pt x="1441178" y="1249011"/>
                      <a:pt x="1433163" y="1229865"/>
                      <a:pt x="1443108" y="1228529"/>
                    </a:cubicBezTo>
                    <a:cubicBezTo>
                      <a:pt x="1453052" y="1227193"/>
                      <a:pt x="1453646" y="1223185"/>
                      <a:pt x="1455723" y="1215319"/>
                    </a:cubicBezTo>
                    <a:cubicBezTo>
                      <a:pt x="1457653" y="1207304"/>
                      <a:pt x="1469675" y="1212648"/>
                      <a:pt x="1462996" y="1206117"/>
                    </a:cubicBezTo>
                    <a:cubicBezTo>
                      <a:pt x="1456317" y="1199438"/>
                      <a:pt x="1461660" y="1197509"/>
                      <a:pt x="1476948" y="1197509"/>
                    </a:cubicBezTo>
                    <a:cubicBezTo>
                      <a:pt x="1492235" y="1197509"/>
                      <a:pt x="1514647" y="1192165"/>
                      <a:pt x="1511382" y="1177026"/>
                    </a:cubicBezTo>
                    <a:cubicBezTo>
                      <a:pt x="1508116" y="1161739"/>
                      <a:pt x="1468339" y="1173019"/>
                      <a:pt x="1468339" y="1160403"/>
                    </a:cubicBezTo>
                    <a:cubicBezTo>
                      <a:pt x="1468339" y="1147787"/>
                      <a:pt x="1418024" y="1147193"/>
                      <a:pt x="1421289" y="1139921"/>
                    </a:cubicBezTo>
                    <a:cubicBezTo>
                      <a:pt x="1424555" y="1132648"/>
                      <a:pt x="1471605" y="1145264"/>
                      <a:pt x="1488822" y="1151795"/>
                    </a:cubicBezTo>
                    <a:cubicBezTo>
                      <a:pt x="1506039" y="1158473"/>
                      <a:pt x="1510640" y="1157731"/>
                      <a:pt x="1524591" y="1157138"/>
                    </a:cubicBezTo>
                    <a:cubicBezTo>
                      <a:pt x="1538543" y="1156544"/>
                      <a:pt x="1529192" y="1138585"/>
                      <a:pt x="1531864" y="1131312"/>
                    </a:cubicBezTo>
                    <a:cubicBezTo>
                      <a:pt x="1534536" y="1124040"/>
                      <a:pt x="1560955" y="1142592"/>
                      <a:pt x="1576242" y="1138585"/>
                    </a:cubicBezTo>
                    <a:cubicBezTo>
                      <a:pt x="1591530" y="1134578"/>
                      <a:pt x="1606075" y="1103557"/>
                      <a:pt x="1618542" y="1094949"/>
                    </a:cubicBezTo>
                    <a:cubicBezTo>
                      <a:pt x="1631158" y="1086340"/>
                      <a:pt x="1619878" y="1078326"/>
                      <a:pt x="1595389" y="1080404"/>
                    </a:cubicBezTo>
                    <a:cubicBezTo>
                      <a:pt x="1570899" y="1082333"/>
                      <a:pt x="1556947" y="1073131"/>
                      <a:pt x="1543738" y="1063187"/>
                    </a:cubicBezTo>
                    <a:cubicBezTo>
                      <a:pt x="1530528" y="1053242"/>
                      <a:pt x="1531864" y="1045376"/>
                      <a:pt x="1545667" y="1046712"/>
                    </a:cubicBezTo>
                    <a:cubicBezTo>
                      <a:pt x="1559619" y="1048047"/>
                      <a:pt x="1592717" y="1075209"/>
                      <a:pt x="1605185" y="1075802"/>
                    </a:cubicBezTo>
                    <a:cubicBezTo>
                      <a:pt x="1617800" y="1076396"/>
                      <a:pt x="1639618" y="1051313"/>
                      <a:pt x="1650156" y="1043446"/>
                    </a:cubicBezTo>
                    <a:cubicBezTo>
                      <a:pt x="1660694" y="1035432"/>
                      <a:pt x="1640212" y="1032166"/>
                      <a:pt x="1632939" y="1026229"/>
                    </a:cubicBezTo>
                    <a:cubicBezTo>
                      <a:pt x="1625667" y="1020293"/>
                      <a:pt x="1645555" y="1016285"/>
                      <a:pt x="1656093" y="1016285"/>
                    </a:cubicBezTo>
                    <a:cubicBezTo>
                      <a:pt x="1666631" y="1016285"/>
                      <a:pt x="1671381" y="1025487"/>
                      <a:pt x="1675240" y="1030237"/>
                    </a:cubicBezTo>
                    <a:cubicBezTo>
                      <a:pt x="1679247" y="1034838"/>
                      <a:pt x="1697800" y="1026972"/>
                      <a:pt x="1707002" y="1026972"/>
                    </a:cubicBezTo>
                    <a:cubicBezTo>
                      <a:pt x="1716204" y="1026972"/>
                      <a:pt x="1705666" y="1011684"/>
                      <a:pt x="1690527" y="1005747"/>
                    </a:cubicBezTo>
                    <a:cubicBezTo>
                      <a:pt x="1675240" y="999810"/>
                      <a:pt x="1691121" y="988530"/>
                      <a:pt x="1695870" y="997881"/>
                    </a:cubicBezTo>
                    <a:cubicBezTo>
                      <a:pt x="1700471" y="1007083"/>
                      <a:pt x="1711009" y="1005154"/>
                      <a:pt x="1716353" y="1015691"/>
                    </a:cubicBezTo>
                    <a:cubicBezTo>
                      <a:pt x="1724071" y="1031127"/>
                      <a:pt x="1728969" y="1021035"/>
                      <a:pt x="1742178" y="1016285"/>
                    </a:cubicBezTo>
                    <a:cubicBezTo>
                      <a:pt x="1755388" y="1011684"/>
                      <a:pt x="1762067" y="1003669"/>
                      <a:pt x="1769339" y="995803"/>
                    </a:cubicBezTo>
                    <a:cubicBezTo>
                      <a:pt x="1776612" y="987788"/>
                      <a:pt x="1777948" y="997139"/>
                      <a:pt x="1786556" y="984523"/>
                    </a:cubicBezTo>
                    <a:cubicBezTo>
                      <a:pt x="1795165" y="971907"/>
                      <a:pt x="1782549" y="960033"/>
                      <a:pt x="1772011" y="952018"/>
                    </a:cubicBezTo>
                    <a:cubicBezTo>
                      <a:pt x="1761473" y="944152"/>
                      <a:pt x="1772605" y="936137"/>
                      <a:pt x="1762067" y="930794"/>
                    </a:cubicBezTo>
                    <a:cubicBezTo>
                      <a:pt x="1751528" y="925451"/>
                      <a:pt x="1749451" y="915507"/>
                      <a:pt x="1762660" y="918178"/>
                    </a:cubicBezTo>
                    <a:cubicBezTo>
                      <a:pt x="1775870" y="920850"/>
                      <a:pt x="1786408" y="916842"/>
                      <a:pt x="1792493" y="907640"/>
                    </a:cubicBezTo>
                    <a:cubicBezTo>
                      <a:pt x="1798430" y="898438"/>
                      <a:pt x="1772605" y="896360"/>
                      <a:pt x="1784627" y="889830"/>
                    </a:cubicBezTo>
                    <a:cubicBezTo>
                      <a:pt x="1796501" y="883151"/>
                      <a:pt x="1786556" y="876620"/>
                      <a:pt x="1774683" y="876620"/>
                    </a:cubicBezTo>
                    <a:cubicBezTo>
                      <a:pt x="1762809" y="876620"/>
                      <a:pt x="1752864" y="870683"/>
                      <a:pt x="1752122" y="860739"/>
                    </a:cubicBezTo>
                    <a:cubicBezTo>
                      <a:pt x="1751528" y="850795"/>
                      <a:pt x="1730898" y="857474"/>
                      <a:pt x="1718430" y="851537"/>
                    </a:cubicBezTo>
                    <a:cubicBezTo>
                      <a:pt x="1705815" y="845600"/>
                      <a:pt x="1678060" y="846936"/>
                      <a:pt x="1671381" y="847529"/>
                    </a:cubicBezTo>
                    <a:cubicBezTo>
                      <a:pt x="1664702" y="848123"/>
                      <a:pt x="1664108" y="875284"/>
                      <a:pt x="1674052" y="876026"/>
                    </a:cubicBezTo>
                    <a:cubicBezTo>
                      <a:pt x="1683997" y="876620"/>
                      <a:pt x="1691863" y="887306"/>
                      <a:pt x="1683254" y="890572"/>
                    </a:cubicBezTo>
                    <a:cubicBezTo>
                      <a:pt x="1674646" y="893837"/>
                      <a:pt x="1684590" y="904523"/>
                      <a:pt x="1677911" y="903781"/>
                    </a:cubicBezTo>
                    <a:cubicBezTo>
                      <a:pt x="1671232" y="903188"/>
                      <a:pt x="1660694" y="899774"/>
                      <a:pt x="1658765" y="916991"/>
                    </a:cubicBezTo>
                    <a:cubicBezTo>
                      <a:pt x="1656835" y="934208"/>
                      <a:pt x="1655500" y="940887"/>
                      <a:pt x="1644219" y="946824"/>
                    </a:cubicBezTo>
                    <a:cubicBezTo>
                      <a:pt x="1632939" y="952761"/>
                      <a:pt x="1641548" y="927677"/>
                      <a:pt x="1631010" y="928271"/>
                    </a:cubicBezTo>
                    <a:cubicBezTo>
                      <a:pt x="1620472" y="929013"/>
                      <a:pt x="1619136" y="949495"/>
                      <a:pt x="1627002" y="951425"/>
                    </a:cubicBezTo>
                    <a:cubicBezTo>
                      <a:pt x="1635017" y="953354"/>
                      <a:pt x="1636205" y="960033"/>
                      <a:pt x="1638283" y="969977"/>
                    </a:cubicBezTo>
                    <a:cubicBezTo>
                      <a:pt x="1640212" y="979922"/>
                      <a:pt x="1623737" y="972649"/>
                      <a:pt x="1617058" y="984523"/>
                    </a:cubicBezTo>
                    <a:cubicBezTo>
                      <a:pt x="1610379" y="996397"/>
                      <a:pt x="1609786" y="979180"/>
                      <a:pt x="1600583" y="971313"/>
                    </a:cubicBezTo>
                    <a:cubicBezTo>
                      <a:pt x="1591381" y="963298"/>
                      <a:pt x="1580101" y="950089"/>
                      <a:pt x="1580695" y="940145"/>
                    </a:cubicBezTo>
                    <a:cubicBezTo>
                      <a:pt x="1581289" y="931388"/>
                      <a:pt x="1586038" y="928271"/>
                      <a:pt x="1593311" y="926935"/>
                    </a:cubicBezTo>
                    <a:cubicBezTo>
                      <a:pt x="1600583" y="925599"/>
                      <a:pt x="1593311" y="918920"/>
                      <a:pt x="1592717" y="907047"/>
                    </a:cubicBezTo>
                    <a:cubicBezTo>
                      <a:pt x="1592123" y="895173"/>
                      <a:pt x="1583515" y="899032"/>
                      <a:pt x="1572828" y="886564"/>
                    </a:cubicBezTo>
                    <a:cubicBezTo>
                      <a:pt x="1562290" y="873948"/>
                      <a:pt x="1551010" y="873948"/>
                      <a:pt x="1545074" y="879885"/>
                    </a:cubicBezTo>
                    <a:cubicBezTo>
                      <a:pt x="1539137" y="885822"/>
                      <a:pt x="1543144" y="897102"/>
                      <a:pt x="1533793" y="901110"/>
                    </a:cubicBezTo>
                    <a:cubicBezTo>
                      <a:pt x="1524591" y="905117"/>
                      <a:pt x="1528450" y="923670"/>
                      <a:pt x="1520584" y="924857"/>
                    </a:cubicBezTo>
                    <a:cubicBezTo>
                      <a:pt x="1512569" y="926193"/>
                      <a:pt x="1517319" y="892501"/>
                      <a:pt x="1510640" y="889087"/>
                    </a:cubicBezTo>
                    <a:cubicBezTo>
                      <a:pt x="1503961" y="885822"/>
                      <a:pt x="1504703" y="877807"/>
                      <a:pt x="1514647" y="876472"/>
                    </a:cubicBezTo>
                    <a:cubicBezTo>
                      <a:pt x="1524591" y="875136"/>
                      <a:pt x="1530528" y="864598"/>
                      <a:pt x="1521920" y="864598"/>
                    </a:cubicBezTo>
                    <a:cubicBezTo>
                      <a:pt x="1513311" y="864598"/>
                      <a:pt x="1498024" y="855396"/>
                      <a:pt x="1492087" y="852724"/>
                    </a:cubicBezTo>
                    <a:cubicBezTo>
                      <a:pt x="1486150" y="850052"/>
                      <a:pt x="1476206" y="864004"/>
                      <a:pt x="1469527" y="858661"/>
                    </a:cubicBezTo>
                    <a:cubicBezTo>
                      <a:pt x="1462848" y="853318"/>
                      <a:pt x="1470120" y="840108"/>
                      <a:pt x="1470863" y="832835"/>
                    </a:cubicBezTo>
                    <a:cubicBezTo>
                      <a:pt x="1471456" y="825563"/>
                      <a:pt x="1481400" y="836101"/>
                      <a:pt x="1488079" y="826899"/>
                    </a:cubicBezTo>
                    <a:cubicBezTo>
                      <a:pt x="1494759" y="817696"/>
                      <a:pt x="1469527" y="817696"/>
                      <a:pt x="1469527" y="807752"/>
                    </a:cubicBezTo>
                    <a:cubicBezTo>
                      <a:pt x="1469527" y="797808"/>
                      <a:pt x="1449638" y="795136"/>
                      <a:pt x="1443108" y="791871"/>
                    </a:cubicBezTo>
                    <a:cubicBezTo>
                      <a:pt x="1436429" y="788606"/>
                      <a:pt x="1447709" y="771982"/>
                      <a:pt x="1444443" y="765452"/>
                    </a:cubicBezTo>
                    <a:cubicBezTo>
                      <a:pt x="1441178" y="758773"/>
                      <a:pt x="1416688" y="736955"/>
                      <a:pt x="1406002" y="739033"/>
                    </a:cubicBezTo>
                    <a:cubicBezTo>
                      <a:pt x="1395464" y="740962"/>
                      <a:pt x="1392792" y="725081"/>
                      <a:pt x="1398729" y="725823"/>
                    </a:cubicBezTo>
                    <a:cubicBezTo>
                      <a:pt x="1404666" y="726417"/>
                      <a:pt x="1409267" y="722558"/>
                      <a:pt x="1420548" y="709942"/>
                    </a:cubicBezTo>
                    <a:cubicBezTo>
                      <a:pt x="1431828" y="697326"/>
                      <a:pt x="1433163" y="693467"/>
                      <a:pt x="1425149" y="690796"/>
                    </a:cubicBezTo>
                    <a:cubicBezTo>
                      <a:pt x="1417282" y="688124"/>
                      <a:pt x="1413275" y="680258"/>
                      <a:pt x="1427078" y="680851"/>
                    </a:cubicBezTo>
                    <a:cubicBezTo>
                      <a:pt x="1441030" y="681445"/>
                      <a:pt x="1465519" y="690796"/>
                      <a:pt x="1473386" y="684859"/>
                    </a:cubicBezTo>
                    <a:cubicBezTo>
                      <a:pt x="1481400" y="678922"/>
                      <a:pt x="1506484" y="639887"/>
                      <a:pt x="1516428" y="625935"/>
                    </a:cubicBezTo>
                    <a:cubicBezTo>
                      <a:pt x="1526372" y="611983"/>
                      <a:pt x="1509155" y="610648"/>
                      <a:pt x="1485260" y="612726"/>
                    </a:cubicBezTo>
                    <a:cubicBezTo>
                      <a:pt x="1461512" y="614655"/>
                      <a:pt x="1456169" y="603523"/>
                      <a:pt x="1436280" y="602188"/>
                    </a:cubicBezTo>
                    <a:cubicBezTo>
                      <a:pt x="1416392" y="600852"/>
                      <a:pt x="1379435" y="606195"/>
                      <a:pt x="1374091" y="612132"/>
                    </a:cubicBezTo>
                    <a:cubicBezTo>
                      <a:pt x="1368748" y="618069"/>
                      <a:pt x="1384036" y="623412"/>
                      <a:pt x="1382106" y="629942"/>
                    </a:cubicBezTo>
                    <a:cubicBezTo>
                      <a:pt x="1380177" y="636621"/>
                      <a:pt x="1368155" y="625341"/>
                      <a:pt x="1362960" y="628013"/>
                    </a:cubicBezTo>
                    <a:cubicBezTo>
                      <a:pt x="1357616" y="630685"/>
                      <a:pt x="1364889" y="639293"/>
                      <a:pt x="1362960" y="662447"/>
                    </a:cubicBezTo>
                    <a:cubicBezTo>
                      <a:pt x="1361030" y="685601"/>
                      <a:pt x="1367561" y="686937"/>
                      <a:pt x="1374240" y="695545"/>
                    </a:cubicBezTo>
                    <a:cubicBezTo>
                      <a:pt x="1380919" y="704154"/>
                      <a:pt x="1379583" y="715434"/>
                      <a:pt x="1379583" y="729979"/>
                    </a:cubicBezTo>
                    <a:cubicBezTo>
                      <a:pt x="1379583" y="744524"/>
                      <a:pt x="1365631" y="743931"/>
                      <a:pt x="1361030" y="747196"/>
                    </a:cubicBezTo>
                    <a:cubicBezTo>
                      <a:pt x="1356429" y="750461"/>
                      <a:pt x="1372904" y="755804"/>
                      <a:pt x="1370232" y="765007"/>
                    </a:cubicBezTo>
                    <a:cubicBezTo>
                      <a:pt x="1367561" y="774209"/>
                      <a:pt x="1353758" y="759663"/>
                      <a:pt x="1345743" y="762335"/>
                    </a:cubicBezTo>
                    <a:cubicBezTo>
                      <a:pt x="1337876" y="765007"/>
                      <a:pt x="1331197" y="787418"/>
                      <a:pt x="1339806" y="794839"/>
                    </a:cubicBezTo>
                    <a:cubicBezTo>
                      <a:pt x="1348414" y="802112"/>
                      <a:pt x="1351680" y="800776"/>
                      <a:pt x="1345149" y="809385"/>
                    </a:cubicBezTo>
                    <a:cubicBezTo>
                      <a:pt x="1338470" y="817993"/>
                      <a:pt x="1331197" y="830609"/>
                      <a:pt x="1347078" y="843077"/>
                    </a:cubicBezTo>
                    <a:cubicBezTo>
                      <a:pt x="1362960" y="855692"/>
                      <a:pt x="1392051" y="854357"/>
                      <a:pt x="1407338" y="864301"/>
                    </a:cubicBezTo>
                    <a:cubicBezTo>
                      <a:pt x="1422625" y="874245"/>
                      <a:pt x="1400659" y="868308"/>
                      <a:pt x="1406744" y="879588"/>
                    </a:cubicBezTo>
                    <a:cubicBezTo>
                      <a:pt x="1412681" y="890869"/>
                      <a:pt x="1396800" y="894876"/>
                      <a:pt x="1397542" y="903484"/>
                    </a:cubicBezTo>
                    <a:cubicBezTo>
                      <a:pt x="1398136" y="912093"/>
                      <a:pt x="1404221" y="907492"/>
                      <a:pt x="1412087" y="892946"/>
                    </a:cubicBezTo>
                    <a:cubicBezTo>
                      <a:pt x="1420102" y="878401"/>
                      <a:pt x="1426039" y="896954"/>
                      <a:pt x="1425297" y="909570"/>
                    </a:cubicBezTo>
                    <a:cubicBezTo>
                      <a:pt x="1424703" y="922186"/>
                      <a:pt x="1413423" y="914913"/>
                      <a:pt x="1404815" y="927380"/>
                    </a:cubicBezTo>
                    <a:cubicBezTo>
                      <a:pt x="1396206" y="939996"/>
                      <a:pt x="1388340" y="941926"/>
                      <a:pt x="1375724" y="939254"/>
                    </a:cubicBezTo>
                    <a:cubicBezTo>
                      <a:pt x="1363108" y="936582"/>
                      <a:pt x="1370381" y="957065"/>
                      <a:pt x="1375724" y="968345"/>
                    </a:cubicBezTo>
                    <a:cubicBezTo>
                      <a:pt x="1381067" y="979625"/>
                      <a:pt x="1374388" y="983632"/>
                      <a:pt x="1359843" y="979625"/>
                    </a:cubicBezTo>
                    <a:cubicBezTo>
                      <a:pt x="1345297" y="975617"/>
                      <a:pt x="1336689" y="966415"/>
                      <a:pt x="1343962" y="955135"/>
                    </a:cubicBezTo>
                    <a:cubicBezTo>
                      <a:pt x="1351234" y="943855"/>
                      <a:pt x="1356578" y="930646"/>
                      <a:pt x="1347969" y="931981"/>
                    </a:cubicBezTo>
                    <a:cubicBezTo>
                      <a:pt x="1339361" y="933317"/>
                      <a:pt x="1319472" y="931388"/>
                      <a:pt x="1313535" y="922037"/>
                    </a:cubicBezTo>
                    <a:cubicBezTo>
                      <a:pt x="1307598" y="912835"/>
                      <a:pt x="1317543" y="916694"/>
                      <a:pt x="1335353" y="918772"/>
                    </a:cubicBezTo>
                    <a:cubicBezTo>
                      <a:pt x="1353164" y="920701"/>
                      <a:pt x="1338025" y="906898"/>
                      <a:pt x="1351234" y="906898"/>
                    </a:cubicBezTo>
                    <a:cubicBezTo>
                      <a:pt x="1364444" y="906898"/>
                      <a:pt x="1374388" y="914171"/>
                      <a:pt x="1385668" y="904226"/>
                    </a:cubicBezTo>
                    <a:cubicBezTo>
                      <a:pt x="1396948" y="894282"/>
                      <a:pt x="1378395" y="875136"/>
                      <a:pt x="1369193" y="878401"/>
                    </a:cubicBezTo>
                    <a:cubicBezTo>
                      <a:pt x="1359991" y="881666"/>
                      <a:pt x="1345446" y="885674"/>
                      <a:pt x="1345446" y="876472"/>
                    </a:cubicBezTo>
                    <a:cubicBezTo>
                      <a:pt x="1345446" y="867269"/>
                      <a:pt x="1361327" y="873800"/>
                      <a:pt x="1369936" y="871870"/>
                    </a:cubicBezTo>
                    <a:cubicBezTo>
                      <a:pt x="1378544" y="869941"/>
                      <a:pt x="1365335" y="857919"/>
                      <a:pt x="1352125" y="861332"/>
                    </a:cubicBezTo>
                    <a:cubicBezTo>
                      <a:pt x="1338915" y="864598"/>
                      <a:pt x="1329565" y="865340"/>
                      <a:pt x="1319027" y="854060"/>
                    </a:cubicBezTo>
                    <a:cubicBezTo>
                      <a:pt x="1308489" y="842780"/>
                      <a:pt x="1289194" y="836249"/>
                      <a:pt x="1284593" y="861926"/>
                    </a:cubicBezTo>
                    <a:cubicBezTo>
                      <a:pt x="1279992" y="887752"/>
                      <a:pt x="1261439" y="873800"/>
                      <a:pt x="1254166" y="882408"/>
                    </a:cubicBezTo>
                    <a:cubicBezTo>
                      <a:pt x="1246894" y="891017"/>
                      <a:pt x="1262775" y="896954"/>
                      <a:pt x="1280585" y="897696"/>
                    </a:cubicBezTo>
                    <a:cubicBezTo>
                      <a:pt x="1298396" y="898438"/>
                      <a:pt x="1311754" y="914913"/>
                      <a:pt x="1303146" y="914913"/>
                    </a:cubicBezTo>
                    <a:cubicBezTo>
                      <a:pt x="1294537" y="914913"/>
                      <a:pt x="1298545" y="927529"/>
                      <a:pt x="1289194" y="922928"/>
                    </a:cubicBezTo>
                    <a:cubicBezTo>
                      <a:pt x="1279992" y="918327"/>
                      <a:pt x="1270641" y="922928"/>
                      <a:pt x="1277320" y="930794"/>
                    </a:cubicBezTo>
                    <a:cubicBezTo>
                      <a:pt x="1283999" y="938809"/>
                      <a:pt x="1274649" y="942074"/>
                      <a:pt x="1275391" y="949940"/>
                    </a:cubicBezTo>
                    <a:cubicBezTo>
                      <a:pt x="1275984" y="957955"/>
                      <a:pt x="1261439" y="950534"/>
                      <a:pt x="1247636" y="949347"/>
                    </a:cubicBezTo>
                    <a:cubicBezTo>
                      <a:pt x="1233684" y="948011"/>
                      <a:pt x="1207859" y="952612"/>
                      <a:pt x="1189454" y="956619"/>
                    </a:cubicBezTo>
                    <a:cubicBezTo>
                      <a:pt x="1170902" y="960627"/>
                      <a:pt x="1150419" y="953948"/>
                      <a:pt x="1142405" y="945339"/>
                    </a:cubicBezTo>
                    <a:cubicBezTo>
                      <a:pt x="1134390" y="936731"/>
                      <a:pt x="1123852" y="938067"/>
                      <a:pt x="1110642" y="938067"/>
                    </a:cubicBezTo>
                    <a:cubicBezTo>
                      <a:pt x="1097433" y="938067"/>
                      <a:pt x="1101440" y="925451"/>
                      <a:pt x="1084223" y="924857"/>
                    </a:cubicBezTo>
                    <a:cubicBezTo>
                      <a:pt x="1067006" y="924115"/>
                      <a:pt x="1071014" y="909570"/>
                      <a:pt x="1068936" y="900961"/>
                    </a:cubicBezTo>
                    <a:cubicBezTo>
                      <a:pt x="1067006" y="892353"/>
                      <a:pt x="1032572" y="895024"/>
                      <a:pt x="1019956" y="902891"/>
                    </a:cubicBezTo>
                    <a:cubicBezTo>
                      <a:pt x="1007340" y="910905"/>
                      <a:pt x="982851" y="907492"/>
                      <a:pt x="976320" y="922037"/>
                    </a:cubicBezTo>
                    <a:cubicBezTo>
                      <a:pt x="969641" y="936582"/>
                      <a:pt x="982257" y="934653"/>
                      <a:pt x="989530" y="934653"/>
                    </a:cubicBezTo>
                    <a:cubicBezTo>
                      <a:pt x="999622" y="934653"/>
                      <a:pt x="998732" y="922779"/>
                      <a:pt x="1017285" y="925451"/>
                    </a:cubicBezTo>
                    <a:cubicBezTo>
                      <a:pt x="1035837" y="928122"/>
                      <a:pt x="1049047" y="906304"/>
                      <a:pt x="1057062" y="914171"/>
                    </a:cubicBezTo>
                    <a:cubicBezTo>
                      <a:pt x="1065077" y="922186"/>
                      <a:pt x="1025300" y="937325"/>
                      <a:pt x="1008083" y="939996"/>
                    </a:cubicBezTo>
                    <a:cubicBezTo>
                      <a:pt x="990866" y="942668"/>
                      <a:pt x="994873" y="956471"/>
                      <a:pt x="1011348" y="980961"/>
                    </a:cubicBezTo>
                    <a:cubicBezTo>
                      <a:pt x="1027823" y="1005450"/>
                      <a:pt x="1004075" y="991499"/>
                      <a:pt x="1004075" y="1003521"/>
                    </a:cubicBezTo>
                    <a:cubicBezTo>
                      <a:pt x="1004075" y="1015543"/>
                      <a:pt x="972907" y="999513"/>
                      <a:pt x="985522" y="995506"/>
                    </a:cubicBezTo>
                    <a:cubicBezTo>
                      <a:pt x="998138" y="991499"/>
                      <a:pt x="992201" y="978883"/>
                      <a:pt x="982257" y="971016"/>
                    </a:cubicBezTo>
                    <a:cubicBezTo>
                      <a:pt x="972313" y="963002"/>
                      <a:pt x="965782" y="971016"/>
                      <a:pt x="967118" y="962408"/>
                    </a:cubicBezTo>
                    <a:cubicBezTo>
                      <a:pt x="968454" y="953799"/>
                      <a:pt x="956580" y="963002"/>
                      <a:pt x="947229" y="955729"/>
                    </a:cubicBezTo>
                    <a:cubicBezTo>
                      <a:pt x="938027" y="948456"/>
                      <a:pt x="933278" y="942519"/>
                      <a:pt x="920810" y="949050"/>
                    </a:cubicBezTo>
                    <a:cubicBezTo>
                      <a:pt x="908195" y="955729"/>
                      <a:pt x="893649" y="953651"/>
                      <a:pt x="865894" y="958252"/>
                    </a:cubicBezTo>
                    <a:cubicBezTo>
                      <a:pt x="838139" y="962853"/>
                      <a:pt x="787082" y="961517"/>
                      <a:pt x="777880" y="952315"/>
                    </a:cubicBezTo>
                    <a:cubicBezTo>
                      <a:pt x="768678" y="943113"/>
                      <a:pt x="801628" y="926490"/>
                      <a:pt x="811572" y="929161"/>
                    </a:cubicBezTo>
                    <a:cubicBezTo>
                      <a:pt x="821219" y="931685"/>
                      <a:pt x="815579" y="918623"/>
                      <a:pt x="800292" y="906601"/>
                    </a:cubicBezTo>
                    <a:cubicBezTo>
                      <a:pt x="785004" y="894727"/>
                      <a:pt x="751312" y="887455"/>
                      <a:pt x="752054" y="894727"/>
                    </a:cubicBezTo>
                    <a:cubicBezTo>
                      <a:pt x="752648" y="902000"/>
                      <a:pt x="732908" y="895321"/>
                      <a:pt x="708418" y="890720"/>
                    </a:cubicBezTo>
                    <a:cubicBezTo>
                      <a:pt x="683929" y="886119"/>
                      <a:pt x="680664" y="877510"/>
                      <a:pt x="664782" y="876768"/>
                    </a:cubicBezTo>
                    <a:cubicBezTo>
                      <a:pt x="649495" y="876175"/>
                      <a:pt x="625154" y="871425"/>
                      <a:pt x="606601" y="856880"/>
                    </a:cubicBezTo>
                    <a:cubicBezTo>
                      <a:pt x="588048" y="842334"/>
                      <a:pt x="544412" y="846342"/>
                      <a:pt x="539069" y="859551"/>
                    </a:cubicBezTo>
                    <a:cubicBezTo>
                      <a:pt x="533726" y="872761"/>
                      <a:pt x="519180" y="872167"/>
                      <a:pt x="504635" y="872167"/>
                    </a:cubicBezTo>
                    <a:cubicBezTo>
                      <a:pt x="490090" y="872167"/>
                      <a:pt x="511166" y="855841"/>
                      <a:pt x="505971" y="853021"/>
                    </a:cubicBezTo>
                    <a:cubicBezTo>
                      <a:pt x="498995" y="849310"/>
                      <a:pt x="506565" y="831203"/>
                      <a:pt x="496026" y="829867"/>
                    </a:cubicBezTo>
                    <a:cubicBezTo>
                      <a:pt x="485488" y="828531"/>
                      <a:pt x="475544" y="873503"/>
                      <a:pt x="455656" y="872167"/>
                    </a:cubicBezTo>
                    <a:cubicBezTo>
                      <a:pt x="435767" y="870831"/>
                      <a:pt x="427159" y="824524"/>
                      <a:pt x="410684" y="812650"/>
                    </a:cubicBezTo>
                    <a:cubicBezTo>
                      <a:pt x="394209" y="800776"/>
                      <a:pt x="378921" y="800034"/>
                      <a:pt x="392873" y="817993"/>
                    </a:cubicBezTo>
                    <a:cubicBezTo>
                      <a:pt x="406825" y="835804"/>
                      <a:pt x="380999" y="823336"/>
                      <a:pt x="382335" y="835210"/>
                    </a:cubicBezTo>
                    <a:cubicBezTo>
                      <a:pt x="383671" y="847084"/>
                      <a:pt x="359775" y="861036"/>
                      <a:pt x="360517" y="854357"/>
                    </a:cubicBezTo>
                    <a:cubicBezTo>
                      <a:pt x="361111" y="847678"/>
                      <a:pt x="347308" y="840405"/>
                      <a:pt x="331426" y="858958"/>
                    </a:cubicBezTo>
                    <a:cubicBezTo>
                      <a:pt x="315545" y="877510"/>
                      <a:pt x="304265" y="874839"/>
                      <a:pt x="302929" y="868160"/>
                    </a:cubicBezTo>
                    <a:cubicBezTo>
                      <a:pt x="301594" y="861481"/>
                      <a:pt x="254692" y="885377"/>
                      <a:pt x="256622" y="893243"/>
                    </a:cubicBezTo>
                    <a:cubicBezTo>
                      <a:pt x="258551" y="901258"/>
                      <a:pt x="249349" y="907195"/>
                      <a:pt x="236733" y="906453"/>
                    </a:cubicBezTo>
                    <a:cubicBezTo>
                      <a:pt x="224117" y="905711"/>
                      <a:pt x="234062" y="895173"/>
                      <a:pt x="244006" y="889830"/>
                    </a:cubicBezTo>
                    <a:cubicBezTo>
                      <a:pt x="255138" y="883893"/>
                      <a:pt x="285712" y="859403"/>
                      <a:pt x="301594" y="856731"/>
                    </a:cubicBezTo>
                    <a:cubicBezTo>
                      <a:pt x="317475" y="854060"/>
                      <a:pt x="347901" y="841444"/>
                      <a:pt x="348643" y="834171"/>
                    </a:cubicBezTo>
                    <a:cubicBezTo>
                      <a:pt x="349237" y="826899"/>
                      <a:pt x="333504" y="832835"/>
                      <a:pt x="322818" y="830906"/>
                    </a:cubicBezTo>
                    <a:cubicBezTo>
                      <a:pt x="312280" y="828976"/>
                      <a:pt x="293727" y="840850"/>
                      <a:pt x="275768" y="848717"/>
                    </a:cubicBezTo>
                    <a:cubicBezTo>
                      <a:pt x="257958" y="856731"/>
                      <a:pt x="237327" y="854060"/>
                      <a:pt x="242670" y="864598"/>
                    </a:cubicBezTo>
                    <a:cubicBezTo>
                      <a:pt x="248013" y="875136"/>
                      <a:pt x="226195" y="863262"/>
                      <a:pt x="221446" y="870535"/>
                    </a:cubicBezTo>
                    <a:cubicBezTo>
                      <a:pt x="216845" y="877807"/>
                      <a:pt x="208236" y="869941"/>
                      <a:pt x="214767" y="865934"/>
                    </a:cubicBezTo>
                    <a:cubicBezTo>
                      <a:pt x="221446" y="861926"/>
                      <a:pt x="198886" y="854653"/>
                      <a:pt x="198886" y="859255"/>
                    </a:cubicBezTo>
                    <a:cubicBezTo>
                      <a:pt x="198886" y="863856"/>
                      <a:pt x="194878" y="869793"/>
                      <a:pt x="178997" y="869793"/>
                    </a:cubicBezTo>
                    <a:cubicBezTo>
                      <a:pt x="163116" y="869793"/>
                      <a:pt x="147235" y="881073"/>
                      <a:pt x="157773" y="888939"/>
                    </a:cubicBezTo>
                    <a:cubicBezTo>
                      <a:pt x="168311" y="896954"/>
                      <a:pt x="174990" y="900813"/>
                      <a:pt x="169646" y="906156"/>
                    </a:cubicBezTo>
                    <a:cubicBezTo>
                      <a:pt x="164303" y="911499"/>
                      <a:pt x="147828" y="892204"/>
                      <a:pt x="124675" y="894282"/>
                    </a:cubicBezTo>
                    <a:cubicBezTo>
                      <a:pt x="101521" y="896212"/>
                      <a:pt x="55213" y="868457"/>
                      <a:pt x="55213" y="861926"/>
                    </a:cubicBezTo>
                    <a:cubicBezTo>
                      <a:pt x="55213" y="856583"/>
                      <a:pt x="22709" y="859848"/>
                      <a:pt x="0" y="857474"/>
                    </a:cubicBezTo>
                    <a:lnTo>
                      <a:pt x="0" y="1314910"/>
                    </a:lnTo>
                    <a:cubicBezTo>
                      <a:pt x="0" y="1314910"/>
                      <a:pt x="11429" y="1323519"/>
                      <a:pt x="15881" y="1318176"/>
                    </a:cubicBezTo>
                    <a:cubicBezTo>
                      <a:pt x="20334" y="1312832"/>
                      <a:pt x="28200" y="1319957"/>
                      <a:pt x="43191" y="1312832"/>
                    </a:cubicBezTo>
                    <a:cubicBezTo>
                      <a:pt x="58181" y="1305708"/>
                      <a:pt x="63525" y="1320847"/>
                      <a:pt x="63525" y="1327823"/>
                    </a:cubicBezTo>
                    <a:cubicBezTo>
                      <a:pt x="63525" y="1334799"/>
                      <a:pt x="84749" y="1346376"/>
                      <a:pt x="93506" y="1357804"/>
                    </a:cubicBezTo>
                    <a:cubicBezTo>
                      <a:pt x="102263" y="1369233"/>
                      <a:pt x="106715" y="1379029"/>
                      <a:pt x="116511" y="1372795"/>
                    </a:cubicBezTo>
                    <a:cubicBezTo>
                      <a:pt x="126159" y="1366561"/>
                      <a:pt x="143821" y="1363148"/>
                      <a:pt x="143821" y="1351571"/>
                    </a:cubicBezTo>
                    <a:cubicBezTo>
                      <a:pt x="143821" y="1339994"/>
                      <a:pt x="184340" y="1338361"/>
                      <a:pt x="184340" y="1353352"/>
                    </a:cubicBezTo>
                    <a:cubicBezTo>
                      <a:pt x="184340" y="1368342"/>
                      <a:pt x="225750" y="1386005"/>
                      <a:pt x="248755" y="1426524"/>
                    </a:cubicBezTo>
                    <a:cubicBezTo>
                      <a:pt x="271761" y="1467191"/>
                      <a:pt x="268199" y="1475948"/>
                      <a:pt x="301742" y="1489158"/>
                    </a:cubicBezTo>
                    <a:cubicBezTo>
                      <a:pt x="335285" y="1502367"/>
                      <a:pt x="334395" y="1509492"/>
                      <a:pt x="329942" y="1520920"/>
                    </a:cubicBezTo>
                    <a:cubicBezTo>
                      <a:pt x="325490" y="1532349"/>
                      <a:pt x="350276" y="1538582"/>
                      <a:pt x="336176" y="1548230"/>
                    </a:cubicBezTo>
                    <a:cubicBezTo>
                      <a:pt x="330833" y="1551940"/>
                      <a:pt x="323115" y="1557432"/>
                      <a:pt x="315842" y="1562627"/>
                    </a:cubicBezTo>
                    <a:cubicBezTo>
                      <a:pt x="316436" y="1568415"/>
                      <a:pt x="321779" y="1572126"/>
                      <a:pt x="328458" y="1577766"/>
                    </a:cubicBezTo>
                    <a:cubicBezTo>
                      <a:pt x="336324" y="1584445"/>
                      <a:pt x="313913" y="1584445"/>
                      <a:pt x="320443" y="1590382"/>
                    </a:cubicBezTo>
                    <a:cubicBezTo>
                      <a:pt x="327122" y="1596319"/>
                      <a:pt x="319107" y="1605669"/>
                      <a:pt x="325786" y="1612942"/>
                    </a:cubicBezTo>
                    <a:cubicBezTo>
                      <a:pt x="332465" y="1620215"/>
                      <a:pt x="344339" y="1617543"/>
                      <a:pt x="351612" y="1611606"/>
                    </a:cubicBezTo>
                    <a:cubicBezTo>
                      <a:pt x="358885" y="1605669"/>
                      <a:pt x="364228" y="1618879"/>
                      <a:pt x="358291" y="1628823"/>
                    </a:cubicBezTo>
                    <a:cubicBezTo>
                      <a:pt x="352354" y="1638767"/>
                      <a:pt x="364970" y="1646040"/>
                      <a:pt x="370907" y="1638767"/>
                    </a:cubicBezTo>
                    <a:cubicBezTo>
                      <a:pt x="376844" y="1631495"/>
                      <a:pt x="389460" y="1650641"/>
                      <a:pt x="395396" y="1654055"/>
                    </a:cubicBezTo>
                    <a:cubicBezTo>
                      <a:pt x="401333" y="1657320"/>
                      <a:pt x="407270" y="1667264"/>
                      <a:pt x="397326" y="1667264"/>
                    </a:cubicBezTo>
                    <a:cubicBezTo>
                      <a:pt x="387382" y="1667264"/>
                      <a:pt x="388717" y="1684481"/>
                      <a:pt x="395990" y="1685075"/>
                    </a:cubicBezTo>
                    <a:cubicBezTo>
                      <a:pt x="403263" y="1685817"/>
                      <a:pt x="402669" y="1695019"/>
                      <a:pt x="402669" y="1700956"/>
                    </a:cubicBezTo>
                    <a:cubicBezTo>
                      <a:pt x="402669" y="1706893"/>
                      <a:pt x="425823" y="1715502"/>
                      <a:pt x="434431" y="1712830"/>
                    </a:cubicBezTo>
                    <a:cubicBezTo>
                      <a:pt x="443040" y="1710158"/>
                      <a:pt x="450906" y="1718173"/>
                      <a:pt x="454914" y="1725446"/>
                    </a:cubicBezTo>
                    <a:cubicBezTo>
                      <a:pt x="458921" y="1732718"/>
                      <a:pt x="474802" y="1738062"/>
                      <a:pt x="480739" y="1733461"/>
                    </a:cubicBezTo>
                    <a:cubicBezTo>
                      <a:pt x="486676" y="1728859"/>
                      <a:pt x="490683" y="1742069"/>
                      <a:pt x="492019" y="1751271"/>
                    </a:cubicBezTo>
                    <a:cubicBezTo>
                      <a:pt x="493355" y="1760473"/>
                      <a:pt x="506565" y="1755279"/>
                      <a:pt x="514579" y="1754537"/>
                    </a:cubicBezTo>
                    <a:cubicBezTo>
                      <a:pt x="522594" y="1753943"/>
                      <a:pt x="527195" y="1765075"/>
                      <a:pt x="532390" y="1763145"/>
                    </a:cubicBezTo>
                    <a:cubicBezTo>
                      <a:pt x="544115" y="1758692"/>
                      <a:pt x="547529" y="1779175"/>
                      <a:pt x="555247" y="1791048"/>
                    </a:cubicBezTo>
                    <a:lnTo>
                      <a:pt x="1377802" y="1786596"/>
                    </a:lnTo>
                    <a:cubicBezTo>
                      <a:pt x="1377802" y="1786596"/>
                      <a:pt x="1378395" y="1766113"/>
                      <a:pt x="1388043" y="1773238"/>
                    </a:cubicBezTo>
                    <a:cubicBezTo>
                      <a:pt x="1397690" y="1780362"/>
                      <a:pt x="1388934" y="1791791"/>
                      <a:pt x="1400362" y="1796243"/>
                    </a:cubicBezTo>
                    <a:cubicBezTo>
                      <a:pt x="1411790" y="1800696"/>
                      <a:pt x="1419805" y="1807672"/>
                      <a:pt x="1425891" y="1805000"/>
                    </a:cubicBezTo>
                    <a:cubicBezTo>
                      <a:pt x="1432124" y="1802328"/>
                      <a:pt x="1442662" y="1793572"/>
                      <a:pt x="1453200" y="1805891"/>
                    </a:cubicBezTo>
                    <a:cubicBezTo>
                      <a:pt x="1463738" y="1818210"/>
                      <a:pt x="1471753" y="1807672"/>
                      <a:pt x="1477838" y="1815538"/>
                    </a:cubicBezTo>
                    <a:cubicBezTo>
                      <a:pt x="1484072" y="1823404"/>
                      <a:pt x="1495500" y="1829638"/>
                      <a:pt x="1503367" y="1819991"/>
                    </a:cubicBezTo>
                    <a:cubicBezTo>
                      <a:pt x="1509749" y="1812124"/>
                      <a:pt x="1534239" y="1821623"/>
                      <a:pt x="1546112" y="1825928"/>
                    </a:cubicBezTo>
                    <a:cubicBezTo>
                      <a:pt x="1560658" y="1814351"/>
                      <a:pt x="1572086" y="1789416"/>
                      <a:pt x="1584999" y="1789416"/>
                    </a:cubicBezTo>
                    <a:cubicBezTo>
                      <a:pt x="1602216" y="1789416"/>
                      <a:pt x="1645852" y="1793423"/>
                      <a:pt x="1648524" y="1815835"/>
                    </a:cubicBezTo>
                    <a:cubicBezTo>
                      <a:pt x="1651195" y="1838395"/>
                      <a:pt x="1677614" y="1817171"/>
                      <a:pt x="1680286" y="1838395"/>
                    </a:cubicBezTo>
                    <a:cubicBezTo>
                      <a:pt x="1682512" y="1856354"/>
                      <a:pt x="1700026" y="1870603"/>
                      <a:pt x="1697058" y="1880102"/>
                    </a:cubicBezTo>
                    <a:cubicBezTo>
                      <a:pt x="1702104" y="1883218"/>
                      <a:pt x="1708338" y="1887374"/>
                      <a:pt x="1714126" y="1891975"/>
                    </a:cubicBezTo>
                    <a:cubicBezTo>
                      <a:pt x="1722586" y="1889155"/>
                      <a:pt x="1744850" y="1892717"/>
                      <a:pt x="1759692" y="1898061"/>
                    </a:cubicBezTo>
                    <a:cubicBezTo>
                      <a:pt x="1778245" y="1904740"/>
                      <a:pt x="1806000" y="1890194"/>
                      <a:pt x="1815350" y="1912606"/>
                    </a:cubicBezTo>
                    <a:cubicBezTo>
                      <a:pt x="1824552" y="1935166"/>
                      <a:pt x="1846073" y="1952086"/>
                      <a:pt x="1825888" y="1953571"/>
                    </a:cubicBezTo>
                    <a:cubicBezTo>
                      <a:pt x="1808671" y="1954906"/>
                      <a:pt x="1786259" y="1931010"/>
                      <a:pt x="1787447" y="1944368"/>
                    </a:cubicBezTo>
                    <a:cubicBezTo>
                      <a:pt x="1788783" y="1957578"/>
                      <a:pt x="1778245" y="1951047"/>
                      <a:pt x="1778245" y="1970788"/>
                    </a:cubicBezTo>
                    <a:cubicBezTo>
                      <a:pt x="1778245" y="1990528"/>
                      <a:pt x="1765035" y="2018431"/>
                      <a:pt x="1757020" y="2017095"/>
                    </a:cubicBezTo>
                    <a:cubicBezTo>
                      <a:pt x="1756723" y="2017095"/>
                      <a:pt x="1756575" y="2016947"/>
                      <a:pt x="1756278" y="2016798"/>
                    </a:cubicBezTo>
                    <a:cubicBezTo>
                      <a:pt x="1754942" y="2024368"/>
                      <a:pt x="1754794" y="2034015"/>
                      <a:pt x="1761176" y="2040249"/>
                    </a:cubicBezTo>
                    <a:cubicBezTo>
                      <a:pt x="1771269" y="2032976"/>
                      <a:pt x="1785666" y="2020361"/>
                      <a:pt x="1798133" y="2021103"/>
                    </a:cubicBezTo>
                    <a:cubicBezTo>
                      <a:pt x="1818022" y="2022438"/>
                      <a:pt x="1823216" y="2034312"/>
                      <a:pt x="1836574" y="2025110"/>
                    </a:cubicBezTo>
                    <a:cubicBezTo>
                      <a:pt x="1849784" y="2015908"/>
                      <a:pt x="1852456" y="2011900"/>
                      <a:pt x="1855127" y="2018431"/>
                    </a:cubicBezTo>
                    <a:cubicBezTo>
                      <a:pt x="1855424" y="2019321"/>
                      <a:pt x="1855127" y="2020361"/>
                      <a:pt x="1854682" y="2021399"/>
                    </a:cubicBezTo>
                    <a:cubicBezTo>
                      <a:pt x="1859728" y="2018728"/>
                      <a:pt x="1863290" y="2016056"/>
                      <a:pt x="1863587" y="2013978"/>
                    </a:cubicBezTo>
                    <a:cubicBezTo>
                      <a:pt x="1863884" y="2010713"/>
                      <a:pt x="1862994" y="2006112"/>
                      <a:pt x="1861955" y="2002104"/>
                    </a:cubicBezTo>
                    <a:cubicBezTo>
                      <a:pt x="1848745" y="2004034"/>
                      <a:pt x="1844292" y="2005073"/>
                      <a:pt x="1840730" y="1995871"/>
                    </a:cubicBezTo>
                    <a:cubicBezTo>
                      <a:pt x="1835387" y="1982661"/>
                      <a:pt x="1880359" y="1969452"/>
                      <a:pt x="1901583" y="1972123"/>
                    </a:cubicBezTo>
                    <a:cubicBezTo>
                      <a:pt x="1921620" y="1974647"/>
                      <a:pt x="1935720" y="1960546"/>
                      <a:pt x="1942845" y="1969155"/>
                    </a:cubicBezTo>
                    <a:cubicBezTo>
                      <a:pt x="1955609" y="1957726"/>
                      <a:pt x="1977279" y="1939025"/>
                      <a:pt x="1982770" y="1939025"/>
                    </a:cubicBezTo>
                    <a:cubicBezTo>
                      <a:pt x="1990785" y="1939025"/>
                      <a:pt x="2085181" y="1938135"/>
                      <a:pt x="2085181" y="1938135"/>
                    </a:cubicBezTo>
                    <a:cubicBezTo>
                      <a:pt x="2085181" y="1938135"/>
                      <a:pt x="2117834" y="1917801"/>
                      <a:pt x="2122287" y="1899396"/>
                    </a:cubicBezTo>
                    <a:cubicBezTo>
                      <a:pt x="2126740" y="1880844"/>
                      <a:pt x="2147816" y="1836762"/>
                      <a:pt x="2160283" y="1846410"/>
                    </a:cubicBezTo>
                    <a:cubicBezTo>
                      <a:pt x="2172602" y="1856057"/>
                      <a:pt x="2199169" y="1849081"/>
                      <a:pt x="2199912" y="1857838"/>
                    </a:cubicBezTo>
                    <a:cubicBezTo>
                      <a:pt x="2200802" y="1866001"/>
                      <a:pt x="2191155" y="1895983"/>
                      <a:pt x="2225143" y="1940806"/>
                    </a:cubicBezTo>
                    <a:cubicBezTo>
                      <a:pt x="2237017" y="1933237"/>
                      <a:pt x="2249485" y="1927300"/>
                      <a:pt x="2256460" y="1927745"/>
                    </a:cubicBezTo>
                    <a:cubicBezTo>
                      <a:pt x="2268334" y="1928339"/>
                      <a:pt x="2286293" y="1912458"/>
                      <a:pt x="2291488" y="1902513"/>
                    </a:cubicBezTo>
                    <a:cubicBezTo>
                      <a:pt x="2296831" y="1892569"/>
                      <a:pt x="2304104" y="1911715"/>
                      <a:pt x="2293418" y="1915129"/>
                    </a:cubicBezTo>
                    <a:cubicBezTo>
                      <a:pt x="2282880" y="1918394"/>
                      <a:pt x="2302026" y="1926409"/>
                      <a:pt x="2320579" y="1925667"/>
                    </a:cubicBezTo>
                    <a:cubicBezTo>
                      <a:pt x="2339132" y="1925074"/>
                      <a:pt x="2311970" y="1932346"/>
                      <a:pt x="2298019" y="1931604"/>
                    </a:cubicBezTo>
                    <a:cubicBezTo>
                      <a:pt x="2284067" y="1931010"/>
                      <a:pt x="2278130" y="1932940"/>
                      <a:pt x="2259577" y="1951493"/>
                    </a:cubicBezTo>
                    <a:cubicBezTo>
                      <a:pt x="2241025" y="1970045"/>
                      <a:pt x="2245626" y="1975240"/>
                      <a:pt x="2256312" y="1984591"/>
                    </a:cubicBezTo>
                    <a:cubicBezTo>
                      <a:pt x="2266850" y="1993793"/>
                      <a:pt x="2280802" y="1989934"/>
                      <a:pt x="2295347" y="1977318"/>
                    </a:cubicBezTo>
                    <a:cubicBezTo>
                      <a:pt x="2309892" y="1964702"/>
                      <a:pt x="2309299" y="1952235"/>
                      <a:pt x="2323844" y="1952828"/>
                    </a:cubicBezTo>
                    <a:cubicBezTo>
                      <a:pt x="2338389" y="1953422"/>
                      <a:pt x="2376089" y="1939619"/>
                      <a:pt x="2392712" y="1934276"/>
                    </a:cubicBezTo>
                    <a:cubicBezTo>
                      <a:pt x="2409187" y="1928932"/>
                      <a:pt x="2398649" y="1926261"/>
                      <a:pt x="2398649" y="1918988"/>
                    </a:cubicBezTo>
                    <a:cubicBezTo>
                      <a:pt x="2398649" y="1911715"/>
                      <a:pt x="2427740" y="1911715"/>
                      <a:pt x="2438426" y="1904443"/>
                    </a:cubicBezTo>
                    <a:cubicBezTo>
                      <a:pt x="2448964" y="1897170"/>
                      <a:pt x="2436496" y="1891233"/>
                      <a:pt x="2427146" y="1892569"/>
                    </a:cubicBezTo>
                    <a:close/>
                    <a:moveTo>
                      <a:pt x="703966" y="1033947"/>
                    </a:moveTo>
                    <a:cubicBezTo>
                      <a:pt x="686600" y="1055469"/>
                      <a:pt x="680812" y="1058734"/>
                      <a:pt x="662853" y="1055469"/>
                    </a:cubicBezTo>
                    <a:cubicBezTo>
                      <a:pt x="644894" y="1052352"/>
                      <a:pt x="633911" y="1061257"/>
                      <a:pt x="642816" y="1067639"/>
                    </a:cubicBezTo>
                    <a:cubicBezTo>
                      <a:pt x="651721" y="1074021"/>
                      <a:pt x="652315" y="1079216"/>
                      <a:pt x="633911" y="1083372"/>
                    </a:cubicBezTo>
                    <a:cubicBezTo>
                      <a:pt x="615506" y="1087528"/>
                      <a:pt x="603336" y="1101776"/>
                      <a:pt x="596063" y="1100144"/>
                    </a:cubicBezTo>
                    <a:cubicBezTo>
                      <a:pt x="588642" y="1098511"/>
                      <a:pt x="627677" y="1070608"/>
                      <a:pt x="617584" y="1063335"/>
                    </a:cubicBezTo>
                    <a:cubicBezTo>
                      <a:pt x="607640" y="1055914"/>
                      <a:pt x="582853" y="1075951"/>
                      <a:pt x="582408" y="1084856"/>
                    </a:cubicBezTo>
                    <a:cubicBezTo>
                      <a:pt x="581815" y="1093762"/>
                      <a:pt x="565636" y="1094355"/>
                      <a:pt x="555544" y="1093762"/>
                    </a:cubicBezTo>
                    <a:cubicBezTo>
                      <a:pt x="545599" y="1093168"/>
                      <a:pt x="532390" y="1083817"/>
                      <a:pt x="542334" y="1082778"/>
                    </a:cubicBezTo>
                    <a:cubicBezTo>
                      <a:pt x="552278" y="1081739"/>
                      <a:pt x="545451" y="1070608"/>
                      <a:pt x="559254" y="1065413"/>
                    </a:cubicBezTo>
                    <a:cubicBezTo>
                      <a:pt x="572909" y="1060070"/>
                      <a:pt x="556583" y="1052203"/>
                      <a:pt x="560887" y="1046415"/>
                    </a:cubicBezTo>
                    <a:cubicBezTo>
                      <a:pt x="565043" y="1040626"/>
                      <a:pt x="592946" y="1052203"/>
                      <a:pt x="593540" y="1041665"/>
                    </a:cubicBezTo>
                    <a:cubicBezTo>
                      <a:pt x="594133" y="1031127"/>
                      <a:pt x="565636" y="1022222"/>
                      <a:pt x="556137" y="1028456"/>
                    </a:cubicBezTo>
                    <a:cubicBezTo>
                      <a:pt x="546638" y="1034689"/>
                      <a:pt x="524524" y="1049532"/>
                      <a:pt x="498253" y="1037955"/>
                    </a:cubicBezTo>
                    <a:cubicBezTo>
                      <a:pt x="489941" y="1034244"/>
                      <a:pt x="564597" y="1026378"/>
                      <a:pt x="577213" y="1014801"/>
                    </a:cubicBezTo>
                    <a:cubicBezTo>
                      <a:pt x="589829" y="1003224"/>
                      <a:pt x="646675" y="990014"/>
                      <a:pt x="650831" y="1000552"/>
                    </a:cubicBezTo>
                    <a:cubicBezTo>
                      <a:pt x="654987" y="1011090"/>
                      <a:pt x="620256" y="1017918"/>
                      <a:pt x="637176" y="1027417"/>
                    </a:cubicBezTo>
                    <a:cubicBezTo>
                      <a:pt x="653948" y="1036916"/>
                      <a:pt x="681406" y="1030534"/>
                      <a:pt x="687639" y="1020589"/>
                    </a:cubicBezTo>
                    <a:cubicBezTo>
                      <a:pt x="694022" y="1010645"/>
                      <a:pt x="721331" y="1012129"/>
                      <a:pt x="703966" y="1033799"/>
                    </a:cubicBezTo>
                    <a:close/>
                    <a:moveTo>
                      <a:pt x="871237" y="1246488"/>
                    </a:moveTo>
                    <a:cubicBezTo>
                      <a:pt x="850755" y="1264447"/>
                      <a:pt x="852239" y="1259697"/>
                      <a:pt x="834429" y="1262814"/>
                    </a:cubicBezTo>
                    <a:cubicBezTo>
                      <a:pt x="816470" y="1265931"/>
                      <a:pt x="830718" y="1283890"/>
                      <a:pt x="809197" y="1285374"/>
                    </a:cubicBezTo>
                    <a:cubicBezTo>
                      <a:pt x="787676" y="1287007"/>
                      <a:pt x="735580" y="1289085"/>
                      <a:pt x="728159" y="1276914"/>
                    </a:cubicBezTo>
                    <a:cubicBezTo>
                      <a:pt x="725635" y="1272907"/>
                      <a:pt x="756507" y="1275875"/>
                      <a:pt x="758734" y="1266970"/>
                    </a:cubicBezTo>
                    <a:cubicBezTo>
                      <a:pt x="760811" y="1258065"/>
                      <a:pt x="769271" y="1243816"/>
                      <a:pt x="782481" y="1243816"/>
                    </a:cubicBezTo>
                    <a:cubicBezTo>
                      <a:pt x="795691" y="1243816"/>
                      <a:pt x="794503" y="1226451"/>
                      <a:pt x="772982" y="1215913"/>
                    </a:cubicBezTo>
                    <a:cubicBezTo>
                      <a:pt x="751461" y="1205375"/>
                      <a:pt x="804002" y="1198547"/>
                      <a:pt x="816173" y="1215319"/>
                    </a:cubicBezTo>
                    <a:cubicBezTo>
                      <a:pt x="828344" y="1232239"/>
                      <a:pt x="849865" y="1244262"/>
                      <a:pt x="861887" y="1232239"/>
                    </a:cubicBezTo>
                    <a:cubicBezTo>
                      <a:pt x="873909" y="1220069"/>
                      <a:pt x="942925" y="1186525"/>
                      <a:pt x="942925" y="1202258"/>
                    </a:cubicBezTo>
                    <a:cubicBezTo>
                      <a:pt x="942925" y="1217991"/>
                      <a:pt x="891868" y="1228529"/>
                      <a:pt x="871386" y="1246488"/>
                    </a:cubicBezTo>
                    <a:close/>
                    <a:moveTo>
                      <a:pt x="1331791" y="1727524"/>
                    </a:moveTo>
                    <a:cubicBezTo>
                      <a:pt x="1317246" y="1729156"/>
                      <a:pt x="1333127" y="1689082"/>
                      <a:pt x="1306708" y="1674537"/>
                    </a:cubicBezTo>
                    <a:cubicBezTo>
                      <a:pt x="1275539" y="1657469"/>
                      <a:pt x="1261736" y="1625558"/>
                      <a:pt x="1261736" y="1608341"/>
                    </a:cubicBezTo>
                    <a:cubicBezTo>
                      <a:pt x="1261736" y="1591124"/>
                      <a:pt x="1288155" y="1583257"/>
                      <a:pt x="1298841" y="1596467"/>
                    </a:cubicBezTo>
                    <a:cubicBezTo>
                      <a:pt x="1309379" y="1609677"/>
                      <a:pt x="1325261" y="1663999"/>
                      <a:pt x="1334611" y="1681216"/>
                    </a:cubicBezTo>
                    <a:cubicBezTo>
                      <a:pt x="1343813" y="1698433"/>
                      <a:pt x="1343813" y="1726188"/>
                      <a:pt x="1331940" y="17275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1" name="Freeform: Shape 1250">
                <a:extLst>
                  <a:ext uri="{FF2B5EF4-FFF2-40B4-BE49-F238E27FC236}">
                    <a16:creationId xmlns:a16="http://schemas.microsoft.com/office/drawing/2014/main" id="{819A706F-9F89-FF2D-BFF7-7E80CDB91AF6}"/>
                  </a:ext>
                </a:extLst>
              </p:cNvPr>
              <p:cNvSpPr/>
              <p:nvPr/>
            </p:nvSpPr>
            <p:spPr>
              <a:xfrm>
                <a:off x="247411" y="2503611"/>
                <a:ext cx="3322495" cy="2250806"/>
              </a:xfrm>
              <a:custGeom>
                <a:avLst/>
                <a:gdLst>
                  <a:gd name="connsiteX0" fmla="*/ 1135608 w 3030066"/>
                  <a:gd name="connsiteY0" fmla="*/ 753399 h 2052702"/>
                  <a:gd name="connsiteX1" fmla="*/ 1107408 w 3030066"/>
                  <a:gd name="connsiteY1" fmla="*/ 721637 h 2052702"/>
                  <a:gd name="connsiteX2" fmla="*/ 1054421 w 3030066"/>
                  <a:gd name="connsiteY2" fmla="*/ 659003 h 2052702"/>
                  <a:gd name="connsiteX3" fmla="*/ 990006 w 3030066"/>
                  <a:gd name="connsiteY3" fmla="*/ 585831 h 2052702"/>
                  <a:gd name="connsiteX4" fmla="*/ 949486 w 3030066"/>
                  <a:gd name="connsiteY4" fmla="*/ 584049 h 2052702"/>
                  <a:gd name="connsiteX5" fmla="*/ 922177 w 3030066"/>
                  <a:gd name="connsiteY5" fmla="*/ 605274 h 2052702"/>
                  <a:gd name="connsiteX6" fmla="*/ 899171 w 3030066"/>
                  <a:gd name="connsiteY6" fmla="*/ 590283 h 2052702"/>
                  <a:gd name="connsiteX7" fmla="*/ 869190 w 3030066"/>
                  <a:gd name="connsiteY7" fmla="*/ 560302 h 2052702"/>
                  <a:gd name="connsiteX8" fmla="*/ 848856 w 3030066"/>
                  <a:gd name="connsiteY8" fmla="*/ 545311 h 2052702"/>
                  <a:gd name="connsiteX9" fmla="*/ 821547 w 3030066"/>
                  <a:gd name="connsiteY9" fmla="*/ 550655 h 2052702"/>
                  <a:gd name="connsiteX10" fmla="*/ 805666 w 3030066"/>
                  <a:gd name="connsiteY10" fmla="*/ 547389 h 2052702"/>
                  <a:gd name="connsiteX11" fmla="*/ 805666 w 3030066"/>
                  <a:gd name="connsiteY11" fmla="*/ 89952 h 2052702"/>
                  <a:gd name="connsiteX12" fmla="*/ 792011 w 3030066"/>
                  <a:gd name="connsiteY12" fmla="*/ 87132 h 2052702"/>
                  <a:gd name="connsiteX13" fmla="*/ 729080 w 3030066"/>
                  <a:gd name="connsiteY13" fmla="*/ 69915 h 2052702"/>
                  <a:gd name="connsiteX14" fmla="*/ 672828 w 3030066"/>
                  <a:gd name="connsiteY14" fmla="*/ 71845 h 2052702"/>
                  <a:gd name="connsiteX15" fmla="*/ 625778 w 3030066"/>
                  <a:gd name="connsiteY15" fmla="*/ 65166 h 2052702"/>
                  <a:gd name="connsiteX16" fmla="*/ 562253 w 3030066"/>
                  <a:gd name="connsiteY16" fmla="*/ 46613 h 2052702"/>
                  <a:gd name="connsiteX17" fmla="*/ 486113 w 3030066"/>
                  <a:gd name="connsiteY17" fmla="*/ 51956 h 2052702"/>
                  <a:gd name="connsiteX18" fmla="*/ 466966 w 3030066"/>
                  <a:gd name="connsiteY18" fmla="*/ 43348 h 2052702"/>
                  <a:gd name="connsiteX19" fmla="*/ 457764 w 3030066"/>
                  <a:gd name="connsiteY19" fmla="*/ 28060 h 2052702"/>
                  <a:gd name="connsiteX20" fmla="*/ 406113 w 3030066"/>
                  <a:gd name="connsiteY20" fmla="*/ 28654 h 2052702"/>
                  <a:gd name="connsiteX21" fmla="*/ 391568 w 3030066"/>
                  <a:gd name="connsiteY21" fmla="*/ 16780 h 2052702"/>
                  <a:gd name="connsiteX22" fmla="*/ 376281 w 3030066"/>
                  <a:gd name="connsiteY22" fmla="*/ 20788 h 2052702"/>
                  <a:gd name="connsiteX23" fmla="*/ 353127 w 3030066"/>
                  <a:gd name="connsiteY23" fmla="*/ 24795 h 2052702"/>
                  <a:gd name="connsiteX24" fmla="*/ 365000 w 3030066"/>
                  <a:gd name="connsiteY24" fmla="*/ 11586 h 2052702"/>
                  <a:gd name="connsiteX25" fmla="*/ 341105 w 3030066"/>
                  <a:gd name="connsiteY25" fmla="*/ 305 h 2052702"/>
                  <a:gd name="connsiteX26" fmla="*/ 309936 w 3030066"/>
                  <a:gd name="connsiteY26" fmla="*/ 19452 h 2052702"/>
                  <a:gd name="connsiteX27" fmla="*/ 262886 w 3030066"/>
                  <a:gd name="connsiteY27" fmla="*/ 29396 h 2052702"/>
                  <a:gd name="connsiteX28" fmla="*/ 235131 w 3030066"/>
                  <a:gd name="connsiteY28" fmla="*/ 38005 h 2052702"/>
                  <a:gd name="connsiteX29" fmla="*/ 241810 w 3030066"/>
                  <a:gd name="connsiteY29" fmla="*/ 53886 h 2052702"/>
                  <a:gd name="connsiteX30" fmla="*/ 219992 w 3030066"/>
                  <a:gd name="connsiteY30" fmla="*/ 51214 h 2052702"/>
                  <a:gd name="connsiteX31" fmla="*/ 176356 w 3030066"/>
                  <a:gd name="connsiteY31" fmla="*/ 59081 h 2052702"/>
                  <a:gd name="connsiteX32" fmla="*/ 141328 w 3030066"/>
                  <a:gd name="connsiteY32" fmla="*/ 88171 h 2052702"/>
                  <a:gd name="connsiteX33" fmla="*/ 128713 w 3030066"/>
                  <a:gd name="connsiteY33" fmla="*/ 119934 h 2052702"/>
                  <a:gd name="connsiteX34" fmla="*/ 53314 w 3030066"/>
                  <a:gd name="connsiteY34" fmla="*/ 135221 h 2052702"/>
                  <a:gd name="connsiteX35" fmla="*/ 45299 w 3030066"/>
                  <a:gd name="connsiteY35" fmla="*/ 153774 h 2052702"/>
                  <a:gd name="connsiteX36" fmla="*/ 78397 w 3030066"/>
                  <a:gd name="connsiteY36" fmla="*/ 174998 h 2052702"/>
                  <a:gd name="connsiteX37" fmla="*/ 127377 w 3030066"/>
                  <a:gd name="connsiteY37" fmla="*/ 226649 h 2052702"/>
                  <a:gd name="connsiteX38" fmla="*/ 177692 w 3030066"/>
                  <a:gd name="connsiteY38" fmla="*/ 227985 h 2052702"/>
                  <a:gd name="connsiteX39" fmla="*/ 187636 w 3030066"/>
                  <a:gd name="connsiteY39" fmla="*/ 253810 h 2052702"/>
                  <a:gd name="connsiteX40" fmla="*/ 219398 w 3030066"/>
                  <a:gd name="connsiteY40" fmla="*/ 260489 h 2052702"/>
                  <a:gd name="connsiteX41" fmla="*/ 183629 w 3030066"/>
                  <a:gd name="connsiteY41" fmla="*/ 270434 h 2052702"/>
                  <a:gd name="connsiteX42" fmla="*/ 158545 w 3030066"/>
                  <a:gd name="connsiteY42" fmla="*/ 277706 h 2052702"/>
                  <a:gd name="connsiteX43" fmla="*/ 120104 w 3030066"/>
                  <a:gd name="connsiteY43" fmla="*/ 276371 h 2052702"/>
                  <a:gd name="connsiteX44" fmla="*/ 120104 w 3030066"/>
                  <a:gd name="connsiteY44" fmla="*/ 255888 h 2052702"/>
                  <a:gd name="connsiteX45" fmla="*/ 82999 w 3030066"/>
                  <a:gd name="connsiteY45" fmla="*/ 257224 h 2052702"/>
                  <a:gd name="connsiteX46" fmla="*/ 66524 w 3030066"/>
                  <a:gd name="connsiteY46" fmla="*/ 275035 h 2052702"/>
                  <a:gd name="connsiteX47" fmla="*/ 40698 w 3030066"/>
                  <a:gd name="connsiteY47" fmla="*/ 277706 h 2052702"/>
                  <a:gd name="connsiteX48" fmla="*/ 327 w 3030066"/>
                  <a:gd name="connsiteY48" fmla="*/ 300860 h 2052702"/>
                  <a:gd name="connsiteX49" fmla="*/ 43370 w 3030066"/>
                  <a:gd name="connsiteY49" fmla="*/ 318077 h 2052702"/>
                  <a:gd name="connsiteX50" fmla="*/ 38027 w 3030066"/>
                  <a:gd name="connsiteY50" fmla="*/ 332622 h 2052702"/>
                  <a:gd name="connsiteX51" fmla="*/ 60587 w 3030066"/>
                  <a:gd name="connsiteY51" fmla="*/ 354441 h 2052702"/>
                  <a:gd name="connsiteX52" fmla="*/ 124111 w 3030066"/>
                  <a:gd name="connsiteY52" fmla="*/ 354441 h 2052702"/>
                  <a:gd name="connsiteX53" fmla="*/ 151273 w 3030066"/>
                  <a:gd name="connsiteY53" fmla="*/ 357706 h 2052702"/>
                  <a:gd name="connsiteX54" fmla="*/ 204259 w 3030066"/>
                  <a:gd name="connsiteY54" fmla="*/ 339153 h 2052702"/>
                  <a:gd name="connsiteX55" fmla="*/ 195651 w 3030066"/>
                  <a:gd name="connsiteY55" fmla="*/ 359635 h 2052702"/>
                  <a:gd name="connsiteX56" fmla="*/ 198916 w 3030066"/>
                  <a:gd name="connsiteY56" fmla="*/ 399412 h 2052702"/>
                  <a:gd name="connsiteX57" fmla="*/ 162553 w 3030066"/>
                  <a:gd name="connsiteY57" fmla="*/ 402084 h 2052702"/>
                  <a:gd name="connsiteX58" fmla="*/ 146672 w 3030066"/>
                  <a:gd name="connsiteY58" fmla="*/ 426574 h 2052702"/>
                  <a:gd name="connsiteX59" fmla="*/ 108972 w 3030066"/>
                  <a:gd name="connsiteY59" fmla="*/ 416036 h 2052702"/>
                  <a:gd name="connsiteX60" fmla="*/ 97099 w 3030066"/>
                  <a:gd name="connsiteY60" fmla="*/ 446462 h 2052702"/>
                  <a:gd name="connsiteX61" fmla="*/ 67266 w 3030066"/>
                  <a:gd name="connsiteY61" fmla="*/ 468280 h 2052702"/>
                  <a:gd name="connsiteX62" fmla="*/ 52720 w 3030066"/>
                  <a:gd name="connsiteY62" fmla="*/ 494699 h 2052702"/>
                  <a:gd name="connsiteX63" fmla="*/ 79882 w 3030066"/>
                  <a:gd name="connsiteY63" fmla="*/ 512510 h 2052702"/>
                  <a:gd name="connsiteX64" fmla="*/ 78546 w 3030066"/>
                  <a:gd name="connsiteY64" fmla="*/ 541007 h 2052702"/>
                  <a:gd name="connsiteX65" fmla="*/ 115651 w 3030066"/>
                  <a:gd name="connsiteY65" fmla="*/ 576035 h 2052702"/>
                  <a:gd name="connsiteX66" fmla="*/ 150679 w 3030066"/>
                  <a:gd name="connsiteY66" fmla="*/ 570691 h 2052702"/>
                  <a:gd name="connsiteX67" fmla="*/ 165967 w 3030066"/>
                  <a:gd name="connsiteY67" fmla="*/ 558076 h 2052702"/>
                  <a:gd name="connsiteX68" fmla="*/ 177840 w 3030066"/>
                  <a:gd name="connsiteY68" fmla="*/ 591767 h 2052702"/>
                  <a:gd name="connsiteX69" fmla="*/ 175169 w 3030066"/>
                  <a:gd name="connsiteY69" fmla="*/ 621600 h 2052702"/>
                  <a:gd name="connsiteX70" fmla="*/ 207525 w 3030066"/>
                  <a:gd name="connsiteY70" fmla="*/ 617593 h 2052702"/>
                  <a:gd name="connsiteX71" fmla="*/ 248489 w 3030066"/>
                  <a:gd name="connsiteY71" fmla="*/ 620858 h 2052702"/>
                  <a:gd name="connsiteX72" fmla="*/ 267042 w 3030066"/>
                  <a:gd name="connsiteY72" fmla="*/ 626795 h 2052702"/>
                  <a:gd name="connsiteX73" fmla="*/ 279658 w 3030066"/>
                  <a:gd name="connsiteY73" fmla="*/ 611508 h 2052702"/>
                  <a:gd name="connsiteX74" fmla="*/ 312014 w 3030066"/>
                  <a:gd name="connsiteY74" fmla="*/ 614773 h 2052702"/>
                  <a:gd name="connsiteX75" fmla="*/ 312607 w 3030066"/>
                  <a:gd name="connsiteY75" fmla="*/ 628725 h 2052702"/>
                  <a:gd name="connsiteX76" fmla="*/ 302070 w 3030066"/>
                  <a:gd name="connsiteY76" fmla="*/ 676368 h 2052702"/>
                  <a:gd name="connsiteX77" fmla="*/ 265706 w 3030066"/>
                  <a:gd name="connsiteY77" fmla="*/ 708130 h 2052702"/>
                  <a:gd name="connsiteX78" fmla="*/ 215391 w 3030066"/>
                  <a:gd name="connsiteY78" fmla="*/ 747907 h 2052702"/>
                  <a:gd name="connsiteX79" fmla="*/ 169083 w 3030066"/>
                  <a:gd name="connsiteY79" fmla="*/ 752509 h 2052702"/>
                  <a:gd name="connsiteX80" fmla="*/ 147265 w 3030066"/>
                  <a:gd name="connsiteY80" fmla="*/ 785013 h 2052702"/>
                  <a:gd name="connsiteX81" fmla="*/ 183035 w 3030066"/>
                  <a:gd name="connsiteY81" fmla="*/ 765867 h 2052702"/>
                  <a:gd name="connsiteX82" fmla="*/ 193573 w 3030066"/>
                  <a:gd name="connsiteY82" fmla="*/ 765273 h 2052702"/>
                  <a:gd name="connsiteX83" fmla="*/ 218063 w 3030066"/>
                  <a:gd name="connsiteY83" fmla="*/ 757258 h 2052702"/>
                  <a:gd name="connsiteX84" fmla="*/ 239881 w 3030066"/>
                  <a:gd name="connsiteY84" fmla="*/ 754586 h 2052702"/>
                  <a:gd name="connsiteX85" fmla="*/ 266300 w 3030066"/>
                  <a:gd name="connsiteY85" fmla="*/ 744048 h 2052702"/>
                  <a:gd name="connsiteX86" fmla="*/ 284110 w 3030066"/>
                  <a:gd name="connsiteY86" fmla="*/ 726238 h 2052702"/>
                  <a:gd name="connsiteX87" fmla="*/ 338433 w 3030066"/>
                  <a:gd name="connsiteY87" fmla="*/ 695069 h 2052702"/>
                  <a:gd name="connsiteX88" fmla="*/ 350307 w 3030066"/>
                  <a:gd name="connsiteY88" fmla="*/ 679188 h 2052702"/>
                  <a:gd name="connsiteX89" fmla="*/ 383405 w 3030066"/>
                  <a:gd name="connsiteY89" fmla="*/ 658706 h 2052702"/>
                  <a:gd name="connsiteX90" fmla="*/ 405965 w 3030066"/>
                  <a:gd name="connsiteY90" fmla="*/ 650097 h 2052702"/>
                  <a:gd name="connsiteX91" fmla="*/ 416503 w 3030066"/>
                  <a:gd name="connsiteY91" fmla="*/ 628279 h 2052702"/>
                  <a:gd name="connsiteX92" fmla="*/ 431790 w 3030066"/>
                  <a:gd name="connsiteY92" fmla="*/ 612992 h 2052702"/>
                  <a:gd name="connsiteX93" fmla="*/ 408043 w 3030066"/>
                  <a:gd name="connsiteY93" fmla="*/ 601118 h 2052702"/>
                  <a:gd name="connsiteX94" fmla="*/ 432532 w 3030066"/>
                  <a:gd name="connsiteY94" fmla="*/ 579894 h 2052702"/>
                  <a:gd name="connsiteX95" fmla="*/ 452421 w 3030066"/>
                  <a:gd name="connsiteY95" fmla="*/ 562083 h 2052702"/>
                  <a:gd name="connsiteX96" fmla="*/ 472310 w 3030066"/>
                  <a:gd name="connsiteY96" fmla="*/ 540265 h 2052702"/>
                  <a:gd name="connsiteX97" fmla="*/ 487597 w 3030066"/>
                  <a:gd name="connsiteY97" fmla="*/ 522454 h 2052702"/>
                  <a:gd name="connsiteX98" fmla="*/ 513422 w 3030066"/>
                  <a:gd name="connsiteY98" fmla="*/ 504644 h 2052702"/>
                  <a:gd name="connsiteX99" fmla="*/ 531233 w 3030066"/>
                  <a:gd name="connsiteY99" fmla="*/ 511916 h 2052702"/>
                  <a:gd name="connsiteX100" fmla="*/ 531827 w 3030066"/>
                  <a:gd name="connsiteY100" fmla="*/ 523196 h 2052702"/>
                  <a:gd name="connsiteX101" fmla="*/ 500658 w 3030066"/>
                  <a:gd name="connsiteY101" fmla="*/ 529133 h 2052702"/>
                  <a:gd name="connsiteX102" fmla="*/ 488784 w 3030066"/>
                  <a:gd name="connsiteY102" fmla="*/ 556295 h 2052702"/>
                  <a:gd name="connsiteX103" fmla="*/ 490714 w 3030066"/>
                  <a:gd name="connsiteY103" fmla="*/ 578113 h 2052702"/>
                  <a:gd name="connsiteX104" fmla="*/ 480176 w 3030066"/>
                  <a:gd name="connsiteY104" fmla="*/ 591322 h 2052702"/>
                  <a:gd name="connsiteX105" fmla="*/ 492050 w 3030066"/>
                  <a:gd name="connsiteY105" fmla="*/ 601267 h 2052702"/>
                  <a:gd name="connsiteX106" fmla="*/ 550973 w 3030066"/>
                  <a:gd name="connsiteY106" fmla="*/ 568762 h 2052702"/>
                  <a:gd name="connsiteX107" fmla="*/ 594016 w 3030066"/>
                  <a:gd name="connsiteY107" fmla="*/ 566833 h 2052702"/>
                  <a:gd name="connsiteX108" fmla="*/ 594609 w 3030066"/>
                  <a:gd name="connsiteY108" fmla="*/ 551693 h 2052702"/>
                  <a:gd name="connsiteX109" fmla="*/ 581400 w 3030066"/>
                  <a:gd name="connsiteY109" fmla="*/ 533883 h 2052702"/>
                  <a:gd name="connsiteX110" fmla="*/ 591344 w 3030066"/>
                  <a:gd name="connsiteY110" fmla="*/ 519337 h 2052702"/>
                  <a:gd name="connsiteX111" fmla="*/ 607819 w 3030066"/>
                  <a:gd name="connsiteY111" fmla="*/ 518002 h 2052702"/>
                  <a:gd name="connsiteX112" fmla="*/ 629637 w 3030066"/>
                  <a:gd name="connsiteY112" fmla="*/ 526017 h 2052702"/>
                  <a:gd name="connsiteX113" fmla="*/ 652791 w 3030066"/>
                  <a:gd name="connsiteY113" fmla="*/ 531360 h 2052702"/>
                  <a:gd name="connsiteX114" fmla="*/ 639581 w 3030066"/>
                  <a:gd name="connsiteY114" fmla="*/ 541304 h 2052702"/>
                  <a:gd name="connsiteX115" fmla="*/ 642847 w 3030066"/>
                  <a:gd name="connsiteY115" fmla="*/ 551842 h 2052702"/>
                  <a:gd name="connsiteX116" fmla="*/ 666743 w 3030066"/>
                  <a:gd name="connsiteY116" fmla="*/ 547241 h 2052702"/>
                  <a:gd name="connsiteX117" fmla="*/ 684553 w 3030066"/>
                  <a:gd name="connsiteY117" fmla="*/ 544569 h 2052702"/>
                  <a:gd name="connsiteX118" fmla="*/ 691232 w 3030066"/>
                  <a:gd name="connsiteY118" fmla="*/ 550506 h 2052702"/>
                  <a:gd name="connsiteX119" fmla="*/ 724924 w 3030066"/>
                  <a:gd name="connsiteY119" fmla="*/ 561044 h 2052702"/>
                  <a:gd name="connsiteX120" fmla="*/ 789784 w 3030066"/>
                  <a:gd name="connsiteY120" fmla="*/ 559115 h 2052702"/>
                  <a:gd name="connsiteX121" fmla="*/ 816203 w 3030066"/>
                  <a:gd name="connsiteY121" fmla="*/ 576925 h 2052702"/>
                  <a:gd name="connsiteX122" fmla="*/ 852567 w 3030066"/>
                  <a:gd name="connsiteY122" fmla="*/ 565051 h 2052702"/>
                  <a:gd name="connsiteX123" fmla="*/ 846630 w 3030066"/>
                  <a:gd name="connsiteY123" fmla="*/ 583604 h 2052702"/>
                  <a:gd name="connsiteX124" fmla="*/ 861175 w 3030066"/>
                  <a:gd name="connsiteY124" fmla="*/ 594142 h 2052702"/>
                  <a:gd name="connsiteX125" fmla="*/ 896203 w 3030066"/>
                  <a:gd name="connsiteY125" fmla="*/ 611359 h 2052702"/>
                  <a:gd name="connsiteX126" fmla="*/ 931231 w 3030066"/>
                  <a:gd name="connsiteY126" fmla="*/ 639856 h 2052702"/>
                  <a:gd name="connsiteX127" fmla="*/ 948447 w 3030066"/>
                  <a:gd name="connsiteY127" fmla="*/ 625311 h 2052702"/>
                  <a:gd name="connsiteX128" fmla="*/ 972195 w 3030066"/>
                  <a:gd name="connsiteY128" fmla="*/ 637927 h 2052702"/>
                  <a:gd name="connsiteX129" fmla="*/ 974867 w 3030066"/>
                  <a:gd name="connsiteY129" fmla="*/ 612843 h 2052702"/>
                  <a:gd name="connsiteX130" fmla="*/ 986740 w 3030066"/>
                  <a:gd name="connsiteY130" fmla="*/ 615515 h 2052702"/>
                  <a:gd name="connsiteX131" fmla="*/ 988670 w 3030066"/>
                  <a:gd name="connsiteY131" fmla="*/ 654550 h 2052702"/>
                  <a:gd name="connsiteX132" fmla="*/ 966852 w 3030066"/>
                  <a:gd name="connsiteY132" fmla="*/ 649949 h 2052702"/>
                  <a:gd name="connsiteX133" fmla="*/ 946370 w 3030066"/>
                  <a:gd name="connsiteY133" fmla="*/ 655292 h 2052702"/>
                  <a:gd name="connsiteX134" fmla="*/ 970859 w 3030066"/>
                  <a:gd name="connsiteY134" fmla="*/ 684383 h 2052702"/>
                  <a:gd name="connsiteX135" fmla="*/ 980061 w 3030066"/>
                  <a:gd name="connsiteY135" fmla="*/ 704865 h 2052702"/>
                  <a:gd name="connsiteX136" fmla="*/ 994013 w 3030066"/>
                  <a:gd name="connsiteY136" fmla="*/ 722082 h 2052702"/>
                  <a:gd name="connsiteX137" fmla="*/ 991342 w 3030066"/>
                  <a:gd name="connsiteY137" fmla="*/ 689726 h 2052702"/>
                  <a:gd name="connsiteX138" fmla="*/ 995943 w 3030066"/>
                  <a:gd name="connsiteY138" fmla="*/ 669837 h 2052702"/>
                  <a:gd name="connsiteX139" fmla="*/ 999950 w 3030066"/>
                  <a:gd name="connsiteY139" fmla="*/ 691062 h 2052702"/>
                  <a:gd name="connsiteX140" fmla="*/ 1017761 w 3030066"/>
                  <a:gd name="connsiteY140" fmla="*/ 681118 h 2052702"/>
                  <a:gd name="connsiteX141" fmla="*/ 1017167 w 3030066"/>
                  <a:gd name="connsiteY141" fmla="*/ 652621 h 2052702"/>
                  <a:gd name="connsiteX142" fmla="*/ 1034978 w 3030066"/>
                  <a:gd name="connsiteY142" fmla="*/ 673103 h 2052702"/>
                  <a:gd name="connsiteX143" fmla="*/ 1025033 w 3030066"/>
                  <a:gd name="connsiteY143" fmla="*/ 693585 h 2052702"/>
                  <a:gd name="connsiteX144" fmla="*/ 1008558 w 3030066"/>
                  <a:gd name="connsiteY144" fmla="*/ 701600 h 2052702"/>
                  <a:gd name="connsiteX145" fmla="*/ 1011824 w 3030066"/>
                  <a:gd name="connsiteY145" fmla="*/ 732768 h 2052702"/>
                  <a:gd name="connsiteX146" fmla="*/ 1023697 w 3030066"/>
                  <a:gd name="connsiteY146" fmla="*/ 722230 h 2052702"/>
                  <a:gd name="connsiteX147" fmla="*/ 1042844 w 3030066"/>
                  <a:gd name="connsiteY147" fmla="*/ 718223 h 2052702"/>
                  <a:gd name="connsiteX148" fmla="*/ 1067927 w 3030066"/>
                  <a:gd name="connsiteY148" fmla="*/ 738112 h 2052702"/>
                  <a:gd name="connsiteX149" fmla="*/ 1056053 w 3030066"/>
                  <a:gd name="connsiteY149" fmla="*/ 723566 h 2052702"/>
                  <a:gd name="connsiteX150" fmla="*/ 1056647 w 3030066"/>
                  <a:gd name="connsiteY150" fmla="*/ 706943 h 2052702"/>
                  <a:gd name="connsiteX151" fmla="*/ 1079801 w 3030066"/>
                  <a:gd name="connsiteY151" fmla="*/ 736776 h 2052702"/>
                  <a:gd name="connsiteX152" fmla="*/ 1064514 w 3030066"/>
                  <a:gd name="connsiteY152" fmla="*/ 752063 h 2052702"/>
                  <a:gd name="connsiteX153" fmla="*/ 1038688 w 3030066"/>
                  <a:gd name="connsiteY153" fmla="*/ 739447 h 2052702"/>
                  <a:gd name="connsiteX154" fmla="*/ 1042696 w 3030066"/>
                  <a:gd name="connsiteY154" fmla="*/ 762601 h 2052702"/>
                  <a:gd name="connsiteX155" fmla="*/ 1043289 w 3030066"/>
                  <a:gd name="connsiteY155" fmla="*/ 791692 h 2052702"/>
                  <a:gd name="connsiteX156" fmla="*/ 1053234 w 3030066"/>
                  <a:gd name="connsiteY156" fmla="*/ 781748 h 2052702"/>
                  <a:gd name="connsiteX157" fmla="*/ 1069708 w 3030066"/>
                  <a:gd name="connsiteY157" fmla="*/ 787685 h 2052702"/>
                  <a:gd name="connsiteX158" fmla="*/ 1076387 w 3030066"/>
                  <a:gd name="connsiteY158" fmla="*/ 771061 h 2052702"/>
                  <a:gd name="connsiteX159" fmla="*/ 1091675 w 3030066"/>
                  <a:gd name="connsiteY159" fmla="*/ 776404 h 2052702"/>
                  <a:gd name="connsiteX160" fmla="*/ 1105627 w 3030066"/>
                  <a:gd name="connsiteY160" fmla="*/ 769132 h 2052702"/>
                  <a:gd name="connsiteX161" fmla="*/ 1108298 w 3030066"/>
                  <a:gd name="connsiteY161" fmla="*/ 790356 h 2052702"/>
                  <a:gd name="connsiteX162" fmla="*/ 1120914 w 3030066"/>
                  <a:gd name="connsiteY162" fmla="*/ 792286 h 2052702"/>
                  <a:gd name="connsiteX163" fmla="*/ 1120914 w 3030066"/>
                  <a:gd name="connsiteY163" fmla="*/ 795699 h 2052702"/>
                  <a:gd name="connsiteX164" fmla="*/ 1141248 w 3030066"/>
                  <a:gd name="connsiteY164" fmla="*/ 781302 h 2052702"/>
                  <a:gd name="connsiteX165" fmla="*/ 1135014 w 3030066"/>
                  <a:gd name="connsiteY165" fmla="*/ 753993 h 2052702"/>
                  <a:gd name="connsiteX166" fmla="*/ 19029 w 3030066"/>
                  <a:gd name="connsiteY166" fmla="*/ 847350 h 2052702"/>
                  <a:gd name="connsiteX167" fmla="*/ 34910 w 3030066"/>
                  <a:gd name="connsiteY167" fmla="*/ 824790 h 2052702"/>
                  <a:gd name="connsiteX168" fmla="*/ 19029 w 3030066"/>
                  <a:gd name="connsiteY168" fmla="*/ 847350 h 2052702"/>
                  <a:gd name="connsiteX169" fmla="*/ 131533 w 3030066"/>
                  <a:gd name="connsiteY169" fmla="*/ 787833 h 2052702"/>
                  <a:gd name="connsiteX170" fmla="*/ 91904 w 3030066"/>
                  <a:gd name="connsiteY170" fmla="*/ 807722 h 2052702"/>
                  <a:gd name="connsiteX171" fmla="*/ 115651 w 3030066"/>
                  <a:gd name="connsiteY171" fmla="*/ 799707 h 2052702"/>
                  <a:gd name="connsiteX172" fmla="*/ 131533 w 3030066"/>
                  <a:gd name="connsiteY172" fmla="*/ 787833 h 2052702"/>
                  <a:gd name="connsiteX173" fmla="*/ 467115 w 3030066"/>
                  <a:gd name="connsiteY173" fmla="*/ 632287 h 2052702"/>
                  <a:gd name="connsiteX174" fmla="*/ 443961 w 3030066"/>
                  <a:gd name="connsiteY174" fmla="*/ 640895 h 2052702"/>
                  <a:gd name="connsiteX175" fmla="*/ 417542 w 3030066"/>
                  <a:gd name="connsiteY175" fmla="*/ 671322 h 2052702"/>
                  <a:gd name="connsiteX176" fmla="*/ 395724 w 3030066"/>
                  <a:gd name="connsiteY176" fmla="*/ 679188 h 2052702"/>
                  <a:gd name="connsiteX177" fmla="*/ 408340 w 3030066"/>
                  <a:gd name="connsiteY177" fmla="*/ 702342 h 2052702"/>
                  <a:gd name="connsiteX178" fmla="*/ 424221 w 3030066"/>
                  <a:gd name="connsiteY178" fmla="*/ 702342 h 2052702"/>
                  <a:gd name="connsiteX179" fmla="*/ 463256 w 3030066"/>
                  <a:gd name="connsiteY179" fmla="*/ 674439 h 2052702"/>
                  <a:gd name="connsiteX180" fmla="*/ 451976 w 3030066"/>
                  <a:gd name="connsiteY180" fmla="*/ 656628 h 2052702"/>
                  <a:gd name="connsiteX181" fmla="*/ 473200 w 3030066"/>
                  <a:gd name="connsiteY181" fmla="*/ 646684 h 2052702"/>
                  <a:gd name="connsiteX182" fmla="*/ 467263 w 3030066"/>
                  <a:gd name="connsiteY182" fmla="*/ 632138 h 2052702"/>
                  <a:gd name="connsiteX183" fmla="*/ 45596 w 3030066"/>
                  <a:gd name="connsiteY183" fmla="*/ 554217 h 2052702"/>
                  <a:gd name="connsiteX184" fmla="*/ 19177 w 3030066"/>
                  <a:gd name="connsiteY184" fmla="*/ 563419 h 2052702"/>
                  <a:gd name="connsiteX185" fmla="*/ 60884 w 3030066"/>
                  <a:gd name="connsiteY185" fmla="*/ 576035 h 2052702"/>
                  <a:gd name="connsiteX186" fmla="*/ 66821 w 3030066"/>
                  <a:gd name="connsiteY186" fmla="*/ 555552 h 2052702"/>
                  <a:gd name="connsiteX187" fmla="*/ 45596 w 3030066"/>
                  <a:gd name="connsiteY187" fmla="*/ 554217 h 2052702"/>
                  <a:gd name="connsiteX188" fmla="*/ 368117 w 3030066"/>
                  <a:gd name="connsiteY188" fmla="*/ 2015432 h 2052702"/>
                  <a:gd name="connsiteX189" fmla="*/ 369602 w 3030066"/>
                  <a:gd name="connsiteY189" fmla="*/ 2051944 h 2052702"/>
                  <a:gd name="connsiteX190" fmla="*/ 390974 w 3030066"/>
                  <a:gd name="connsiteY190" fmla="*/ 2039773 h 2052702"/>
                  <a:gd name="connsiteX191" fmla="*/ 368117 w 3030066"/>
                  <a:gd name="connsiteY191" fmla="*/ 2015432 h 2052702"/>
                  <a:gd name="connsiteX192" fmla="*/ 346151 w 3030066"/>
                  <a:gd name="connsiteY192" fmla="*/ 1990052 h 2052702"/>
                  <a:gd name="connsiteX193" fmla="*/ 349119 w 3030066"/>
                  <a:gd name="connsiteY193" fmla="*/ 2004597 h 2052702"/>
                  <a:gd name="connsiteX194" fmla="*/ 346151 w 3030066"/>
                  <a:gd name="connsiteY194" fmla="*/ 1990052 h 2052702"/>
                  <a:gd name="connsiteX195" fmla="*/ 242998 w 3030066"/>
                  <a:gd name="connsiteY195" fmla="*/ 1956508 h 2052702"/>
                  <a:gd name="connsiteX196" fmla="*/ 260511 w 3030066"/>
                  <a:gd name="connsiteY196" fmla="*/ 1955024 h 2052702"/>
                  <a:gd name="connsiteX197" fmla="*/ 242998 w 3030066"/>
                  <a:gd name="connsiteY197" fmla="*/ 1956508 h 2052702"/>
                  <a:gd name="connsiteX198" fmla="*/ 289750 w 3030066"/>
                  <a:gd name="connsiteY198" fmla="*/ 1976397 h 2052702"/>
                  <a:gd name="connsiteX199" fmla="*/ 308303 w 3030066"/>
                  <a:gd name="connsiteY199" fmla="*/ 1979365 h 2052702"/>
                  <a:gd name="connsiteX200" fmla="*/ 289750 w 3030066"/>
                  <a:gd name="connsiteY200" fmla="*/ 1976397 h 2052702"/>
                  <a:gd name="connsiteX201" fmla="*/ 3005429 w 3030066"/>
                  <a:gd name="connsiteY201" fmla="*/ 1090466 h 2052702"/>
                  <a:gd name="connsiteX202" fmla="*/ 2965800 w 3030066"/>
                  <a:gd name="connsiteY202" fmla="*/ 1079037 h 2052702"/>
                  <a:gd name="connsiteX203" fmla="*/ 2927804 w 3030066"/>
                  <a:gd name="connsiteY203" fmla="*/ 1132024 h 2052702"/>
                  <a:gd name="connsiteX204" fmla="*/ 2890699 w 3030066"/>
                  <a:gd name="connsiteY204" fmla="*/ 1170762 h 2052702"/>
                  <a:gd name="connsiteX205" fmla="*/ 2788287 w 3030066"/>
                  <a:gd name="connsiteY205" fmla="*/ 1171652 h 2052702"/>
                  <a:gd name="connsiteX206" fmla="*/ 2748362 w 3030066"/>
                  <a:gd name="connsiteY206" fmla="*/ 1201782 h 2052702"/>
                  <a:gd name="connsiteX207" fmla="*/ 2749549 w 3030066"/>
                  <a:gd name="connsiteY207" fmla="*/ 1203415 h 2052702"/>
                  <a:gd name="connsiteX208" fmla="*/ 2691368 w 3030066"/>
                  <a:gd name="connsiteY208" fmla="*/ 1232506 h 2052702"/>
                  <a:gd name="connsiteX209" fmla="*/ 2667620 w 3030066"/>
                  <a:gd name="connsiteY209" fmla="*/ 1234732 h 2052702"/>
                  <a:gd name="connsiteX210" fmla="*/ 2669253 w 3030066"/>
                  <a:gd name="connsiteY210" fmla="*/ 1246606 h 2052702"/>
                  <a:gd name="connsiteX211" fmla="*/ 2660347 w 3030066"/>
                  <a:gd name="connsiteY211" fmla="*/ 1254027 h 2052702"/>
                  <a:gd name="connsiteX212" fmla="*/ 2591925 w 3030066"/>
                  <a:gd name="connsiteY212" fmla="*/ 1296030 h 2052702"/>
                  <a:gd name="connsiteX213" fmla="*/ 2532408 w 3030066"/>
                  <a:gd name="connsiteY213" fmla="*/ 1282821 h 2052702"/>
                  <a:gd name="connsiteX214" fmla="*/ 2554968 w 3030066"/>
                  <a:gd name="connsiteY214" fmla="*/ 1276142 h 2052702"/>
                  <a:gd name="connsiteX215" fmla="*/ 2566990 w 3030066"/>
                  <a:gd name="connsiteY215" fmla="*/ 1272728 h 2052702"/>
                  <a:gd name="connsiteX216" fmla="*/ 2562092 w 3030066"/>
                  <a:gd name="connsiteY216" fmla="*/ 1249277 h 2052702"/>
                  <a:gd name="connsiteX217" fmla="*/ 2550960 w 3030066"/>
                  <a:gd name="connsiteY217" fmla="*/ 1211281 h 2052702"/>
                  <a:gd name="connsiteX218" fmla="*/ 2519198 w 3030066"/>
                  <a:gd name="connsiteY218" fmla="*/ 1216624 h 2052702"/>
                  <a:gd name="connsiteX219" fmla="*/ 2531072 w 3030066"/>
                  <a:gd name="connsiteY219" fmla="*/ 1162302 h 2052702"/>
                  <a:gd name="connsiteX220" fmla="*/ 2484764 w 3030066"/>
                  <a:gd name="connsiteY220" fmla="*/ 1156959 h 2052702"/>
                  <a:gd name="connsiteX221" fmla="*/ 2454338 w 3030066"/>
                  <a:gd name="connsiteY221" fmla="*/ 1179519 h 2052702"/>
                  <a:gd name="connsiteX222" fmla="*/ 2446471 w 3030066"/>
                  <a:gd name="connsiteY222" fmla="*/ 1243043 h 2052702"/>
                  <a:gd name="connsiteX223" fmla="*/ 2425247 w 3030066"/>
                  <a:gd name="connsiteY223" fmla="*/ 1286680 h 2052702"/>
                  <a:gd name="connsiteX224" fmla="*/ 2402687 w 3030066"/>
                  <a:gd name="connsiteY224" fmla="*/ 1229834 h 2052702"/>
                  <a:gd name="connsiteX225" fmla="*/ 2409366 w 3030066"/>
                  <a:gd name="connsiteY225" fmla="*/ 1178183 h 2052702"/>
                  <a:gd name="connsiteX226" fmla="*/ 2454338 w 3030066"/>
                  <a:gd name="connsiteY226" fmla="*/ 1139742 h 2052702"/>
                  <a:gd name="connsiteX227" fmla="*/ 2516526 w 3030066"/>
                  <a:gd name="connsiteY227" fmla="*/ 1127868 h 2052702"/>
                  <a:gd name="connsiteX228" fmla="*/ 2519940 w 3030066"/>
                  <a:gd name="connsiteY228" fmla="*/ 1124454 h 2052702"/>
                  <a:gd name="connsiteX229" fmla="*/ 2502872 w 3030066"/>
                  <a:gd name="connsiteY229" fmla="*/ 1112581 h 2052702"/>
                  <a:gd name="connsiteX230" fmla="*/ 2499309 w 3030066"/>
                  <a:gd name="connsiteY230" fmla="*/ 1117182 h 2052702"/>
                  <a:gd name="connsiteX231" fmla="*/ 2471555 w 3030066"/>
                  <a:gd name="connsiteY231" fmla="*/ 1105308 h 2052702"/>
                  <a:gd name="connsiteX232" fmla="*/ 2415896 w 3030066"/>
                  <a:gd name="connsiteY232" fmla="*/ 1115846 h 2052702"/>
                  <a:gd name="connsiteX233" fmla="*/ 2393336 w 3030066"/>
                  <a:gd name="connsiteY233" fmla="*/ 1097293 h 2052702"/>
                  <a:gd name="connsiteX234" fmla="*/ 2382798 w 3030066"/>
                  <a:gd name="connsiteY234" fmla="*/ 1081412 h 2052702"/>
                  <a:gd name="connsiteX235" fmla="*/ 2315266 w 3030066"/>
                  <a:gd name="connsiteY235" fmla="*/ 1109167 h 2052702"/>
                  <a:gd name="connsiteX236" fmla="*/ 2276825 w 3030066"/>
                  <a:gd name="connsiteY236" fmla="*/ 1102488 h 2052702"/>
                  <a:gd name="connsiteX237" fmla="*/ 2336342 w 3030066"/>
                  <a:gd name="connsiteY237" fmla="*/ 1064047 h 2052702"/>
                  <a:gd name="connsiteX238" fmla="*/ 2351630 w 3030066"/>
                  <a:gd name="connsiteY238" fmla="*/ 1058110 h 2052702"/>
                  <a:gd name="connsiteX239" fmla="*/ 2308884 w 3030066"/>
                  <a:gd name="connsiteY239" fmla="*/ 1052173 h 2052702"/>
                  <a:gd name="connsiteX240" fmla="*/ 2283356 w 3030066"/>
                  <a:gd name="connsiteY240" fmla="*/ 1047720 h 2052702"/>
                  <a:gd name="connsiteX241" fmla="*/ 2258717 w 3030066"/>
                  <a:gd name="connsiteY241" fmla="*/ 1038073 h 2052702"/>
                  <a:gd name="connsiteX242" fmla="*/ 2231408 w 3030066"/>
                  <a:gd name="connsiteY242" fmla="*/ 1037182 h 2052702"/>
                  <a:gd name="connsiteX243" fmla="*/ 2205879 w 3030066"/>
                  <a:gd name="connsiteY243" fmla="*/ 1028425 h 2052702"/>
                  <a:gd name="connsiteX244" fmla="*/ 2193560 w 3030066"/>
                  <a:gd name="connsiteY244" fmla="*/ 1005420 h 2052702"/>
                  <a:gd name="connsiteX245" fmla="*/ 2183319 w 3030066"/>
                  <a:gd name="connsiteY245" fmla="*/ 1018778 h 2052702"/>
                  <a:gd name="connsiteX246" fmla="*/ 1360764 w 3030066"/>
                  <a:gd name="connsiteY246" fmla="*/ 1023230 h 2052702"/>
                  <a:gd name="connsiteX247" fmla="*/ 1363732 w 3030066"/>
                  <a:gd name="connsiteY247" fmla="*/ 1027089 h 2052702"/>
                  <a:gd name="connsiteX248" fmla="*/ 1369076 w 3030066"/>
                  <a:gd name="connsiteY248" fmla="*/ 1058258 h 2052702"/>
                  <a:gd name="connsiteX249" fmla="*/ 1359873 w 3030066"/>
                  <a:gd name="connsiteY249" fmla="*/ 1088685 h 2052702"/>
                  <a:gd name="connsiteX250" fmla="*/ 1355866 w 3030066"/>
                  <a:gd name="connsiteY250" fmla="*/ 1073397 h 2052702"/>
                  <a:gd name="connsiteX251" fmla="*/ 1351859 w 3030066"/>
                  <a:gd name="connsiteY251" fmla="*/ 1054844 h 2052702"/>
                  <a:gd name="connsiteX252" fmla="*/ 1346070 w 3030066"/>
                  <a:gd name="connsiteY252" fmla="*/ 1044009 h 2052702"/>
                  <a:gd name="connsiteX253" fmla="*/ 1298872 w 3030066"/>
                  <a:gd name="connsiteY253" fmla="*/ 1044009 h 2052702"/>
                  <a:gd name="connsiteX254" fmla="*/ 1299466 w 3030066"/>
                  <a:gd name="connsiteY254" fmla="*/ 1046384 h 2052702"/>
                  <a:gd name="connsiteX255" fmla="*/ 1314753 w 3030066"/>
                  <a:gd name="connsiteY255" fmla="*/ 1086013 h 2052702"/>
                  <a:gd name="connsiteX256" fmla="*/ 1327963 w 3030066"/>
                  <a:gd name="connsiteY256" fmla="*/ 1113768 h 2052702"/>
                  <a:gd name="connsiteX257" fmla="*/ 1327963 w 3030066"/>
                  <a:gd name="connsiteY257" fmla="*/ 1123712 h 2052702"/>
                  <a:gd name="connsiteX258" fmla="*/ 1322026 w 3030066"/>
                  <a:gd name="connsiteY258" fmla="*/ 1150873 h 2052702"/>
                  <a:gd name="connsiteX259" fmla="*/ 1317425 w 3030066"/>
                  <a:gd name="connsiteY259" fmla="*/ 1224342 h 2052702"/>
                  <a:gd name="connsiteX260" fmla="*/ 1309558 w 3030066"/>
                  <a:gd name="connsiteY260" fmla="*/ 1270650 h 2052702"/>
                  <a:gd name="connsiteX261" fmla="*/ 1319503 w 3030066"/>
                  <a:gd name="connsiteY261" fmla="*/ 1318887 h 2052702"/>
                  <a:gd name="connsiteX262" fmla="*/ 1322768 w 3030066"/>
                  <a:gd name="connsiteY262" fmla="*/ 1357922 h 2052702"/>
                  <a:gd name="connsiteX263" fmla="*/ 1331970 w 3030066"/>
                  <a:gd name="connsiteY263" fmla="*/ 1396957 h 2052702"/>
                  <a:gd name="connsiteX264" fmla="*/ 1354530 w 3030066"/>
                  <a:gd name="connsiteY264" fmla="*/ 1422783 h 2052702"/>
                  <a:gd name="connsiteX265" fmla="*/ 1369818 w 3030066"/>
                  <a:gd name="connsiteY265" fmla="*/ 1439406 h 2052702"/>
                  <a:gd name="connsiteX266" fmla="*/ 1381691 w 3030066"/>
                  <a:gd name="connsiteY266" fmla="*/ 1457959 h 2052702"/>
                  <a:gd name="connsiteX267" fmla="*/ 1385699 w 3030066"/>
                  <a:gd name="connsiteY267" fmla="*/ 1481113 h 2052702"/>
                  <a:gd name="connsiteX268" fmla="*/ 1416868 w 3030066"/>
                  <a:gd name="connsiteY268" fmla="*/ 1514804 h 2052702"/>
                  <a:gd name="connsiteX269" fmla="*/ 1432155 w 3030066"/>
                  <a:gd name="connsiteY269" fmla="*/ 1542559 h 2052702"/>
                  <a:gd name="connsiteX270" fmla="*/ 1469261 w 3030066"/>
                  <a:gd name="connsiteY270" fmla="*/ 1557847 h 2052702"/>
                  <a:gd name="connsiteX271" fmla="*/ 1494344 w 3030066"/>
                  <a:gd name="connsiteY271" fmla="*/ 1563190 h 2052702"/>
                  <a:gd name="connsiteX272" fmla="*/ 1522099 w 3030066"/>
                  <a:gd name="connsiteY272" fmla="*/ 1596288 h 2052702"/>
                  <a:gd name="connsiteX273" fmla="*/ 1528778 w 3030066"/>
                  <a:gd name="connsiteY273" fmla="*/ 1615138 h 2052702"/>
                  <a:gd name="connsiteX274" fmla="*/ 1597349 w 3030066"/>
                  <a:gd name="connsiteY274" fmla="*/ 1606084 h 2052702"/>
                  <a:gd name="connsiteX275" fmla="*/ 1630595 w 3030066"/>
                  <a:gd name="connsiteY275" fmla="*/ 1623746 h 2052702"/>
                  <a:gd name="connsiteX276" fmla="*/ 1707626 w 3030066"/>
                  <a:gd name="connsiteY276" fmla="*/ 1650611 h 2052702"/>
                  <a:gd name="connsiteX277" fmla="*/ 1792524 w 3030066"/>
                  <a:gd name="connsiteY277" fmla="*/ 1649868 h 2052702"/>
                  <a:gd name="connsiteX278" fmla="*/ 1802468 w 3030066"/>
                  <a:gd name="connsiteY278" fmla="*/ 1637104 h 2052702"/>
                  <a:gd name="connsiteX279" fmla="*/ 1849072 w 3030066"/>
                  <a:gd name="connsiteY279" fmla="*/ 1637104 h 2052702"/>
                  <a:gd name="connsiteX280" fmla="*/ 1883061 w 3030066"/>
                  <a:gd name="connsiteY280" fmla="*/ 1667531 h 2052702"/>
                  <a:gd name="connsiteX281" fmla="*/ 1902208 w 3030066"/>
                  <a:gd name="connsiteY281" fmla="*/ 1690833 h 2052702"/>
                  <a:gd name="connsiteX282" fmla="*/ 1912746 w 3030066"/>
                  <a:gd name="connsiteY282" fmla="*/ 1709979 h 2052702"/>
                  <a:gd name="connsiteX283" fmla="*/ 1947328 w 3030066"/>
                  <a:gd name="connsiteY283" fmla="*/ 1727642 h 2052702"/>
                  <a:gd name="connsiteX284" fmla="*/ 1970630 w 3030066"/>
                  <a:gd name="connsiteY284" fmla="*/ 1700035 h 2052702"/>
                  <a:gd name="connsiteX285" fmla="*/ 2023617 w 3030066"/>
                  <a:gd name="connsiteY285" fmla="*/ 1730462 h 2052702"/>
                  <a:gd name="connsiteX286" fmla="*/ 2051817 w 3030066"/>
                  <a:gd name="connsiteY286" fmla="*/ 1770684 h 2052702"/>
                  <a:gd name="connsiteX287" fmla="*/ 2058941 w 3030066"/>
                  <a:gd name="connsiteY287" fmla="*/ 1793244 h 2052702"/>
                  <a:gd name="connsiteX288" fmla="*/ 2067401 w 3030066"/>
                  <a:gd name="connsiteY288" fmla="*/ 1811649 h 2052702"/>
                  <a:gd name="connsiteX289" fmla="*/ 2109108 w 3030066"/>
                  <a:gd name="connsiteY289" fmla="*/ 1826491 h 2052702"/>
                  <a:gd name="connsiteX290" fmla="*/ 2121575 w 3030066"/>
                  <a:gd name="connsiteY290" fmla="*/ 1831092 h 2052702"/>
                  <a:gd name="connsiteX291" fmla="*/ 2112967 w 3030066"/>
                  <a:gd name="connsiteY291" fmla="*/ 1792651 h 2052702"/>
                  <a:gd name="connsiteX292" fmla="*/ 2120240 w 3030066"/>
                  <a:gd name="connsiteY292" fmla="*/ 1764153 h 2052702"/>
                  <a:gd name="connsiteX293" fmla="*/ 2142058 w 3030066"/>
                  <a:gd name="connsiteY293" fmla="*/ 1745601 h 2052702"/>
                  <a:gd name="connsiteX294" fmla="*/ 2159868 w 3030066"/>
                  <a:gd name="connsiteY294" fmla="*/ 1738922 h 2052702"/>
                  <a:gd name="connsiteX295" fmla="*/ 2188959 w 3030066"/>
                  <a:gd name="connsiteY295" fmla="*/ 1714432 h 2052702"/>
                  <a:gd name="connsiteX296" fmla="*/ 2203504 w 3030066"/>
                  <a:gd name="connsiteY296" fmla="*/ 1708495 h 2052702"/>
                  <a:gd name="connsiteX297" fmla="*/ 2222057 w 3030066"/>
                  <a:gd name="connsiteY297" fmla="*/ 1696621 h 2052702"/>
                  <a:gd name="connsiteX298" fmla="*/ 2237345 w 3030066"/>
                  <a:gd name="connsiteY298" fmla="*/ 1697957 h 2052702"/>
                  <a:gd name="connsiteX299" fmla="*/ 2251890 w 3030066"/>
                  <a:gd name="connsiteY299" fmla="*/ 1701223 h 2052702"/>
                  <a:gd name="connsiteX300" fmla="*/ 2276380 w 3030066"/>
                  <a:gd name="connsiteY300" fmla="*/ 1701816 h 2052702"/>
                  <a:gd name="connsiteX301" fmla="*/ 2296268 w 3030066"/>
                  <a:gd name="connsiteY301" fmla="*/ 1711018 h 2052702"/>
                  <a:gd name="connsiteX302" fmla="*/ 2321352 w 3030066"/>
                  <a:gd name="connsiteY302" fmla="*/ 1718291 h 2052702"/>
                  <a:gd name="connsiteX303" fmla="*/ 2334561 w 3030066"/>
                  <a:gd name="connsiteY303" fmla="*/ 1707753 h 2052702"/>
                  <a:gd name="connsiteX304" fmla="*/ 2360980 w 3030066"/>
                  <a:gd name="connsiteY304" fmla="*/ 1726306 h 2052702"/>
                  <a:gd name="connsiteX305" fmla="*/ 2354301 w 3030066"/>
                  <a:gd name="connsiteY305" fmla="*/ 1711018 h 2052702"/>
                  <a:gd name="connsiteX306" fmla="*/ 2348364 w 3030066"/>
                  <a:gd name="connsiteY306" fmla="*/ 1694544 h 2052702"/>
                  <a:gd name="connsiteX307" fmla="*/ 2374190 w 3030066"/>
                  <a:gd name="connsiteY307" fmla="*/ 1681334 h 2052702"/>
                  <a:gd name="connsiteX308" fmla="*/ 2395414 w 3030066"/>
                  <a:gd name="connsiteY308" fmla="*/ 1676733 h 2052702"/>
                  <a:gd name="connsiteX309" fmla="*/ 2407288 w 3030066"/>
                  <a:gd name="connsiteY309" fmla="*/ 1684599 h 2052702"/>
                  <a:gd name="connsiteX310" fmla="*/ 2446916 w 3030066"/>
                  <a:gd name="connsiteY310" fmla="*/ 1679998 h 2052702"/>
                  <a:gd name="connsiteX311" fmla="*/ 2474672 w 3030066"/>
                  <a:gd name="connsiteY311" fmla="*/ 1699887 h 2052702"/>
                  <a:gd name="connsiteX312" fmla="*/ 2495154 w 3030066"/>
                  <a:gd name="connsiteY312" fmla="*/ 1703152 h 2052702"/>
                  <a:gd name="connsiteX313" fmla="*/ 2522909 w 3030066"/>
                  <a:gd name="connsiteY313" fmla="*/ 1693950 h 2052702"/>
                  <a:gd name="connsiteX314" fmla="*/ 2552741 w 3030066"/>
                  <a:gd name="connsiteY314" fmla="*/ 1727048 h 2052702"/>
                  <a:gd name="connsiteX315" fmla="*/ 2553335 w 3030066"/>
                  <a:gd name="connsiteY315" fmla="*/ 1760740 h 2052702"/>
                  <a:gd name="connsiteX316" fmla="*/ 2565951 w 3030066"/>
                  <a:gd name="connsiteY316" fmla="*/ 1790573 h 2052702"/>
                  <a:gd name="connsiteX317" fmla="*/ 2577825 w 3030066"/>
                  <a:gd name="connsiteY317" fmla="*/ 1821741 h 2052702"/>
                  <a:gd name="connsiteX318" fmla="*/ 2598307 w 3030066"/>
                  <a:gd name="connsiteY318" fmla="*/ 1847567 h 2052702"/>
                  <a:gd name="connsiteX319" fmla="*/ 2620867 w 3030066"/>
                  <a:gd name="connsiteY319" fmla="*/ 1851574 h 2052702"/>
                  <a:gd name="connsiteX320" fmla="*/ 2634077 w 3030066"/>
                  <a:gd name="connsiteY320" fmla="*/ 1816547 h 2052702"/>
                  <a:gd name="connsiteX321" fmla="*/ 2617602 w 3030066"/>
                  <a:gd name="connsiteY321" fmla="*/ 1756287 h 2052702"/>
                  <a:gd name="connsiteX322" fmla="*/ 2608993 w 3030066"/>
                  <a:gd name="connsiteY322" fmla="*/ 1727790 h 2052702"/>
                  <a:gd name="connsiteX323" fmla="*/ 2592518 w 3030066"/>
                  <a:gd name="connsiteY323" fmla="*/ 1669609 h 2052702"/>
                  <a:gd name="connsiteX324" fmla="*/ 2627546 w 3030066"/>
                  <a:gd name="connsiteY324" fmla="*/ 1607420 h 2052702"/>
                  <a:gd name="connsiteX325" fmla="*/ 2653965 w 3030066"/>
                  <a:gd name="connsiteY325" fmla="*/ 1592132 h 2052702"/>
                  <a:gd name="connsiteX326" fmla="*/ 2678455 w 3030066"/>
                  <a:gd name="connsiteY326" fmla="*/ 1568385 h 2052702"/>
                  <a:gd name="connsiteX327" fmla="*/ 2696266 w 3030066"/>
                  <a:gd name="connsiteY327" fmla="*/ 1561706 h 2052702"/>
                  <a:gd name="connsiteX328" fmla="*/ 2728028 w 3030066"/>
                  <a:gd name="connsiteY328" fmla="*/ 1539888 h 2052702"/>
                  <a:gd name="connsiteX329" fmla="*/ 2730700 w 3030066"/>
                  <a:gd name="connsiteY329" fmla="*/ 1519999 h 2052702"/>
                  <a:gd name="connsiteX330" fmla="*/ 2737972 w 3030066"/>
                  <a:gd name="connsiteY330" fmla="*/ 1509461 h 2052702"/>
                  <a:gd name="connsiteX331" fmla="*/ 2758454 w 3030066"/>
                  <a:gd name="connsiteY331" fmla="*/ 1510797 h 2052702"/>
                  <a:gd name="connsiteX332" fmla="*/ 2765727 w 3030066"/>
                  <a:gd name="connsiteY332" fmla="*/ 1492986 h 2052702"/>
                  <a:gd name="connsiteX333" fmla="*/ 2756525 w 3030066"/>
                  <a:gd name="connsiteY333" fmla="*/ 1483042 h 2052702"/>
                  <a:gd name="connsiteX334" fmla="*/ 2745987 w 3030066"/>
                  <a:gd name="connsiteY334" fmla="*/ 1462560 h 2052702"/>
                  <a:gd name="connsiteX335" fmla="*/ 2745393 w 3030066"/>
                  <a:gd name="connsiteY335" fmla="*/ 1448015 h 2052702"/>
                  <a:gd name="connsiteX336" fmla="*/ 2726247 w 3030066"/>
                  <a:gd name="connsiteY336" fmla="*/ 1422931 h 2052702"/>
                  <a:gd name="connsiteX337" fmla="*/ 2738121 w 3030066"/>
                  <a:gd name="connsiteY337" fmla="*/ 1412393 h 2052702"/>
                  <a:gd name="connsiteX338" fmla="*/ 2742722 w 3030066"/>
                  <a:gd name="connsiteY338" fmla="*/ 1373358 h 2052702"/>
                  <a:gd name="connsiteX339" fmla="*/ 2752666 w 3030066"/>
                  <a:gd name="connsiteY339" fmla="*/ 1373358 h 2052702"/>
                  <a:gd name="connsiteX340" fmla="*/ 2749994 w 3030066"/>
                  <a:gd name="connsiteY340" fmla="*/ 1402449 h 2052702"/>
                  <a:gd name="connsiteX341" fmla="*/ 2757861 w 3030066"/>
                  <a:gd name="connsiteY341" fmla="*/ 1438219 h 2052702"/>
                  <a:gd name="connsiteX342" fmla="*/ 2771070 w 3030066"/>
                  <a:gd name="connsiteY342" fmla="*/ 1429610 h 2052702"/>
                  <a:gd name="connsiteX343" fmla="*/ 2775671 w 3030066"/>
                  <a:gd name="connsiteY343" fmla="*/ 1390575 h 2052702"/>
                  <a:gd name="connsiteX344" fmla="*/ 2777007 w 3030066"/>
                  <a:gd name="connsiteY344" fmla="*/ 1377959 h 2052702"/>
                  <a:gd name="connsiteX345" fmla="*/ 2798231 w 3030066"/>
                  <a:gd name="connsiteY345" fmla="*/ 1376623 h 2052702"/>
                  <a:gd name="connsiteX346" fmla="*/ 2814113 w 3030066"/>
                  <a:gd name="connsiteY346" fmla="*/ 1339518 h 2052702"/>
                  <a:gd name="connsiteX347" fmla="*/ 2830588 w 3030066"/>
                  <a:gd name="connsiteY347" fmla="*/ 1330909 h 2052702"/>
                  <a:gd name="connsiteX348" fmla="*/ 2874224 w 3030066"/>
                  <a:gd name="connsiteY348" fmla="*/ 1319036 h 2052702"/>
                  <a:gd name="connsiteX349" fmla="*/ 2828510 w 3030066"/>
                  <a:gd name="connsiteY349" fmla="*/ 1317700 h 2052702"/>
                  <a:gd name="connsiteX350" fmla="*/ 2876747 w 3030066"/>
                  <a:gd name="connsiteY350" fmla="*/ 1302412 h 2052702"/>
                  <a:gd name="connsiteX351" fmla="*/ 2891292 w 3030066"/>
                  <a:gd name="connsiteY351" fmla="*/ 1289797 h 2052702"/>
                  <a:gd name="connsiteX352" fmla="*/ 2916375 w 3030066"/>
                  <a:gd name="connsiteY352" fmla="*/ 1291726 h 2052702"/>
                  <a:gd name="connsiteX353" fmla="*/ 2908509 w 3030066"/>
                  <a:gd name="connsiteY353" fmla="*/ 1268572 h 2052702"/>
                  <a:gd name="connsiteX354" fmla="*/ 2912517 w 3030066"/>
                  <a:gd name="connsiteY354" fmla="*/ 1253285 h 2052702"/>
                  <a:gd name="connsiteX355" fmla="*/ 2931663 w 3030066"/>
                  <a:gd name="connsiteY355" fmla="*/ 1220780 h 2052702"/>
                  <a:gd name="connsiteX356" fmla="*/ 2948880 w 3030066"/>
                  <a:gd name="connsiteY356" fmla="*/ 1210242 h 2052702"/>
                  <a:gd name="connsiteX357" fmla="*/ 2970698 w 3030066"/>
                  <a:gd name="connsiteY357" fmla="*/ 1188424 h 2052702"/>
                  <a:gd name="connsiteX358" fmla="*/ 3007804 w 3030066"/>
                  <a:gd name="connsiteY358" fmla="*/ 1189760 h 2052702"/>
                  <a:gd name="connsiteX359" fmla="*/ 3030067 w 3030066"/>
                  <a:gd name="connsiteY359" fmla="*/ 1172988 h 2052702"/>
                  <a:gd name="connsiteX360" fmla="*/ 3004835 w 3030066"/>
                  <a:gd name="connsiteY360" fmla="*/ 1090020 h 2052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</a:cxnLst>
                <a:rect l="l" t="t" r="r" b="b"/>
                <a:pathLst>
                  <a:path w="3030066" h="2052702">
                    <a:moveTo>
                      <a:pt x="1135608" y="753399"/>
                    </a:moveTo>
                    <a:cubicBezTo>
                      <a:pt x="1140060" y="741971"/>
                      <a:pt x="1140951" y="734846"/>
                      <a:pt x="1107408" y="721637"/>
                    </a:cubicBezTo>
                    <a:cubicBezTo>
                      <a:pt x="1073864" y="708427"/>
                      <a:pt x="1077426" y="699522"/>
                      <a:pt x="1054421" y="659003"/>
                    </a:cubicBezTo>
                    <a:cubicBezTo>
                      <a:pt x="1031415" y="618483"/>
                      <a:pt x="990006" y="600821"/>
                      <a:pt x="990006" y="585831"/>
                    </a:cubicBezTo>
                    <a:cubicBezTo>
                      <a:pt x="990006" y="570840"/>
                      <a:pt x="949486" y="572621"/>
                      <a:pt x="949486" y="584049"/>
                    </a:cubicBezTo>
                    <a:cubicBezTo>
                      <a:pt x="949486" y="595478"/>
                      <a:pt x="931824" y="599040"/>
                      <a:pt x="922177" y="605274"/>
                    </a:cubicBezTo>
                    <a:cubicBezTo>
                      <a:pt x="912529" y="611508"/>
                      <a:pt x="908077" y="601712"/>
                      <a:pt x="899171" y="590283"/>
                    </a:cubicBezTo>
                    <a:cubicBezTo>
                      <a:pt x="890415" y="578855"/>
                      <a:pt x="869190" y="567426"/>
                      <a:pt x="869190" y="560302"/>
                    </a:cubicBezTo>
                    <a:cubicBezTo>
                      <a:pt x="869190" y="553178"/>
                      <a:pt x="863847" y="538187"/>
                      <a:pt x="848856" y="545311"/>
                    </a:cubicBezTo>
                    <a:cubicBezTo>
                      <a:pt x="833866" y="552436"/>
                      <a:pt x="825851" y="545311"/>
                      <a:pt x="821547" y="550655"/>
                    </a:cubicBezTo>
                    <a:cubicBezTo>
                      <a:pt x="817094" y="555998"/>
                      <a:pt x="805666" y="547389"/>
                      <a:pt x="805666" y="547389"/>
                    </a:cubicBezTo>
                    <a:lnTo>
                      <a:pt x="805666" y="89952"/>
                    </a:lnTo>
                    <a:cubicBezTo>
                      <a:pt x="800322" y="89359"/>
                      <a:pt x="795573" y="88468"/>
                      <a:pt x="792011" y="87132"/>
                    </a:cubicBezTo>
                    <a:cubicBezTo>
                      <a:pt x="772864" y="79860"/>
                      <a:pt x="744367" y="66650"/>
                      <a:pt x="729080" y="69915"/>
                    </a:cubicBezTo>
                    <a:cubicBezTo>
                      <a:pt x="713792" y="73181"/>
                      <a:pt x="683366" y="77188"/>
                      <a:pt x="672828" y="71845"/>
                    </a:cubicBezTo>
                    <a:cubicBezTo>
                      <a:pt x="662290" y="66502"/>
                      <a:pt x="647744" y="61901"/>
                      <a:pt x="625778" y="65166"/>
                    </a:cubicBezTo>
                    <a:cubicBezTo>
                      <a:pt x="603960" y="68431"/>
                      <a:pt x="590008" y="53292"/>
                      <a:pt x="562253" y="46613"/>
                    </a:cubicBezTo>
                    <a:cubicBezTo>
                      <a:pt x="534498" y="39934"/>
                      <a:pt x="495463" y="48543"/>
                      <a:pt x="486113" y="51956"/>
                    </a:cubicBezTo>
                    <a:cubicBezTo>
                      <a:pt x="476911" y="55222"/>
                      <a:pt x="478840" y="42012"/>
                      <a:pt x="466966" y="43348"/>
                    </a:cubicBezTo>
                    <a:cubicBezTo>
                      <a:pt x="455093" y="44684"/>
                      <a:pt x="464295" y="38005"/>
                      <a:pt x="457764" y="28060"/>
                    </a:cubicBezTo>
                    <a:cubicBezTo>
                      <a:pt x="451085" y="18116"/>
                      <a:pt x="417987" y="27318"/>
                      <a:pt x="406113" y="28654"/>
                    </a:cubicBezTo>
                    <a:cubicBezTo>
                      <a:pt x="394240" y="29990"/>
                      <a:pt x="390826" y="22717"/>
                      <a:pt x="391568" y="16780"/>
                    </a:cubicBezTo>
                    <a:cubicBezTo>
                      <a:pt x="392162" y="10843"/>
                      <a:pt x="381030" y="12773"/>
                      <a:pt x="376281" y="20788"/>
                    </a:cubicBezTo>
                    <a:cubicBezTo>
                      <a:pt x="371679" y="28802"/>
                      <a:pt x="358470" y="29990"/>
                      <a:pt x="353127" y="24795"/>
                    </a:cubicBezTo>
                    <a:cubicBezTo>
                      <a:pt x="347783" y="19452"/>
                      <a:pt x="364407" y="17522"/>
                      <a:pt x="365000" y="11586"/>
                    </a:cubicBezTo>
                    <a:cubicBezTo>
                      <a:pt x="365594" y="5649"/>
                      <a:pt x="347783" y="2383"/>
                      <a:pt x="341105" y="305"/>
                    </a:cubicBezTo>
                    <a:cubicBezTo>
                      <a:pt x="334426" y="-1772"/>
                      <a:pt x="323888" y="6984"/>
                      <a:pt x="309936" y="19452"/>
                    </a:cubicBezTo>
                    <a:cubicBezTo>
                      <a:pt x="295984" y="32068"/>
                      <a:pt x="275502" y="30732"/>
                      <a:pt x="262886" y="29396"/>
                    </a:cubicBezTo>
                    <a:cubicBezTo>
                      <a:pt x="250270" y="28060"/>
                      <a:pt x="234389" y="30732"/>
                      <a:pt x="235131" y="38005"/>
                    </a:cubicBezTo>
                    <a:cubicBezTo>
                      <a:pt x="235725" y="45277"/>
                      <a:pt x="251012" y="44684"/>
                      <a:pt x="241810" y="53886"/>
                    </a:cubicBezTo>
                    <a:cubicBezTo>
                      <a:pt x="232608" y="63088"/>
                      <a:pt x="229194" y="41270"/>
                      <a:pt x="219992" y="51214"/>
                    </a:cubicBezTo>
                    <a:cubicBezTo>
                      <a:pt x="210790" y="61159"/>
                      <a:pt x="182887" y="60416"/>
                      <a:pt x="176356" y="59081"/>
                    </a:cubicBezTo>
                    <a:cubicBezTo>
                      <a:pt x="169677" y="57745"/>
                      <a:pt x="147859" y="81641"/>
                      <a:pt x="141328" y="88171"/>
                    </a:cubicBezTo>
                    <a:cubicBezTo>
                      <a:pt x="134649" y="94850"/>
                      <a:pt x="146672" y="100787"/>
                      <a:pt x="128713" y="119934"/>
                    </a:cubicBezTo>
                    <a:cubicBezTo>
                      <a:pt x="110902" y="139080"/>
                      <a:pt x="63258" y="135221"/>
                      <a:pt x="53314" y="135221"/>
                    </a:cubicBezTo>
                    <a:cubicBezTo>
                      <a:pt x="43370" y="135221"/>
                      <a:pt x="50643" y="146501"/>
                      <a:pt x="45299" y="153774"/>
                    </a:cubicBezTo>
                    <a:cubicBezTo>
                      <a:pt x="39956" y="161047"/>
                      <a:pt x="51236" y="167726"/>
                      <a:pt x="78397" y="174998"/>
                    </a:cubicBezTo>
                    <a:cubicBezTo>
                      <a:pt x="105559" y="182271"/>
                      <a:pt x="124111" y="218041"/>
                      <a:pt x="127377" y="226649"/>
                    </a:cubicBezTo>
                    <a:cubicBezTo>
                      <a:pt x="130642" y="235258"/>
                      <a:pt x="164482" y="226055"/>
                      <a:pt x="177692" y="227985"/>
                    </a:cubicBezTo>
                    <a:cubicBezTo>
                      <a:pt x="190901" y="229914"/>
                      <a:pt x="176356" y="248467"/>
                      <a:pt x="187636" y="253810"/>
                    </a:cubicBezTo>
                    <a:cubicBezTo>
                      <a:pt x="198916" y="259154"/>
                      <a:pt x="216133" y="251139"/>
                      <a:pt x="219398" y="260489"/>
                    </a:cubicBezTo>
                    <a:cubicBezTo>
                      <a:pt x="222664" y="269692"/>
                      <a:pt x="196838" y="260489"/>
                      <a:pt x="183629" y="270434"/>
                    </a:cubicBezTo>
                    <a:cubicBezTo>
                      <a:pt x="170419" y="280378"/>
                      <a:pt x="163740" y="284979"/>
                      <a:pt x="158545" y="277706"/>
                    </a:cubicBezTo>
                    <a:cubicBezTo>
                      <a:pt x="153202" y="270434"/>
                      <a:pt x="131384" y="275035"/>
                      <a:pt x="120104" y="276371"/>
                    </a:cubicBezTo>
                    <a:cubicBezTo>
                      <a:pt x="108824" y="277706"/>
                      <a:pt x="119510" y="262419"/>
                      <a:pt x="120104" y="255888"/>
                    </a:cubicBezTo>
                    <a:cubicBezTo>
                      <a:pt x="120698" y="249209"/>
                      <a:pt x="104817" y="244608"/>
                      <a:pt x="82999" y="257224"/>
                    </a:cubicBezTo>
                    <a:cubicBezTo>
                      <a:pt x="61181" y="269840"/>
                      <a:pt x="69047" y="265239"/>
                      <a:pt x="66524" y="275035"/>
                    </a:cubicBezTo>
                    <a:cubicBezTo>
                      <a:pt x="63852" y="284979"/>
                      <a:pt x="54650" y="269098"/>
                      <a:pt x="40698" y="277706"/>
                    </a:cubicBezTo>
                    <a:cubicBezTo>
                      <a:pt x="26747" y="286315"/>
                      <a:pt x="4335" y="292252"/>
                      <a:pt x="327" y="300860"/>
                    </a:cubicBezTo>
                    <a:cubicBezTo>
                      <a:pt x="-3680" y="309469"/>
                      <a:pt x="30160" y="315406"/>
                      <a:pt x="43370" y="318077"/>
                    </a:cubicBezTo>
                    <a:cubicBezTo>
                      <a:pt x="56579" y="320749"/>
                      <a:pt x="27489" y="329357"/>
                      <a:pt x="38027" y="332622"/>
                    </a:cubicBezTo>
                    <a:cubicBezTo>
                      <a:pt x="48565" y="335888"/>
                      <a:pt x="43964" y="345832"/>
                      <a:pt x="60587" y="354441"/>
                    </a:cubicBezTo>
                    <a:cubicBezTo>
                      <a:pt x="77062" y="363049"/>
                      <a:pt x="114167" y="354441"/>
                      <a:pt x="124111" y="354441"/>
                    </a:cubicBezTo>
                    <a:cubicBezTo>
                      <a:pt x="134056" y="354441"/>
                      <a:pt x="143258" y="366314"/>
                      <a:pt x="151273" y="357706"/>
                    </a:cubicBezTo>
                    <a:cubicBezTo>
                      <a:pt x="159288" y="349097"/>
                      <a:pt x="188972" y="325350"/>
                      <a:pt x="204259" y="339153"/>
                    </a:cubicBezTo>
                    <a:cubicBezTo>
                      <a:pt x="219547" y="353105"/>
                      <a:pt x="187785" y="351027"/>
                      <a:pt x="195651" y="359635"/>
                    </a:cubicBezTo>
                    <a:cubicBezTo>
                      <a:pt x="203666" y="368244"/>
                      <a:pt x="213462" y="388726"/>
                      <a:pt x="198916" y="399412"/>
                    </a:cubicBezTo>
                    <a:cubicBezTo>
                      <a:pt x="184371" y="409950"/>
                      <a:pt x="170419" y="402678"/>
                      <a:pt x="162553" y="402084"/>
                    </a:cubicBezTo>
                    <a:cubicBezTo>
                      <a:pt x="154686" y="401490"/>
                      <a:pt x="159288" y="416629"/>
                      <a:pt x="146672" y="426574"/>
                    </a:cubicBezTo>
                    <a:cubicBezTo>
                      <a:pt x="134056" y="436518"/>
                      <a:pt x="124854" y="416036"/>
                      <a:pt x="108972" y="416036"/>
                    </a:cubicBezTo>
                    <a:cubicBezTo>
                      <a:pt x="93091" y="416036"/>
                      <a:pt x="96357" y="436518"/>
                      <a:pt x="97099" y="446462"/>
                    </a:cubicBezTo>
                    <a:cubicBezTo>
                      <a:pt x="97692" y="456407"/>
                      <a:pt x="73351" y="444533"/>
                      <a:pt x="67266" y="468280"/>
                    </a:cubicBezTo>
                    <a:cubicBezTo>
                      <a:pt x="61329" y="492176"/>
                      <a:pt x="36097" y="471546"/>
                      <a:pt x="52720" y="494699"/>
                    </a:cubicBezTo>
                    <a:cubicBezTo>
                      <a:pt x="69195" y="517853"/>
                      <a:pt x="66672" y="503308"/>
                      <a:pt x="79882" y="512510"/>
                    </a:cubicBezTo>
                    <a:cubicBezTo>
                      <a:pt x="93091" y="521712"/>
                      <a:pt x="65336" y="538335"/>
                      <a:pt x="78546" y="541007"/>
                    </a:cubicBezTo>
                    <a:cubicBezTo>
                      <a:pt x="91755" y="543679"/>
                      <a:pt x="106301" y="567426"/>
                      <a:pt x="115651" y="576035"/>
                    </a:cubicBezTo>
                    <a:cubicBezTo>
                      <a:pt x="124854" y="584643"/>
                      <a:pt x="136876" y="571434"/>
                      <a:pt x="150679" y="570691"/>
                    </a:cubicBezTo>
                    <a:cubicBezTo>
                      <a:pt x="164631" y="570098"/>
                      <a:pt x="157952" y="550803"/>
                      <a:pt x="165967" y="558076"/>
                    </a:cubicBezTo>
                    <a:cubicBezTo>
                      <a:pt x="173981" y="565348"/>
                      <a:pt x="185113" y="586573"/>
                      <a:pt x="177840" y="591767"/>
                    </a:cubicBezTo>
                    <a:cubicBezTo>
                      <a:pt x="170568" y="597111"/>
                      <a:pt x="176504" y="613585"/>
                      <a:pt x="175169" y="621600"/>
                    </a:cubicBezTo>
                    <a:cubicBezTo>
                      <a:pt x="173833" y="629615"/>
                      <a:pt x="205595" y="626943"/>
                      <a:pt x="207525" y="617593"/>
                    </a:cubicBezTo>
                    <a:cubicBezTo>
                      <a:pt x="209454" y="608391"/>
                      <a:pt x="234686" y="605719"/>
                      <a:pt x="248489" y="620858"/>
                    </a:cubicBezTo>
                    <a:cubicBezTo>
                      <a:pt x="262441" y="636146"/>
                      <a:pt x="267042" y="638669"/>
                      <a:pt x="267042" y="626795"/>
                    </a:cubicBezTo>
                    <a:cubicBezTo>
                      <a:pt x="267042" y="614921"/>
                      <a:pt x="278916" y="601563"/>
                      <a:pt x="279658" y="611508"/>
                    </a:cubicBezTo>
                    <a:cubicBezTo>
                      <a:pt x="280251" y="621452"/>
                      <a:pt x="291532" y="624124"/>
                      <a:pt x="312014" y="614773"/>
                    </a:cubicBezTo>
                    <a:cubicBezTo>
                      <a:pt x="332496" y="605571"/>
                      <a:pt x="323294" y="615515"/>
                      <a:pt x="312607" y="628725"/>
                    </a:cubicBezTo>
                    <a:cubicBezTo>
                      <a:pt x="298062" y="646980"/>
                      <a:pt x="312607" y="673696"/>
                      <a:pt x="302070" y="676368"/>
                    </a:cubicBezTo>
                    <a:cubicBezTo>
                      <a:pt x="291532" y="679040"/>
                      <a:pt x="282923" y="706201"/>
                      <a:pt x="265706" y="708130"/>
                    </a:cubicBezTo>
                    <a:cubicBezTo>
                      <a:pt x="248489" y="710060"/>
                      <a:pt x="219398" y="742564"/>
                      <a:pt x="215391" y="747907"/>
                    </a:cubicBezTo>
                    <a:cubicBezTo>
                      <a:pt x="211384" y="753251"/>
                      <a:pt x="174427" y="737370"/>
                      <a:pt x="169083" y="752509"/>
                    </a:cubicBezTo>
                    <a:cubicBezTo>
                      <a:pt x="163740" y="767796"/>
                      <a:pt x="141328" y="779076"/>
                      <a:pt x="147265" y="785013"/>
                    </a:cubicBezTo>
                    <a:cubicBezTo>
                      <a:pt x="151273" y="789020"/>
                      <a:pt x="181699" y="773733"/>
                      <a:pt x="183035" y="765867"/>
                    </a:cubicBezTo>
                    <a:cubicBezTo>
                      <a:pt x="184371" y="758000"/>
                      <a:pt x="188378" y="759188"/>
                      <a:pt x="193573" y="765273"/>
                    </a:cubicBezTo>
                    <a:cubicBezTo>
                      <a:pt x="198916" y="771210"/>
                      <a:pt x="212126" y="762601"/>
                      <a:pt x="218063" y="757258"/>
                    </a:cubicBezTo>
                    <a:cubicBezTo>
                      <a:pt x="224000" y="751915"/>
                      <a:pt x="233944" y="753993"/>
                      <a:pt x="239881" y="754586"/>
                    </a:cubicBezTo>
                    <a:cubicBezTo>
                      <a:pt x="245818" y="755180"/>
                      <a:pt x="248489" y="747314"/>
                      <a:pt x="266300" y="744048"/>
                    </a:cubicBezTo>
                    <a:cubicBezTo>
                      <a:pt x="284110" y="740783"/>
                      <a:pt x="280251" y="735440"/>
                      <a:pt x="284110" y="726238"/>
                    </a:cubicBezTo>
                    <a:cubicBezTo>
                      <a:pt x="288118" y="717036"/>
                      <a:pt x="330418" y="697147"/>
                      <a:pt x="338433" y="695069"/>
                    </a:cubicBezTo>
                    <a:cubicBezTo>
                      <a:pt x="346448" y="693140"/>
                      <a:pt x="341698" y="679782"/>
                      <a:pt x="350307" y="679188"/>
                    </a:cubicBezTo>
                    <a:cubicBezTo>
                      <a:pt x="358915" y="678594"/>
                      <a:pt x="372125" y="667908"/>
                      <a:pt x="383405" y="658706"/>
                    </a:cubicBezTo>
                    <a:cubicBezTo>
                      <a:pt x="394685" y="649504"/>
                      <a:pt x="397356" y="653363"/>
                      <a:pt x="405965" y="650097"/>
                    </a:cubicBezTo>
                    <a:cubicBezTo>
                      <a:pt x="414573" y="646832"/>
                      <a:pt x="407894" y="629615"/>
                      <a:pt x="416503" y="628279"/>
                    </a:cubicBezTo>
                    <a:cubicBezTo>
                      <a:pt x="425111" y="626943"/>
                      <a:pt x="431790" y="620413"/>
                      <a:pt x="431790" y="612992"/>
                    </a:cubicBezTo>
                    <a:cubicBezTo>
                      <a:pt x="431790" y="605571"/>
                      <a:pt x="409972" y="605719"/>
                      <a:pt x="408043" y="601118"/>
                    </a:cubicBezTo>
                    <a:cubicBezTo>
                      <a:pt x="406113" y="596517"/>
                      <a:pt x="425260" y="579300"/>
                      <a:pt x="432532" y="579894"/>
                    </a:cubicBezTo>
                    <a:cubicBezTo>
                      <a:pt x="439805" y="580636"/>
                      <a:pt x="451679" y="572621"/>
                      <a:pt x="452421" y="562083"/>
                    </a:cubicBezTo>
                    <a:cubicBezTo>
                      <a:pt x="453015" y="551545"/>
                      <a:pt x="463701" y="549467"/>
                      <a:pt x="472310" y="540265"/>
                    </a:cubicBezTo>
                    <a:cubicBezTo>
                      <a:pt x="480918" y="531063"/>
                      <a:pt x="478989" y="523048"/>
                      <a:pt x="487597" y="522454"/>
                    </a:cubicBezTo>
                    <a:cubicBezTo>
                      <a:pt x="496206" y="521861"/>
                      <a:pt x="504072" y="509838"/>
                      <a:pt x="513422" y="504644"/>
                    </a:cubicBezTo>
                    <a:cubicBezTo>
                      <a:pt x="522625" y="499300"/>
                      <a:pt x="513422" y="511323"/>
                      <a:pt x="531233" y="511916"/>
                    </a:cubicBezTo>
                    <a:cubicBezTo>
                      <a:pt x="549044" y="512510"/>
                      <a:pt x="545185" y="529133"/>
                      <a:pt x="531827" y="523196"/>
                    </a:cubicBezTo>
                    <a:cubicBezTo>
                      <a:pt x="518617" y="517260"/>
                      <a:pt x="512680" y="517853"/>
                      <a:pt x="500658" y="529133"/>
                    </a:cubicBezTo>
                    <a:cubicBezTo>
                      <a:pt x="488784" y="540413"/>
                      <a:pt x="497987" y="543679"/>
                      <a:pt x="488784" y="556295"/>
                    </a:cubicBezTo>
                    <a:cubicBezTo>
                      <a:pt x="479582" y="568910"/>
                      <a:pt x="478840" y="576777"/>
                      <a:pt x="490714" y="578113"/>
                    </a:cubicBezTo>
                    <a:cubicBezTo>
                      <a:pt x="502588" y="579448"/>
                      <a:pt x="491308" y="588057"/>
                      <a:pt x="480176" y="591322"/>
                    </a:cubicBezTo>
                    <a:cubicBezTo>
                      <a:pt x="468896" y="594587"/>
                      <a:pt x="476911" y="601267"/>
                      <a:pt x="492050" y="601267"/>
                    </a:cubicBezTo>
                    <a:cubicBezTo>
                      <a:pt x="507189" y="601267"/>
                      <a:pt x="529749" y="579448"/>
                      <a:pt x="550973" y="568762"/>
                    </a:cubicBezTo>
                    <a:cubicBezTo>
                      <a:pt x="572198" y="558224"/>
                      <a:pt x="588079" y="568762"/>
                      <a:pt x="594016" y="566833"/>
                    </a:cubicBezTo>
                    <a:cubicBezTo>
                      <a:pt x="599953" y="564903"/>
                      <a:pt x="587337" y="554959"/>
                      <a:pt x="594609" y="551693"/>
                    </a:cubicBezTo>
                    <a:cubicBezTo>
                      <a:pt x="601882" y="548428"/>
                      <a:pt x="586001" y="546350"/>
                      <a:pt x="581400" y="533883"/>
                    </a:cubicBezTo>
                    <a:cubicBezTo>
                      <a:pt x="576799" y="521415"/>
                      <a:pt x="588672" y="529282"/>
                      <a:pt x="591344" y="519337"/>
                    </a:cubicBezTo>
                    <a:cubicBezTo>
                      <a:pt x="594016" y="509393"/>
                      <a:pt x="601288" y="513401"/>
                      <a:pt x="607819" y="518002"/>
                    </a:cubicBezTo>
                    <a:cubicBezTo>
                      <a:pt x="614498" y="522603"/>
                      <a:pt x="623700" y="513401"/>
                      <a:pt x="629637" y="526017"/>
                    </a:cubicBezTo>
                    <a:cubicBezTo>
                      <a:pt x="635574" y="538632"/>
                      <a:pt x="642253" y="522751"/>
                      <a:pt x="652791" y="531360"/>
                    </a:cubicBezTo>
                    <a:cubicBezTo>
                      <a:pt x="663329" y="539968"/>
                      <a:pt x="650861" y="538632"/>
                      <a:pt x="639581" y="541304"/>
                    </a:cubicBezTo>
                    <a:cubicBezTo>
                      <a:pt x="628301" y="543976"/>
                      <a:pt x="634238" y="559115"/>
                      <a:pt x="642847" y="551842"/>
                    </a:cubicBezTo>
                    <a:cubicBezTo>
                      <a:pt x="651455" y="544569"/>
                      <a:pt x="658728" y="539968"/>
                      <a:pt x="666743" y="547241"/>
                    </a:cubicBezTo>
                    <a:cubicBezTo>
                      <a:pt x="674609" y="554514"/>
                      <a:pt x="678023" y="551248"/>
                      <a:pt x="684553" y="544569"/>
                    </a:cubicBezTo>
                    <a:cubicBezTo>
                      <a:pt x="691232" y="537890"/>
                      <a:pt x="691232" y="545163"/>
                      <a:pt x="691232" y="550506"/>
                    </a:cubicBezTo>
                    <a:cubicBezTo>
                      <a:pt x="691232" y="555849"/>
                      <a:pt x="705184" y="557779"/>
                      <a:pt x="724924" y="561044"/>
                    </a:cubicBezTo>
                    <a:cubicBezTo>
                      <a:pt x="744812" y="564309"/>
                      <a:pt x="780582" y="559708"/>
                      <a:pt x="789784" y="559115"/>
                    </a:cubicBezTo>
                    <a:cubicBezTo>
                      <a:pt x="798987" y="558521"/>
                      <a:pt x="795721" y="573066"/>
                      <a:pt x="816203" y="576925"/>
                    </a:cubicBezTo>
                    <a:cubicBezTo>
                      <a:pt x="836686" y="580933"/>
                      <a:pt x="842029" y="556443"/>
                      <a:pt x="852567" y="565051"/>
                    </a:cubicBezTo>
                    <a:cubicBezTo>
                      <a:pt x="863105" y="573660"/>
                      <a:pt x="852567" y="576925"/>
                      <a:pt x="846630" y="583604"/>
                    </a:cubicBezTo>
                    <a:cubicBezTo>
                      <a:pt x="840693" y="590283"/>
                      <a:pt x="853309" y="590877"/>
                      <a:pt x="861175" y="594142"/>
                    </a:cubicBezTo>
                    <a:cubicBezTo>
                      <a:pt x="869190" y="597407"/>
                      <a:pt x="887594" y="602751"/>
                      <a:pt x="896203" y="611359"/>
                    </a:cubicBezTo>
                    <a:cubicBezTo>
                      <a:pt x="904811" y="619968"/>
                      <a:pt x="910155" y="629170"/>
                      <a:pt x="931231" y="639856"/>
                    </a:cubicBezTo>
                    <a:cubicBezTo>
                      <a:pt x="952455" y="650394"/>
                      <a:pt x="931824" y="613437"/>
                      <a:pt x="948447" y="625311"/>
                    </a:cubicBezTo>
                    <a:cubicBezTo>
                      <a:pt x="964922" y="637185"/>
                      <a:pt x="958986" y="625905"/>
                      <a:pt x="972195" y="637927"/>
                    </a:cubicBezTo>
                    <a:cubicBezTo>
                      <a:pt x="985405" y="649800"/>
                      <a:pt x="980803" y="632584"/>
                      <a:pt x="974867" y="612843"/>
                    </a:cubicBezTo>
                    <a:cubicBezTo>
                      <a:pt x="968930" y="592955"/>
                      <a:pt x="980803" y="606164"/>
                      <a:pt x="986740" y="615515"/>
                    </a:cubicBezTo>
                    <a:cubicBezTo>
                      <a:pt x="992677" y="624717"/>
                      <a:pt x="992677" y="642676"/>
                      <a:pt x="988670" y="654550"/>
                    </a:cubicBezTo>
                    <a:cubicBezTo>
                      <a:pt x="984662" y="666424"/>
                      <a:pt x="964774" y="656480"/>
                      <a:pt x="966852" y="649949"/>
                    </a:cubicBezTo>
                    <a:cubicBezTo>
                      <a:pt x="968781" y="643270"/>
                      <a:pt x="946963" y="645941"/>
                      <a:pt x="946370" y="655292"/>
                    </a:cubicBezTo>
                    <a:cubicBezTo>
                      <a:pt x="945776" y="664494"/>
                      <a:pt x="960321" y="682453"/>
                      <a:pt x="970859" y="684383"/>
                    </a:cubicBezTo>
                    <a:cubicBezTo>
                      <a:pt x="981397" y="686312"/>
                      <a:pt x="973531" y="702936"/>
                      <a:pt x="980061" y="704865"/>
                    </a:cubicBezTo>
                    <a:cubicBezTo>
                      <a:pt x="989115" y="707537"/>
                      <a:pt x="988670" y="724754"/>
                      <a:pt x="994013" y="722082"/>
                    </a:cubicBezTo>
                    <a:cubicBezTo>
                      <a:pt x="999356" y="719410"/>
                      <a:pt x="997278" y="698928"/>
                      <a:pt x="991342" y="689726"/>
                    </a:cubicBezTo>
                    <a:cubicBezTo>
                      <a:pt x="985405" y="680524"/>
                      <a:pt x="988076" y="667166"/>
                      <a:pt x="995943" y="669837"/>
                    </a:cubicBezTo>
                    <a:cubicBezTo>
                      <a:pt x="1003957" y="672509"/>
                      <a:pt x="995943" y="686461"/>
                      <a:pt x="999950" y="691062"/>
                    </a:cubicBezTo>
                    <a:cubicBezTo>
                      <a:pt x="1003957" y="695663"/>
                      <a:pt x="1008558" y="686461"/>
                      <a:pt x="1017761" y="681118"/>
                    </a:cubicBezTo>
                    <a:cubicBezTo>
                      <a:pt x="1026963" y="675774"/>
                      <a:pt x="1013753" y="660635"/>
                      <a:pt x="1017167" y="652621"/>
                    </a:cubicBezTo>
                    <a:cubicBezTo>
                      <a:pt x="1020432" y="644606"/>
                      <a:pt x="1031119" y="659299"/>
                      <a:pt x="1034978" y="673103"/>
                    </a:cubicBezTo>
                    <a:cubicBezTo>
                      <a:pt x="1038985" y="687054"/>
                      <a:pt x="1025033" y="686312"/>
                      <a:pt x="1025033" y="693585"/>
                    </a:cubicBezTo>
                    <a:cubicBezTo>
                      <a:pt x="1025033" y="700858"/>
                      <a:pt x="1012417" y="697592"/>
                      <a:pt x="1008558" y="701600"/>
                    </a:cubicBezTo>
                    <a:cubicBezTo>
                      <a:pt x="1004551" y="705607"/>
                      <a:pt x="1006629" y="732026"/>
                      <a:pt x="1011824" y="732768"/>
                    </a:cubicBezTo>
                    <a:cubicBezTo>
                      <a:pt x="1017167" y="733362"/>
                      <a:pt x="1020432" y="710950"/>
                      <a:pt x="1023697" y="722230"/>
                    </a:cubicBezTo>
                    <a:cubicBezTo>
                      <a:pt x="1026963" y="733511"/>
                      <a:pt x="1039579" y="707685"/>
                      <a:pt x="1042844" y="718223"/>
                    </a:cubicBezTo>
                    <a:cubicBezTo>
                      <a:pt x="1046109" y="728761"/>
                      <a:pt x="1061990" y="740783"/>
                      <a:pt x="1067927" y="738112"/>
                    </a:cubicBezTo>
                    <a:cubicBezTo>
                      <a:pt x="1073864" y="735440"/>
                      <a:pt x="1065256" y="724160"/>
                      <a:pt x="1056053" y="723566"/>
                    </a:cubicBezTo>
                    <a:cubicBezTo>
                      <a:pt x="1046851" y="722824"/>
                      <a:pt x="1048039" y="707685"/>
                      <a:pt x="1056647" y="706943"/>
                    </a:cubicBezTo>
                    <a:cubicBezTo>
                      <a:pt x="1065256" y="706349"/>
                      <a:pt x="1080395" y="728761"/>
                      <a:pt x="1079801" y="736776"/>
                    </a:cubicBezTo>
                    <a:cubicBezTo>
                      <a:pt x="1079207" y="744642"/>
                      <a:pt x="1071786" y="744048"/>
                      <a:pt x="1064514" y="752063"/>
                    </a:cubicBezTo>
                    <a:cubicBezTo>
                      <a:pt x="1057241" y="759930"/>
                      <a:pt x="1047297" y="738854"/>
                      <a:pt x="1038688" y="739447"/>
                    </a:cubicBezTo>
                    <a:cubicBezTo>
                      <a:pt x="1030080" y="740041"/>
                      <a:pt x="1038688" y="753399"/>
                      <a:pt x="1042696" y="762601"/>
                    </a:cubicBezTo>
                    <a:cubicBezTo>
                      <a:pt x="1046703" y="771803"/>
                      <a:pt x="1032158" y="784419"/>
                      <a:pt x="1043289" y="791692"/>
                    </a:cubicBezTo>
                    <a:cubicBezTo>
                      <a:pt x="1054569" y="798965"/>
                      <a:pt x="1051304" y="787091"/>
                      <a:pt x="1053234" y="781748"/>
                    </a:cubicBezTo>
                    <a:cubicBezTo>
                      <a:pt x="1055163" y="776404"/>
                      <a:pt x="1063771" y="783084"/>
                      <a:pt x="1069708" y="787685"/>
                    </a:cubicBezTo>
                    <a:cubicBezTo>
                      <a:pt x="1075200" y="791989"/>
                      <a:pt x="1076387" y="777147"/>
                      <a:pt x="1076387" y="771061"/>
                    </a:cubicBezTo>
                    <a:cubicBezTo>
                      <a:pt x="1076387" y="764976"/>
                      <a:pt x="1086332" y="768390"/>
                      <a:pt x="1091675" y="776404"/>
                    </a:cubicBezTo>
                    <a:cubicBezTo>
                      <a:pt x="1097018" y="784271"/>
                      <a:pt x="1097612" y="767796"/>
                      <a:pt x="1105627" y="769132"/>
                    </a:cubicBezTo>
                    <a:cubicBezTo>
                      <a:pt x="1113641" y="770468"/>
                      <a:pt x="1108298" y="783084"/>
                      <a:pt x="1108298" y="790356"/>
                    </a:cubicBezTo>
                    <a:cubicBezTo>
                      <a:pt x="1108298" y="797629"/>
                      <a:pt x="1122250" y="784419"/>
                      <a:pt x="1120914" y="792286"/>
                    </a:cubicBezTo>
                    <a:cubicBezTo>
                      <a:pt x="1120766" y="793473"/>
                      <a:pt x="1120766" y="794660"/>
                      <a:pt x="1120914" y="795699"/>
                    </a:cubicBezTo>
                    <a:cubicBezTo>
                      <a:pt x="1128187" y="790505"/>
                      <a:pt x="1135905" y="785013"/>
                      <a:pt x="1141248" y="781302"/>
                    </a:cubicBezTo>
                    <a:cubicBezTo>
                      <a:pt x="1155348" y="771655"/>
                      <a:pt x="1130710" y="765421"/>
                      <a:pt x="1135014" y="753993"/>
                    </a:cubicBezTo>
                    <a:close/>
                    <a:moveTo>
                      <a:pt x="19029" y="847350"/>
                    </a:moveTo>
                    <a:cubicBezTo>
                      <a:pt x="34910" y="840671"/>
                      <a:pt x="41589" y="832805"/>
                      <a:pt x="34910" y="824790"/>
                    </a:cubicBezTo>
                    <a:cubicBezTo>
                      <a:pt x="28231" y="816775"/>
                      <a:pt x="6858" y="852397"/>
                      <a:pt x="19029" y="847350"/>
                    </a:cubicBezTo>
                    <a:close/>
                    <a:moveTo>
                      <a:pt x="131533" y="787833"/>
                    </a:moveTo>
                    <a:cubicBezTo>
                      <a:pt x="116987" y="782490"/>
                      <a:pt x="78694" y="805792"/>
                      <a:pt x="91904" y="807722"/>
                    </a:cubicBezTo>
                    <a:cubicBezTo>
                      <a:pt x="101106" y="809057"/>
                      <a:pt x="105113" y="799707"/>
                      <a:pt x="115651" y="799707"/>
                    </a:cubicBezTo>
                    <a:cubicBezTo>
                      <a:pt x="126189" y="799707"/>
                      <a:pt x="146078" y="793028"/>
                      <a:pt x="131533" y="787833"/>
                    </a:cubicBezTo>
                    <a:close/>
                    <a:moveTo>
                      <a:pt x="467115" y="632287"/>
                    </a:moveTo>
                    <a:cubicBezTo>
                      <a:pt x="467709" y="625014"/>
                      <a:pt x="457171" y="625608"/>
                      <a:pt x="443961" y="640895"/>
                    </a:cubicBezTo>
                    <a:cubicBezTo>
                      <a:pt x="430751" y="656183"/>
                      <a:pt x="419471" y="664049"/>
                      <a:pt x="417542" y="671322"/>
                    </a:cubicBezTo>
                    <a:cubicBezTo>
                      <a:pt x="415612" y="678594"/>
                      <a:pt x="400325" y="669986"/>
                      <a:pt x="395724" y="679188"/>
                    </a:cubicBezTo>
                    <a:cubicBezTo>
                      <a:pt x="391123" y="688390"/>
                      <a:pt x="398989" y="709021"/>
                      <a:pt x="408340" y="702342"/>
                    </a:cubicBezTo>
                    <a:cubicBezTo>
                      <a:pt x="417542" y="695663"/>
                      <a:pt x="418284" y="702342"/>
                      <a:pt x="424221" y="702342"/>
                    </a:cubicBezTo>
                    <a:cubicBezTo>
                      <a:pt x="430158" y="702342"/>
                      <a:pt x="457319" y="683789"/>
                      <a:pt x="463256" y="674439"/>
                    </a:cubicBezTo>
                    <a:cubicBezTo>
                      <a:pt x="469193" y="665236"/>
                      <a:pt x="452718" y="662565"/>
                      <a:pt x="451976" y="656628"/>
                    </a:cubicBezTo>
                    <a:cubicBezTo>
                      <a:pt x="451382" y="650691"/>
                      <a:pt x="465927" y="650691"/>
                      <a:pt x="473200" y="646684"/>
                    </a:cubicBezTo>
                    <a:cubicBezTo>
                      <a:pt x="480473" y="642676"/>
                      <a:pt x="466521" y="639411"/>
                      <a:pt x="467263" y="632138"/>
                    </a:cubicBezTo>
                    <a:close/>
                    <a:moveTo>
                      <a:pt x="45596" y="554217"/>
                    </a:moveTo>
                    <a:cubicBezTo>
                      <a:pt x="44260" y="543679"/>
                      <a:pt x="15763" y="553623"/>
                      <a:pt x="19177" y="563419"/>
                    </a:cubicBezTo>
                    <a:cubicBezTo>
                      <a:pt x="22442" y="573363"/>
                      <a:pt x="49307" y="579894"/>
                      <a:pt x="60884" y="576035"/>
                    </a:cubicBezTo>
                    <a:cubicBezTo>
                      <a:pt x="70828" y="572769"/>
                      <a:pt x="74093" y="562083"/>
                      <a:pt x="66821" y="555552"/>
                    </a:cubicBezTo>
                    <a:cubicBezTo>
                      <a:pt x="59548" y="548874"/>
                      <a:pt x="46932" y="564755"/>
                      <a:pt x="45596" y="554217"/>
                    </a:cubicBezTo>
                    <a:close/>
                    <a:moveTo>
                      <a:pt x="368117" y="2015432"/>
                    </a:moveTo>
                    <a:cubicBezTo>
                      <a:pt x="351494" y="2017362"/>
                      <a:pt x="360696" y="2058771"/>
                      <a:pt x="369602" y="2051944"/>
                    </a:cubicBezTo>
                    <a:cubicBezTo>
                      <a:pt x="375984" y="2047046"/>
                      <a:pt x="387561" y="2046155"/>
                      <a:pt x="390974" y="2039773"/>
                    </a:cubicBezTo>
                    <a:cubicBezTo>
                      <a:pt x="395575" y="2031313"/>
                      <a:pt x="384592" y="2013502"/>
                      <a:pt x="368117" y="2015432"/>
                    </a:cubicBezTo>
                    <a:close/>
                    <a:moveTo>
                      <a:pt x="346151" y="1990052"/>
                    </a:moveTo>
                    <a:cubicBezTo>
                      <a:pt x="336355" y="1991536"/>
                      <a:pt x="342737" y="2009198"/>
                      <a:pt x="349119" y="2004597"/>
                    </a:cubicBezTo>
                    <a:cubicBezTo>
                      <a:pt x="359806" y="1996879"/>
                      <a:pt x="355947" y="1988568"/>
                      <a:pt x="346151" y="1990052"/>
                    </a:cubicBezTo>
                    <a:close/>
                    <a:moveTo>
                      <a:pt x="242998" y="1956508"/>
                    </a:moveTo>
                    <a:cubicBezTo>
                      <a:pt x="251754" y="1965711"/>
                      <a:pt x="258137" y="1963336"/>
                      <a:pt x="260511" y="1955024"/>
                    </a:cubicBezTo>
                    <a:cubicBezTo>
                      <a:pt x="262886" y="1946713"/>
                      <a:pt x="233647" y="1946564"/>
                      <a:pt x="242998" y="1956508"/>
                    </a:cubicBezTo>
                    <a:close/>
                    <a:moveTo>
                      <a:pt x="289750" y="1976397"/>
                    </a:moveTo>
                    <a:cubicBezTo>
                      <a:pt x="296133" y="1986193"/>
                      <a:pt x="302960" y="1988122"/>
                      <a:pt x="308303" y="1979365"/>
                    </a:cubicBezTo>
                    <a:cubicBezTo>
                      <a:pt x="313646" y="1970608"/>
                      <a:pt x="282478" y="1965117"/>
                      <a:pt x="289750" y="1976397"/>
                    </a:cubicBezTo>
                    <a:close/>
                    <a:moveTo>
                      <a:pt x="3005429" y="1090466"/>
                    </a:moveTo>
                    <a:cubicBezTo>
                      <a:pt x="3004538" y="1081709"/>
                      <a:pt x="2978119" y="1088685"/>
                      <a:pt x="2965800" y="1079037"/>
                    </a:cubicBezTo>
                    <a:cubicBezTo>
                      <a:pt x="2953481" y="1069241"/>
                      <a:pt x="2932257" y="1113471"/>
                      <a:pt x="2927804" y="1132024"/>
                    </a:cubicBezTo>
                    <a:cubicBezTo>
                      <a:pt x="2923351" y="1150577"/>
                      <a:pt x="2890699" y="1170762"/>
                      <a:pt x="2890699" y="1170762"/>
                    </a:cubicBezTo>
                    <a:cubicBezTo>
                      <a:pt x="2890699" y="1170762"/>
                      <a:pt x="2796302" y="1171652"/>
                      <a:pt x="2788287" y="1171652"/>
                    </a:cubicBezTo>
                    <a:cubicBezTo>
                      <a:pt x="2782796" y="1171652"/>
                      <a:pt x="2761126" y="1190354"/>
                      <a:pt x="2748362" y="1201782"/>
                    </a:cubicBezTo>
                    <a:cubicBezTo>
                      <a:pt x="2748807" y="1202227"/>
                      <a:pt x="2749104" y="1202821"/>
                      <a:pt x="2749549" y="1203415"/>
                    </a:cubicBezTo>
                    <a:cubicBezTo>
                      <a:pt x="2759048" y="1220632"/>
                      <a:pt x="2724466" y="1231170"/>
                      <a:pt x="2691368" y="1232506"/>
                    </a:cubicBezTo>
                    <a:cubicBezTo>
                      <a:pt x="2681126" y="1232951"/>
                      <a:pt x="2673557" y="1233990"/>
                      <a:pt x="2667620" y="1234732"/>
                    </a:cubicBezTo>
                    <a:cubicBezTo>
                      <a:pt x="2668807" y="1238739"/>
                      <a:pt x="2669698" y="1243192"/>
                      <a:pt x="2669253" y="1246606"/>
                    </a:cubicBezTo>
                    <a:cubicBezTo>
                      <a:pt x="2668956" y="1248684"/>
                      <a:pt x="2665394" y="1251355"/>
                      <a:pt x="2660347" y="1254027"/>
                    </a:cubicBezTo>
                    <a:cubicBezTo>
                      <a:pt x="2655301" y="1264268"/>
                      <a:pt x="2614633" y="1284156"/>
                      <a:pt x="2591925" y="1296030"/>
                    </a:cubicBezTo>
                    <a:cubicBezTo>
                      <a:pt x="2566842" y="1309240"/>
                      <a:pt x="2532408" y="1302709"/>
                      <a:pt x="2532408" y="1282821"/>
                    </a:cubicBezTo>
                    <a:cubicBezTo>
                      <a:pt x="2532408" y="1262932"/>
                      <a:pt x="2550960" y="1266939"/>
                      <a:pt x="2554968" y="1276142"/>
                    </a:cubicBezTo>
                    <a:cubicBezTo>
                      <a:pt x="2556452" y="1279555"/>
                      <a:pt x="2560905" y="1277032"/>
                      <a:pt x="2566990" y="1272728"/>
                    </a:cubicBezTo>
                    <a:cubicBezTo>
                      <a:pt x="2560756" y="1266643"/>
                      <a:pt x="2560756" y="1256847"/>
                      <a:pt x="2562092" y="1249277"/>
                    </a:cubicBezTo>
                    <a:cubicBezTo>
                      <a:pt x="2554522" y="1246012"/>
                      <a:pt x="2566248" y="1216328"/>
                      <a:pt x="2550960" y="1211281"/>
                    </a:cubicBezTo>
                    <a:cubicBezTo>
                      <a:pt x="2535079" y="1205938"/>
                      <a:pt x="2516526" y="1233841"/>
                      <a:pt x="2519198" y="1216624"/>
                    </a:cubicBezTo>
                    <a:cubicBezTo>
                      <a:pt x="2521870" y="1199408"/>
                      <a:pt x="2545617" y="1184862"/>
                      <a:pt x="2531072" y="1162302"/>
                    </a:cubicBezTo>
                    <a:cubicBezTo>
                      <a:pt x="2516526" y="1139742"/>
                      <a:pt x="2490107" y="1139742"/>
                      <a:pt x="2484764" y="1156959"/>
                    </a:cubicBezTo>
                    <a:cubicBezTo>
                      <a:pt x="2479421" y="1174176"/>
                      <a:pt x="2461017" y="1166161"/>
                      <a:pt x="2454338" y="1179519"/>
                    </a:cubicBezTo>
                    <a:cubicBezTo>
                      <a:pt x="2447659" y="1192728"/>
                      <a:pt x="2441128" y="1221819"/>
                      <a:pt x="2446471" y="1243043"/>
                    </a:cubicBezTo>
                    <a:cubicBezTo>
                      <a:pt x="2451814" y="1264268"/>
                      <a:pt x="2445135" y="1274806"/>
                      <a:pt x="2425247" y="1286680"/>
                    </a:cubicBezTo>
                    <a:cubicBezTo>
                      <a:pt x="2405358" y="1298553"/>
                      <a:pt x="2394969" y="1268424"/>
                      <a:pt x="2402687" y="1229834"/>
                    </a:cubicBezTo>
                    <a:cubicBezTo>
                      <a:pt x="2408030" y="1203415"/>
                      <a:pt x="2422575" y="1178183"/>
                      <a:pt x="2409366" y="1178183"/>
                    </a:cubicBezTo>
                    <a:cubicBezTo>
                      <a:pt x="2396156" y="1178183"/>
                      <a:pt x="2426583" y="1146421"/>
                      <a:pt x="2454338" y="1139742"/>
                    </a:cubicBezTo>
                    <a:cubicBezTo>
                      <a:pt x="2482093" y="1133063"/>
                      <a:pt x="2516526" y="1135734"/>
                      <a:pt x="2516526" y="1127868"/>
                    </a:cubicBezTo>
                    <a:cubicBezTo>
                      <a:pt x="2516526" y="1126235"/>
                      <a:pt x="2517862" y="1125196"/>
                      <a:pt x="2519940" y="1124454"/>
                    </a:cubicBezTo>
                    <a:cubicBezTo>
                      <a:pt x="2514300" y="1120002"/>
                      <a:pt x="2507918" y="1115846"/>
                      <a:pt x="2502872" y="1112581"/>
                    </a:cubicBezTo>
                    <a:cubicBezTo>
                      <a:pt x="2502426" y="1114213"/>
                      <a:pt x="2501239" y="1115846"/>
                      <a:pt x="2499309" y="1117182"/>
                    </a:cubicBezTo>
                    <a:cubicBezTo>
                      <a:pt x="2488475" y="1124751"/>
                      <a:pt x="2491295" y="1105308"/>
                      <a:pt x="2471555" y="1105308"/>
                    </a:cubicBezTo>
                    <a:cubicBezTo>
                      <a:pt x="2451814" y="1105308"/>
                      <a:pt x="2431778" y="1123861"/>
                      <a:pt x="2415896" y="1115846"/>
                    </a:cubicBezTo>
                    <a:cubicBezTo>
                      <a:pt x="2400015" y="1107831"/>
                      <a:pt x="2407882" y="1097293"/>
                      <a:pt x="2393336" y="1097293"/>
                    </a:cubicBezTo>
                    <a:cubicBezTo>
                      <a:pt x="2378791" y="1097293"/>
                      <a:pt x="2403874" y="1069538"/>
                      <a:pt x="2382798" y="1081412"/>
                    </a:cubicBezTo>
                    <a:cubicBezTo>
                      <a:pt x="2361574" y="1093286"/>
                      <a:pt x="2329812" y="1122525"/>
                      <a:pt x="2315266" y="1109167"/>
                    </a:cubicBezTo>
                    <a:cubicBezTo>
                      <a:pt x="2300721" y="1095957"/>
                      <a:pt x="2287511" y="1113174"/>
                      <a:pt x="2276825" y="1102488"/>
                    </a:cubicBezTo>
                    <a:cubicBezTo>
                      <a:pt x="2266287" y="1091950"/>
                      <a:pt x="2313930" y="1062711"/>
                      <a:pt x="2336342" y="1064047"/>
                    </a:cubicBezTo>
                    <a:cubicBezTo>
                      <a:pt x="2341834" y="1064343"/>
                      <a:pt x="2346880" y="1061969"/>
                      <a:pt x="2351630" y="1058110"/>
                    </a:cubicBezTo>
                    <a:cubicBezTo>
                      <a:pt x="2339756" y="1053805"/>
                      <a:pt x="2315415" y="1044158"/>
                      <a:pt x="2308884" y="1052173"/>
                    </a:cubicBezTo>
                    <a:cubicBezTo>
                      <a:pt x="2301018" y="1061820"/>
                      <a:pt x="2289441" y="1055735"/>
                      <a:pt x="2283356" y="1047720"/>
                    </a:cubicBezTo>
                    <a:cubicBezTo>
                      <a:pt x="2277122" y="1039705"/>
                      <a:pt x="2269255" y="1050392"/>
                      <a:pt x="2258717" y="1038073"/>
                    </a:cubicBezTo>
                    <a:cubicBezTo>
                      <a:pt x="2248179" y="1025754"/>
                      <a:pt x="2237493" y="1034510"/>
                      <a:pt x="2231408" y="1037182"/>
                    </a:cubicBezTo>
                    <a:cubicBezTo>
                      <a:pt x="2225174" y="1039854"/>
                      <a:pt x="2217308" y="1032729"/>
                      <a:pt x="2205879" y="1028425"/>
                    </a:cubicBezTo>
                    <a:cubicBezTo>
                      <a:pt x="2194451" y="1023973"/>
                      <a:pt x="2203208" y="1012544"/>
                      <a:pt x="2193560" y="1005420"/>
                    </a:cubicBezTo>
                    <a:cubicBezTo>
                      <a:pt x="2183913" y="998444"/>
                      <a:pt x="2183319" y="1018778"/>
                      <a:pt x="2183319" y="1018778"/>
                    </a:cubicBezTo>
                    <a:lnTo>
                      <a:pt x="1360764" y="1023230"/>
                    </a:lnTo>
                    <a:cubicBezTo>
                      <a:pt x="1361655" y="1024566"/>
                      <a:pt x="1362693" y="1025902"/>
                      <a:pt x="1363732" y="1027089"/>
                    </a:cubicBezTo>
                    <a:cubicBezTo>
                      <a:pt x="1373677" y="1037627"/>
                      <a:pt x="1365662" y="1045642"/>
                      <a:pt x="1369076" y="1058258"/>
                    </a:cubicBezTo>
                    <a:cubicBezTo>
                      <a:pt x="1372341" y="1070874"/>
                      <a:pt x="1369669" y="1088685"/>
                      <a:pt x="1359873" y="1088685"/>
                    </a:cubicBezTo>
                    <a:cubicBezTo>
                      <a:pt x="1350078" y="1088685"/>
                      <a:pt x="1348593" y="1077404"/>
                      <a:pt x="1355866" y="1073397"/>
                    </a:cubicBezTo>
                    <a:cubicBezTo>
                      <a:pt x="1363139" y="1069390"/>
                      <a:pt x="1359131" y="1054844"/>
                      <a:pt x="1351859" y="1054844"/>
                    </a:cubicBezTo>
                    <a:cubicBezTo>
                      <a:pt x="1347554" y="1054844"/>
                      <a:pt x="1345922" y="1049798"/>
                      <a:pt x="1346070" y="1044009"/>
                    </a:cubicBezTo>
                    <a:cubicBezTo>
                      <a:pt x="1332564" y="1047720"/>
                      <a:pt x="1316979" y="1046087"/>
                      <a:pt x="1298872" y="1044009"/>
                    </a:cubicBezTo>
                    <a:cubicBezTo>
                      <a:pt x="1299169" y="1044752"/>
                      <a:pt x="1299466" y="1045494"/>
                      <a:pt x="1299466" y="1046384"/>
                    </a:cubicBezTo>
                    <a:cubicBezTo>
                      <a:pt x="1300059" y="1054399"/>
                      <a:pt x="1304067" y="1072210"/>
                      <a:pt x="1314753" y="1086013"/>
                    </a:cubicBezTo>
                    <a:cubicBezTo>
                      <a:pt x="1325291" y="1099965"/>
                      <a:pt x="1318018" y="1108573"/>
                      <a:pt x="1327963" y="1113768"/>
                    </a:cubicBezTo>
                    <a:cubicBezTo>
                      <a:pt x="1337907" y="1119111"/>
                      <a:pt x="1337165" y="1125048"/>
                      <a:pt x="1327963" y="1123712"/>
                    </a:cubicBezTo>
                    <a:cubicBezTo>
                      <a:pt x="1318761" y="1122376"/>
                      <a:pt x="1325291" y="1130985"/>
                      <a:pt x="1322026" y="1150873"/>
                    </a:cubicBezTo>
                    <a:cubicBezTo>
                      <a:pt x="1318761" y="1170762"/>
                      <a:pt x="1319354" y="1211727"/>
                      <a:pt x="1317425" y="1224342"/>
                    </a:cubicBezTo>
                    <a:cubicBezTo>
                      <a:pt x="1315495" y="1236958"/>
                      <a:pt x="1300950" y="1257440"/>
                      <a:pt x="1309558" y="1270650"/>
                    </a:cubicBezTo>
                    <a:cubicBezTo>
                      <a:pt x="1318167" y="1283860"/>
                      <a:pt x="1324104" y="1302412"/>
                      <a:pt x="1319503" y="1318887"/>
                    </a:cubicBezTo>
                    <a:cubicBezTo>
                      <a:pt x="1314902" y="1335511"/>
                      <a:pt x="1315495" y="1345306"/>
                      <a:pt x="1322768" y="1357922"/>
                    </a:cubicBezTo>
                    <a:cubicBezTo>
                      <a:pt x="1330041" y="1370538"/>
                      <a:pt x="1324104" y="1392356"/>
                      <a:pt x="1331970" y="1396957"/>
                    </a:cubicBezTo>
                    <a:cubicBezTo>
                      <a:pt x="1339985" y="1401558"/>
                      <a:pt x="1347258" y="1410909"/>
                      <a:pt x="1354530" y="1422783"/>
                    </a:cubicBezTo>
                    <a:cubicBezTo>
                      <a:pt x="1361803" y="1434656"/>
                      <a:pt x="1368482" y="1427384"/>
                      <a:pt x="1369818" y="1439406"/>
                    </a:cubicBezTo>
                    <a:cubicBezTo>
                      <a:pt x="1371154" y="1451280"/>
                      <a:pt x="1371154" y="1453358"/>
                      <a:pt x="1381691" y="1457959"/>
                    </a:cubicBezTo>
                    <a:cubicBezTo>
                      <a:pt x="1392229" y="1462560"/>
                      <a:pt x="1385699" y="1474434"/>
                      <a:pt x="1385699" y="1481113"/>
                    </a:cubicBezTo>
                    <a:cubicBezTo>
                      <a:pt x="1385699" y="1487792"/>
                      <a:pt x="1399651" y="1499665"/>
                      <a:pt x="1416868" y="1514804"/>
                    </a:cubicBezTo>
                    <a:cubicBezTo>
                      <a:pt x="1434084" y="1529943"/>
                      <a:pt x="1419539" y="1542559"/>
                      <a:pt x="1432155" y="1542559"/>
                    </a:cubicBezTo>
                    <a:cubicBezTo>
                      <a:pt x="1444771" y="1542559"/>
                      <a:pt x="1456645" y="1549832"/>
                      <a:pt x="1469261" y="1557847"/>
                    </a:cubicBezTo>
                    <a:cubicBezTo>
                      <a:pt x="1481876" y="1565861"/>
                      <a:pt x="1485735" y="1561112"/>
                      <a:pt x="1494344" y="1563190"/>
                    </a:cubicBezTo>
                    <a:cubicBezTo>
                      <a:pt x="1502952" y="1565120"/>
                      <a:pt x="1518833" y="1583672"/>
                      <a:pt x="1522099" y="1596288"/>
                    </a:cubicBezTo>
                    <a:cubicBezTo>
                      <a:pt x="1523583" y="1602225"/>
                      <a:pt x="1525661" y="1608459"/>
                      <a:pt x="1528778" y="1615138"/>
                    </a:cubicBezTo>
                    <a:lnTo>
                      <a:pt x="1597349" y="1606084"/>
                    </a:lnTo>
                    <a:cubicBezTo>
                      <a:pt x="1597349" y="1606084"/>
                      <a:pt x="1618573" y="1620926"/>
                      <a:pt x="1630595" y="1623746"/>
                    </a:cubicBezTo>
                    <a:cubicBezTo>
                      <a:pt x="1642617" y="1626566"/>
                      <a:pt x="1707626" y="1650611"/>
                      <a:pt x="1707626" y="1650611"/>
                    </a:cubicBezTo>
                    <a:lnTo>
                      <a:pt x="1792524" y="1649868"/>
                    </a:lnTo>
                    <a:lnTo>
                      <a:pt x="1802468" y="1637104"/>
                    </a:lnTo>
                    <a:lnTo>
                      <a:pt x="1849072" y="1637104"/>
                    </a:lnTo>
                    <a:cubicBezTo>
                      <a:pt x="1849072" y="1637104"/>
                      <a:pt x="1878757" y="1666046"/>
                      <a:pt x="1883061" y="1667531"/>
                    </a:cubicBezTo>
                    <a:cubicBezTo>
                      <a:pt x="1887365" y="1668866"/>
                      <a:pt x="1902208" y="1682373"/>
                      <a:pt x="1902208" y="1690833"/>
                    </a:cubicBezTo>
                    <a:cubicBezTo>
                      <a:pt x="1902208" y="1699293"/>
                      <a:pt x="1905770" y="1706417"/>
                      <a:pt x="1912746" y="1709979"/>
                    </a:cubicBezTo>
                    <a:cubicBezTo>
                      <a:pt x="1919870" y="1713542"/>
                      <a:pt x="1943914" y="1729126"/>
                      <a:pt x="1947328" y="1727642"/>
                    </a:cubicBezTo>
                    <a:cubicBezTo>
                      <a:pt x="1950890" y="1726306"/>
                      <a:pt x="1957866" y="1699293"/>
                      <a:pt x="1970630" y="1700035"/>
                    </a:cubicBezTo>
                    <a:cubicBezTo>
                      <a:pt x="1983394" y="1700777"/>
                      <a:pt x="2017977" y="1710573"/>
                      <a:pt x="2023617" y="1730462"/>
                    </a:cubicBezTo>
                    <a:cubicBezTo>
                      <a:pt x="2029257" y="1750202"/>
                      <a:pt x="2046177" y="1766528"/>
                      <a:pt x="2051817" y="1770684"/>
                    </a:cubicBezTo>
                    <a:cubicBezTo>
                      <a:pt x="2057457" y="1774988"/>
                      <a:pt x="2054637" y="1787010"/>
                      <a:pt x="2058941" y="1793244"/>
                    </a:cubicBezTo>
                    <a:cubicBezTo>
                      <a:pt x="2063246" y="1799626"/>
                      <a:pt x="2062503" y="1811649"/>
                      <a:pt x="2067401" y="1811649"/>
                    </a:cubicBezTo>
                    <a:cubicBezTo>
                      <a:pt x="2072299" y="1811649"/>
                      <a:pt x="2097828" y="1827233"/>
                      <a:pt x="2109108" y="1826491"/>
                    </a:cubicBezTo>
                    <a:cubicBezTo>
                      <a:pt x="2112522" y="1826342"/>
                      <a:pt x="2116974" y="1828272"/>
                      <a:pt x="2121575" y="1831092"/>
                    </a:cubicBezTo>
                    <a:cubicBezTo>
                      <a:pt x="2122911" y="1807493"/>
                      <a:pt x="2098570" y="1803485"/>
                      <a:pt x="2112967" y="1792651"/>
                    </a:cubicBezTo>
                    <a:cubicBezTo>
                      <a:pt x="2129442" y="1780035"/>
                      <a:pt x="2112373" y="1769497"/>
                      <a:pt x="2120240" y="1764153"/>
                    </a:cubicBezTo>
                    <a:cubicBezTo>
                      <a:pt x="2128254" y="1758810"/>
                      <a:pt x="2142058" y="1753615"/>
                      <a:pt x="2142058" y="1745601"/>
                    </a:cubicBezTo>
                    <a:cubicBezTo>
                      <a:pt x="2142058" y="1737586"/>
                      <a:pt x="2149330" y="1737586"/>
                      <a:pt x="2159868" y="1738922"/>
                    </a:cubicBezTo>
                    <a:cubicBezTo>
                      <a:pt x="2170406" y="1740257"/>
                      <a:pt x="2190295" y="1721705"/>
                      <a:pt x="2188959" y="1714432"/>
                    </a:cubicBezTo>
                    <a:cubicBezTo>
                      <a:pt x="2187623" y="1707159"/>
                      <a:pt x="2190888" y="1705824"/>
                      <a:pt x="2203504" y="1708495"/>
                    </a:cubicBezTo>
                    <a:cubicBezTo>
                      <a:pt x="2216120" y="1711167"/>
                      <a:pt x="2214042" y="1693950"/>
                      <a:pt x="2222057" y="1696621"/>
                    </a:cubicBezTo>
                    <a:cubicBezTo>
                      <a:pt x="2230072" y="1699293"/>
                      <a:pt x="2236602" y="1703894"/>
                      <a:pt x="2237345" y="1697957"/>
                    </a:cubicBezTo>
                    <a:cubicBezTo>
                      <a:pt x="2237938" y="1692020"/>
                      <a:pt x="2245953" y="1693356"/>
                      <a:pt x="2251890" y="1701223"/>
                    </a:cubicBezTo>
                    <a:cubicBezTo>
                      <a:pt x="2257827" y="1709237"/>
                      <a:pt x="2275044" y="1711167"/>
                      <a:pt x="2276380" y="1701816"/>
                    </a:cubicBezTo>
                    <a:cubicBezTo>
                      <a:pt x="2277715" y="1692614"/>
                      <a:pt x="2287660" y="1701816"/>
                      <a:pt x="2296268" y="1711018"/>
                    </a:cubicBezTo>
                    <a:cubicBezTo>
                      <a:pt x="2304877" y="1720221"/>
                      <a:pt x="2308884" y="1717697"/>
                      <a:pt x="2321352" y="1718291"/>
                    </a:cubicBezTo>
                    <a:cubicBezTo>
                      <a:pt x="2333819" y="1718885"/>
                      <a:pt x="2333967" y="1715619"/>
                      <a:pt x="2334561" y="1707753"/>
                    </a:cubicBezTo>
                    <a:cubicBezTo>
                      <a:pt x="2335155" y="1699738"/>
                      <a:pt x="2348513" y="1724970"/>
                      <a:pt x="2360980" y="1726306"/>
                    </a:cubicBezTo>
                    <a:cubicBezTo>
                      <a:pt x="2373596" y="1727642"/>
                      <a:pt x="2363652" y="1718291"/>
                      <a:pt x="2354301" y="1711018"/>
                    </a:cubicBezTo>
                    <a:cubicBezTo>
                      <a:pt x="2345099" y="1703746"/>
                      <a:pt x="2356231" y="1700480"/>
                      <a:pt x="2348364" y="1694544"/>
                    </a:cubicBezTo>
                    <a:cubicBezTo>
                      <a:pt x="2340350" y="1688607"/>
                      <a:pt x="2358309" y="1680592"/>
                      <a:pt x="2374190" y="1681334"/>
                    </a:cubicBezTo>
                    <a:cubicBezTo>
                      <a:pt x="2390071" y="1681928"/>
                      <a:pt x="2389477" y="1685935"/>
                      <a:pt x="2395414" y="1676733"/>
                    </a:cubicBezTo>
                    <a:cubicBezTo>
                      <a:pt x="2401351" y="1667531"/>
                      <a:pt x="2407288" y="1676733"/>
                      <a:pt x="2407288" y="1684599"/>
                    </a:cubicBezTo>
                    <a:cubicBezTo>
                      <a:pt x="2407288" y="1692466"/>
                      <a:pt x="2433113" y="1679998"/>
                      <a:pt x="2446916" y="1679998"/>
                    </a:cubicBezTo>
                    <a:cubicBezTo>
                      <a:pt x="2460720" y="1679998"/>
                      <a:pt x="2473336" y="1691872"/>
                      <a:pt x="2474672" y="1699887"/>
                    </a:cubicBezTo>
                    <a:cubicBezTo>
                      <a:pt x="2476007" y="1707901"/>
                      <a:pt x="2485209" y="1711760"/>
                      <a:pt x="2495154" y="1703152"/>
                    </a:cubicBezTo>
                    <a:cubicBezTo>
                      <a:pt x="2505098" y="1694544"/>
                      <a:pt x="2513706" y="1684599"/>
                      <a:pt x="2522909" y="1693950"/>
                    </a:cubicBezTo>
                    <a:cubicBezTo>
                      <a:pt x="2532111" y="1703152"/>
                      <a:pt x="2541461" y="1715768"/>
                      <a:pt x="2552741" y="1727048"/>
                    </a:cubicBezTo>
                    <a:cubicBezTo>
                      <a:pt x="2564021" y="1738328"/>
                      <a:pt x="2547398" y="1752280"/>
                      <a:pt x="2553335" y="1760740"/>
                    </a:cubicBezTo>
                    <a:cubicBezTo>
                      <a:pt x="2559272" y="1769348"/>
                      <a:pt x="2552741" y="1781222"/>
                      <a:pt x="2565951" y="1790573"/>
                    </a:cubicBezTo>
                    <a:cubicBezTo>
                      <a:pt x="2579161" y="1799775"/>
                      <a:pt x="2567287" y="1819070"/>
                      <a:pt x="2577825" y="1821741"/>
                    </a:cubicBezTo>
                    <a:cubicBezTo>
                      <a:pt x="2588363" y="1824413"/>
                      <a:pt x="2596971" y="1840888"/>
                      <a:pt x="2598307" y="1847567"/>
                    </a:cubicBezTo>
                    <a:cubicBezTo>
                      <a:pt x="2599643" y="1854246"/>
                      <a:pt x="2619531" y="1862854"/>
                      <a:pt x="2620867" y="1851574"/>
                    </a:cubicBezTo>
                    <a:cubicBezTo>
                      <a:pt x="2622203" y="1840294"/>
                      <a:pt x="2632741" y="1827084"/>
                      <a:pt x="2634077" y="1816547"/>
                    </a:cubicBezTo>
                    <a:cubicBezTo>
                      <a:pt x="2635412" y="1806008"/>
                      <a:pt x="2626062" y="1768309"/>
                      <a:pt x="2617602" y="1756287"/>
                    </a:cubicBezTo>
                    <a:cubicBezTo>
                      <a:pt x="2608993" y="1744413"/>
                      <a:pt x="2619531" y="1741742"/>
                      <a:pt x="2608993" y="1727790"/>
                    </a:cubicBezTo>
                    <a:cubicBezTo>
                      <a:pt x="2598455" y="1713838"/>
                      <a:pt x="2591777" y="1689349"/>
                      <a:pt x="2592518" y="1669609"/>
                    </a:cubicBezTo>
                    <a:cubicBezTo>
                      <a:pt x="2593112" y="1649720"/>
                      <a:pt x="2616414" y="1617364"/>
                      <a:pt x="2627546" y="1607420"/>
                    </a:cubicBezTo>
                    <a:cubicBezTo>
                      <a:pt x="2638826" y="1597475"/>
                      <a:pt x="2651294" y="1602819"/>
                      <a:pt x="2653965" y="1592132"/>
                    </a:cubicBezTo>
                    <a:cubicBezTo>
                      <a:pt x="2656637" y="1581594"/>
                      <a:pt x="2670440" y="1568385"/>
                      <a:pt x="2678455" y="1568385"/>
                    </a:cubicBezTo>
                    <a:cubicBezTo>
                      <a:pt x="2686470" y="1568385"/>
                      <a:pt x="2694930" y="1570314"/>
                      <a:pt x="2696266" y="1561706"/>
                    </a:cubicBezTo>
                    <a:cubicBezTo>
                      <a:pt x="2697601" y="1553097"/>
                      <a:pt x="2710811" y="1542559"/>
                      <a:pt x="2728028" y="1539888"/>
                    </a:cubicBezTo>
                    <a:cubicBezTo>
                      <a:pt x="2745245" y="1537216"/>
                      <a:pt x="2735301" y="1528014"/>
                      <a:pt x="2730700" y="1519999"/>
                    </a:cubicBezTo>
                    <a:cubicBezTo>
                      <a:pt x="2726098" y="1511984"/>
                      <a:pt x="2734707" y="1504118"/>
                      <a:pt x="2737972" y="1509461"/>
                    </a:cubicBezTo>
                    <a:cubicBezTo>
                      <a:pt x="2741237" y="1514804"/>
                      <a:pt x="2751924" y="1515398"/>
                      <a:pt x="2758454" y="1510797"/>
                    </a:cubicBezTo>
                    <a:cubicBezTo>
                      <a:pt x="2764985" y="1506196"/>
                      <a:pt x="2780272" y="1493580"/>
                      <a:pt x="2765727" y="1492986"/>
                    </a:cubicBezTo>
                    <a:cubicBezTo>
                      <a:pt x="2751182" y="1492393"/>
                      <a:pt x="2747916" y="1486307"/>
                      <a:pt x="2756525" y="1483042"/>
                    </a:cubicBezTo>
                    <a:cubicBezTo>
                      <a:pt x="2765133" y="1479777"/>
                      <a:pt x="2757861" y="1463896"/>
                      <a:pt x="2745987" y="1462560"/>
                    </a:cubicBezTo>
                    <a:cubicBezTo>
                      <a:pt x="2734113" y="1461224"/>
                      <a:pt x="2737972" y="1455287"/>
                      <a:pt x="2745393" y="1448015"/>
                    </a:cubicBezTo>
                    <a:cubicBezTo>
                      <a:pt x="2752666" y="1440742"/>
                      <a:pt x="2734855" y="1428868"/>
                      <a:pt x="2726247" y="1422931"/>
                    </a:cubicBezTo>
                    <a:cubicBezTo>
                      <a:pt x="2717638" y="1416994"/>
                      <a:pt x="2731590" y="1413729"/>
                      <a:pt x="2738121" y="1412393"/>
                    </a:cubicBezTo>
                    <a:cubicBezTo>
                      <a:pt x="2744800" y="1411057"/>
                      <a:pt x="2739456" y="1380631"/>
                      <a:pt x="2742722" y="1373358"/>
                    </a:cubicBezTo>
                    <a:cubicBezTo>
                      <a:pt x="2745987" y="1366085"/>
                      <a:pt x="2757267" y="1366085"/>
                      <a:pt x="2752666" y="1373358"/>
                    </a:cubicBezTo>
                    <a:cubicBezTo>
                      <a:pt x="2748065" y="1380631"/>
                      <a:pt x="2741386" y="1392505"/>
                      <a:pt x="2749994" y="1402449"/>
                    </a:cubicBezTo>
                    <a:cubicBezTo>
                      <a:pt x="2758603" y="1412393"/>
                      <a:pt x="2761274" y="1422931"/>
                      <a:pt x="2757861" y="1438219"/>
                    </a:cubicBezTo>
                    <a:cubicBezTo>
                      <a:pt x="2754596" y="1453506"/>
                      <a:pt x="2761126" y="1449499"/>
                      <a:pt x="2771070" y="1429610"/>
                    </a:cubicBezTo>
                    <a:cubicBezTo>
                      <a:pt x="2781015" y="1409722"/>
                      <a:pt x="2782350" y="1392505"/>
                      <a:pt x="2775671" y="1390575"/>
                    </a:cubicBezTo>
                    <a:cubicBezTo>
                      <a:pt x="2768992" y="1388646"/>
                      <a:pt x="2769734" y="1368757"/>
                      <a:pt x="2777007" y="1377959"/>
                    </a:cubicBezTo>
                    <a:cubicBezTo>
                      <a:pt x="2784280" y="1387161"/>
                      <a:pt x="2786951" y="1388497"/>
                      <a:pt x="2798231" y="1376623"/>
                    </a:cubicBezTo>
                    <a:cubicBezTo>
                      <a:pt x="2809512" y="1364750"/>
                      <a:pt x="2821385" y="1344267"/>
                      <a:pt x="2814113" y="1339518"/>
                    </a:cubicBezTo>
                    <a:cubicBezTo>
                      <a:pt x="2806840" y="1334768"/>
                      <a:pt x="2817378" y="1330316"/>
                      <a:pt x="2830588" y="1330909"/>
                    </a:cubicBezTo>
                    <a:cubicBezTo>
                      <a:pt x="2843797" y="1331503"/>
                      <a:pt x="2872294" y="1322895"/>
                      <a:pt x="2874224" y="1319036"/>
                    </a:cubicBezTo>
                    <a:cubicBezTo>
                      <a:pt x="2880754" y="1306123"/>
                      <a:pt x="2828510" y="1324972"/>
                      <a:pt x="2828510" y="1317700"/>
                    </a:cubicBezTo>
                    <a:cubicBezTo>
                      <a:pt x="2828510" y="1310427"/>
                      <a:pt x="2861608" y="1303154"/>
                      <a:pt x="2876747" y="1302412"/>
                    </a:cubicBezTo>
                    <a:cubicBezTo>
                      <a:pt x="2892034" y="1301819"/>
                      <a:pt x="2884762" y="1281188"/>
                      <a:pt x="2891292" y="1289797"/>
                    </a:cubicBezTo>
                    <a:cubicBezTo>
                      <a:pt x="2897971" y="1298405"/>
                      <a:pt x="2907767" y="1297069"/>
                      <a:pt x="2916375" y="1291726"/>
                    </a:cubicBezTo>
                    <a:cubicBezTo>
                      <a:pt x="2924984" y="1286383"/>
                      <a:pt x="2918305" y="1271244"/>
                      <a:pt x="2908509" y="1268572"/>
                    </a:cubicBezTo>
                    <a:cubicBezTo>
                      <a:pt x="2898565" y="1265901"/>
                      <a:pt x="2915782" y="1259370"/>
                      <a:pt x="2912517" y="1253285"/>
                    </a:cubicBezTo>
                    <a:cubicBezTo>
                      <a:pt x="2909251" y="1247348"/>
                      <a:pt x="2919196" y="1223452"/>
                      <a:pt x="2931663" y="1220780"/>
                    </a:cubicBezTo>
                    <a:cubicBezTo>
                      <a:pt x="2944279" y="1218109"/>
                      <a:pt x="2938342" y="1210242"/>
                      <a:pt x="2948880" y="1210242"/>
                    </a:cubicBezTo>
                    <a:cubicBezTo>
                      <a:pt x="2959418" y="1210242"/>
                      <a:pt x="2961496" y="1197626"/>
                      <a:pt x="2970698" y="1188424"/>
                    </a:cubicBezTo>
                    <a:cubicBezTo>
                      <a:pt x="2979900" y="1179222"/>
                      <a:pt x="2993258" y="1202970"/>
                      <a:pt x="3007804" y="1189760"/>
                    </a:cubicBezTo>
                    <a:cubicBezTo>
                      <a:pt x="3013740" y="1184268"/>
                      <a:pt x="3021755" y="1178332"/>
                      <a:pt x="3030067" y="1172988"/>
                    </a:cubicBezTo>
                    <a:cubicBezTo>
                      <a:pt x="2996078" y="1128165"/>
                      <a:pt x="3005726" y="1098184"/>
                      <a:pt x="3004835" y="109002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2" name="Freeform: Shape 1251">
                <a:extLst>
                  <a:ext uri="{FF2B5EF4-FFF2-40B4-BE49-F238E27FC236}">
                    <a16:creationId xmlns:a16="http://schemas.microsoft.com/office/drawing/2014/main" id="{B83DE9D0-75C1-26F5-6F1E-034DCFA9F4B4}"/>
                  </a:ext>
                </a:extLst>
              </p:cNvPr>
              <p:cNvSpPr/>
              <p:nvPr/>
            </p:nvSpPr>
            <p:spPr>
              <a:xfrm>
                <a:off x="5476661" y="3838139"/>
                <a:ext cx="415060" cy="297447"/>
              </a:xfrm>
              <a:custGeom>
                <a:avLst/>
                <a:gdLst>
                  <a:gd name="connsiteX0" fmla="*/ 375636 w 378529"/>
                  <a:gd name="connsiteY0" fmla="*/ 48683 h 271267"/>
                  <a:gd name="connsiteX1" fmla="*/ 344913 w 378529"/>
                  <a:gd name="connsiteY1" fmla="*/ 47792 h 271267"/>
                  <a:gd name="connsiteX2" fmla="*/ 309440 w 378529"/>
                  <a:gd name="connsiteY2" fmla="*/ 39184 h 271267"/>
                  <a:gd name="connsiteX3" fmla="*/ 295488 w 378529"/>
                  <a:gd name="connsiteY3" fmla="*/ 35918 h 271267"/>
                  <a:gd name="connsiteX4" fmla="*/ 271889 w 378529"/>
                  <a:gd name="connsiteY4" fmla="*/ 38145 h 271267"/>
                  <a:gd name="connsiteX5" fmla="*/ 242946 w 378529"/>
                  <a:gd name="connsiteY5" fmla="*/ 24193 h 271267"/>
                  <a:gd name="connsiteX6" fmla="*/ 226027 w 378529"/>
                  <a:gd name="connsiteY6" fmla="*/ 15733 h 271267"/>
                  <a:gd name="connsiteX7" fmla="*/ 174376 w 378529"/>
                  <a:gd name="connsiteY7" fmla="*/ 10093 h 271267"/>
                  <a:gd name="connsiteX8" fmla="*/ 75972 w 378529"/>
                  <a:gd name="connsiteY8" fmla="*/ 9202 h 271267"/>
                  <a:gd name="connsiteX9" fmla="*/ 39757 w 378529"/>
                  <a:gd name="connsiteY9" fmla="*/ 0 h 271267"/>
                  <a:gd name="connsiteX10" fmla="*/ 14970 w 378529"/>
                  <a:gd name="connsiteY10" fmla="*/ 15436 h 271267"/>
                  <a:gd name="connsiteX11" fmla="*/ 8291 w 378529"/>
                  <a:gd name="connsiteY11" fmla="*/ 37106 h 271267"/>
                  <a:gd name="connsiteX12" fmla="*/ 13635 w 378529"/>
                  <a:gd name="connsiteY12" fmla="*/ 66196 h 271267"/>
                  <a:gd name="connsiteX13" fmla="*/ 21650 w 378529"/>
                  <a:gd name="connsiteY13" fmla="*/ 62783 h 271267"/>
                  <a:gd name="connsiteX14" fmla="*/ 32336 w 378529"/>
                  <a:gd name="connsiteY14" fmla="*/ 63822 h 271267"/>
                  <a:gd name="connsiteX15" fmla="*/ 50592 w 378529"/>
                  <a:gd name="connsiteY15" fmla="*/ 68126 h 271267"/>
                  <a:gd name="connsiteX16" fmla="*/ 62466 w 378529"/>
                  <a:gd name="connsiteY16" fmla="*/ 68126 h 271267"/>
                  <a:gd name="connsiteX17" fmla="*/ 80721 w 378529"/>
                  <a:gd name="connsiteY17" fmla="*/ 71391 h 271267"/>
                  <a:gd name="connsiteX18" fmla="*/ 88291 w 378529"/>
                  <a:gd name="connsiteY18" fmla="*/ 83265 h 271267"/>
                  <a:gd name="connsiteX19" fmla="*/ 68996 w 378529"/>
                  <a:gd name="connsiteY19" fmla="*/ 100482 h 271267"/>
                  <a:gd name="connsiteX20" fmla="*/ 71223 w 378529"/>
                  <a:gd name="connsiteY20" fmla="*/ 128385 h 271267"/>
                  <a:gd name="connsiteX21" fmla="*/ 65879 w 378529"/>
                  <a:gd name="connsiteY21" fmla="*/ 148719 h 271267"/>
                  <a:gd name="connsiteX22" fmla="*/ 58309 w 378529"/>
                  <a:gd name="connsiteY22" fmla="*/ 160444 h 271267"/>
                  <a:gd name="connsiteX23" fmla="*/ 66918 w 378529"/>
                  <a:gd name="connsiteY23" fmla="*/ 176622 h 271267"/>
                  <a:gd name="connsiteX24" fmla="*/ 59348 w 378529"/>
                  <a:gd name="connsiteY24" fmla="*/ 192652 h 271267"/>
                  <a:gd name="connsiteX25" fmla="*/ 65879 w 378529"/>
                  <a:gd name="connsiteY25" fmla="*/ 207643 h 271267"/>
                  <a:gd name="connsiteX26" fmla="*/ 54006 w 378529"/>
                  <a:gd name="connsiteY26" fmla="*/ 225898 h 271267"/>
                  <a:gd name="connsiteX27" fmla="*/ 58309 w 378529"/>
                  <a:gd name="connsiteY27" fmla="*/ 235546 h 271267"/>
                  <a:gd name="connsiteX28" fmla="*/ 74191 w 378529"/>
                  <a:gd name="connsiteY28" fmla="*/ 236733 h 271267"/>
                  <a:gd name="connsiteX29" fmla="*/ 110406 w 378529"/>
                  <a:gd name="connsiteY29" fmla="*/ 271167 h 271267"/>
                  <a:gd name="connsiteX30" fmla="*/ 117530 w 378529"/>
                  <a:gd name="connsiteY30" fmla="*/ 261520 h 271267"/>
                  <a:gd name="connsiteX31" fmla="*/ 134747 w 378529"/>
                  <a:gd name="connsiteY31" fmla="*/ 260629 h 271267"/>
                  <a:gd name="connsiteX32" fmla="*/ 162057 w 378529"/>
                  <a:gd name="connsiteY32" fmla="*/ 250091 h 271267"/>
                  <a:gd name="connsiteX33" fmla="*/ 200053 w 378529"/>
                  <a:gd name="connsiteY33" fmla="*/ 248756 h 271267"/>
                  <a:gd name="connsiteX34" fmla="*/ 221722 w 378529"/>
                  <a:gd name="connsiteY34" fmla="*/ 238217 h 271267"/>
                  <a:gd name="connsiteX35" fmla="*/ 245173 w 378529"/>
                  <a:gd name="connsiteY35" fmla="*/ 222336 h 271267"/>
                  <a:gd name="connsiteX36" fmla="*/ 256156 w 378529"/>
                  <a:gd name="connsiteY36" fmla="*/ 201112 h 271267"/>
                  <a:gd name="connsiteX37" fmla="*/ 278271 w 378529"/>
                  <a:gd name="connsiteY37" fmla="*/ 178106 h 271267"/>
                  <a:gd name="connsiteX38" fmla="*/ 278716 w 378529"/>
                  <a:gd name="connsiteY38" fmla="*/ 134471 h 271267"/>
                  <a:gd name="connsiteX39" fmla="*/ 303503 w 378529"/>
                  <a:gd name="connsiteY39" fmla="*/ 105380 h 271267"/>
                  <a:gd name="connsiteX40" fmla="*/ 330813 w 378529"/>
                  <a:gd name="connsiteY40" fmla="*/ 90834 h 271267"/>
                  <a:gd name="connsiteX41" fmla="*/ 363466 w 378529"/>
                  <a:gd name="connsiteY41" fmla="*/ 73617 h 271267"/>
                  <a:gd name="connsiteX42" fmla="*/ 375784 w 378529"/>
                  <a:gd name="connsiteY42" fmla="*/ 48683 h 271267"/>
                  <a:gd name="connsiteX43" fmla="*/ 378308 w 378529"/>
                  <a:gd name="connsiteY43" fmla="*/ 145157 h 271267"/>
                  <a:gd name="connsiteX44" fmla="*/ 352334 w 378529"/>
                  <a:gd name="connsiteY44" fmla="*/ 153914 h 271267"/>
                  <a:gd name="connsiteX45" fmla="*/ 378308 w 378529"/>
                  <a:gd name="connsiteY45" fmla="*/ 145157 h 27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8529" h="271267">
                    <a:moveTo>
                      <a:pt x="375636" y="48683"/>
                    </a:moveTo>
                    <a:cubicBezTo>
                      <a:pt x="364949" y="48386"/>
                      <a:pt x="353076" y="49573"/>
                      <a:pt x="344913" y="47792"/>
                    </a:cubicBezTo>
                    <a:cubicBezTo>
                      <a:pt x="335265" y="45714"/>
                      <a:pt x="314783" y="44527"/>
                      <a:pt x="309440" y="39184"/>
                    </a:cubicBezTo>
                    <a:cubicBezTo>
                      <a:pt x="304097" y="33840"/>
                      <a:pt x="295488" y="29536"/>
                      <a:pt x="295488" y="35918"/>
                    </a:cubicBezTo>
                    <a:cubicBezTo>
                      <a:pt x="295488" y="42300"/>
                      <a:pt x="280497" y="43488"/>
                      <a:pt x="271889" y="38145"/>
                    </a:cubicBezTo>
                    <a:cubicBezTo>
                      <a:pt x="263281" y="32801"/>
                      <a:pt x="249329" y="28497"/>
                      <a:pt x="242946" y="24193"/>
                    </a:cubicBezTo>
                    <a:cubicBezTo>
                      <a:pt x="239533" y="21967"/>
                      <a:pt x="232557" y="18998"/>
                      <a:pt x="226027" y="15733"/>
                    </a:cubicBezTo>
                    <a:cubicBezTo>
                      <a:pt x="217121" y="17514"/>
                      <a:pt x="191296" y="8015"/>
                      <a:pt x="174376" y="10093"/>
                    </a:cubicBezTo>
                    <a:cubicBezTo>
                      <a:pt x="156268" y="12319"/>
                      <a:pt x="98532" y="7421"/>
                      <a:pt x="75972" y="9202"/>
                    </a:cubicBezTo>
                    <a:cubicBezTo>
                      <a:pt x="53412" y="10983"/>
                      <a:pt x="52076" y="0"/>
                      <a:pt x="39757" y="0"/>
                    </a:cubicBezTo>
                    <a:cubicBezTo>
                      <a:pt x="27438" y="0"/>
                      <a:pt x="32633" y="14991"/>
                      <a:pt x="14970" y="15436"/>
                    </a:cubicBezTo>
                    <a:cubicBezTo>
                      <a:pt x="-2692" y="15881"/>
                      <a:pt x="-4473" y="26865"/>
                      <a:pt x="8291" y="37106"/>
                    </a:cubicBezTo>
                    <a:cubicBezTo>
                      <a:pt x="15564" y="42894"/>
                      <a:pt x="14674" y="55065"/>
                      <a:pt x="13635" y="66196"/>
                    </a:cubicBezTo>
                    <a:cubicBezTo>
                      <a:pt x="17345" y="65751"/>
                      <a:pt x="20017" y="64712"/>
                      <a:pt x="21650" y="62783"/>
                    </a:cubicBezTo>
                    <a:cubicBezTo>
                      <a:pt x="26993" y="56400"/>
                      <a:pt x="32336" y="57439"/>
                      <a:pt x="32336" y="63822"/>
                    </a:cubicBezTo>
                    <a:cubicBezTo>
                      <a:pt x="32336" y="70204"/>
                      <a:pt x="44210" y="68126"/>
                      <a:pt x="50592" y="68126"/>
                    </a:cubicBezTo>
                    <a:cubicBezTo>
                      <a:pt x="56974" y="68126"/>
                      <a:pt x="54896" y="73469"/>
                      <a:pt x="62466" y="68126"/>
                    </a:cubicBezTo>
                    <a:cubicBezTo>
                      <a:pt x="70035" y="62783"/>
                      <a:pt x="80721" y="64861"/>
                      <a:pt x="80721" y="71391"/>
                    </a:cubicBezTo>
                    <a:cubicBezTo>
                      <a:pt x="80721" y="77922"/>
                      <a:pt x="96751" y="74657"/>
                      <a:pt x="88291" y="83265"/>
                    </a:cubicBezTo>
                    <a:cubicBezTo>
                      <a:pt x="79682" y="91873"/>
                      <a:pt x="68996" y="93951"/>
                      <a:pt x="68996" y="100482"/>
                    </a:cubicBezTo>
                    <a:cubicBezTo>
                      <a:pt x="68996" y="107012"/>
                      <a:pt x="78644" y="120816"/>
                      <a:pt x="71223" y="128385"/>
                    </a:cubicBezTo>
                    <a:cubicBezTo>
                      <a:pt x="63653" y="135955"/>
                      <a:pt x="73300" y="148719"/>
                      <a:pt x="65879" y="148719"/>
                    </a:cubicBezTo>
                    <a:cubicBezTo>
                      <a:pt x="58458" y="148719"/>
                      <a:pt x="49701" y="151984"/>
                      <a:pt x="58309" y="160444"/>
                    </a:cubicBezTo>
                    <a:cubicBezTo>
                      <a:pt x="66918" y="169053"/>
                      <a:pt x="73300" y="176622"/>
                      <a:pt x="66918" y="176622"/>
                    </a:cubicBezTo>
                    <a:cubicBezTo>
                      <a:pt x="60536" y="176622"/>
                      <a:pt x="56232" y="189535"/>
                      <a:pt x="59348" y="192652"/>
                    </a:cubicBezTo>
                    <a:cubicBezTo>
                      <a:pt x="62614" y="195917"/>
                      <a:pt x="77605" y="205565"/>
                      <a:pt x="65879" y="207643"/>
                    </a:cubicBezTo>
                    <a:cubicBezTo>
                      <a:pt x="54006" y="209720"/>
                      <a:pt x="54006" y="219368"/>
                      <a:pt x="54006" y="225898"/>
                    </a:cubicBezTo>
                    <a:cubicBezTo>
                      <a:pt x="54006" y="228273"/>
                      <a:pt x="55935" y="231984"/>
                      <a:pt x="58309" y="235546"/>
                    </a:cubicBezTo>
                    <a:cubicBezTo>
                      <a:pt x="63801" y="234507"/>
                      <a:pt x="69144" y="234359"/>
                      <a:pt x="74191" y="236733"/>
                    </a:cubicBezTo>
                    <a:cubicBezTo>
                      <a:pt x="86510" y="242522"/>
                      <a:pt x="93634" y="273245"/>
                      <a:pt x="110406" y="271167"/>
                    </a:cubicBezTo>
                    <a:cubicBezTo>
                      <a:pt x="117530" y="270277"/>
                      <a:pt x="113968" y="264934"/>
                      <a:pt x="117530" y="261520"/>
                    </a:cubicBezTo>
                    <a:cubicBezTo>
                      <a:pt x="121092" y="257958"/>
                      <a:pt x="127623" y="260629"/>
                      <a:pt x="134747" y="260629"/>
                    </a:cubicBezTo>
                    <a:cubicBezTo>
                      <a:pt x="141871" y="260629"/>
                      <a:pt x="145285" y="250537"/>
                      <a:pt x="162057" y="250091"/>
                    </a:cubicBezTo>
                    <a:cubicBezTo>
                      <a:pt x="178829" y="249646"/>
                      <a:pt x="189366" y="248310"/>
                      <a:pt x="200053" y="248756"/>
                    </a:cubicBezTo>
                    <a:cubicBezTo>
                      <a:pt x="210591" y="249201"/>
                      <a:pt x="219051" y="245639"/>
                      <a:pt x="221722" y="238217"/>
                    </a:cubicBezTo>
                    <a:cubicBezTo>
                      <a:pt x="224394" y="230648"/>
                      <a:pt x="233151" y="224117"/>
                      <a:pt x="245173" y="222336"/>
                    </a:cubicBezTo>
                    <a:cubicBezTo>
                      <a:pt x="257047" y="220555"/>
                      <a:pt x="255266" y="208236"/>
                      <a:pt x="256156" y="201112"/>
                    </a:cubicBezTo>
                    <a:cubicBezTo>
                      <a:pt x="257047" y="194136"/>
                      <a:pt x="276935" y="183450"/>
                      <a:pt x="278271" y="178106"/>
                    </a:cubicBezTo>
                    <a:cubicBezTo>
                      <a:pt x="279607" y="172764"/>
                      <a:pt x="266843" y="152578"/>
                      <a:pt x="278716" y="134471"/>
                    </a:cubicBezTo>
                    <a:cubicBezTo>
                      <a:pt x="290590" y="116363"/>
                      <a:pt x="303503" y="115473"/>
                      <a:pt x="303503" y="105380"/>
                    </a:cubicBezTo>
                    <a:cubicBezTo>
                      <a:pt x="303503" y="96029"/>
                      <a:pt x="315822" y="92615"/>
                      <a:pt x="330813" y="90834"/>
                    </a:cubicBezTo>
                    <a:cubicBezTo>
                      <a:pt x="345803" y="89053"/>
                      <a:pt x="350701" y="78961"/>
                      <a:pt x="363466" y="73617"/>
                    </a:cubicBezTo>
                    <a:cubicBezTo>
                      <a:pt x="374152" y="69165"/>
                      <a:pt x="378011" y="61298"/>
                      <a:pt x="375784" y="48683"/>
                    </a:cubicBezTo>
                    <a:close/>
                    <a:moveTo>
                      <a:pt x="378308" y="145157"/>
                    </a:moveTo>
                    <a:cubicBezTo>
                      <a:pt x="376081" y="130166"/>
                      <a:pt x="345803" y="149609"/>
                      <a:pt x="352334" y="153914"/>
                    </a:cubicBezTo>
                    <a:cubicBezTo>
                      <a:pt x="365543" y="162671"/>
                      <a:pt x="380534" y="160148"/>
                      <a:pt x="378308" y="1451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3" name="Freeform: Shape 1252">
                <a:extLst>
                  <a:ext uri="{FF2B5EF4-FFF2-40B4-BE49-F238E27FC236}">
                    <a16:creationId xmlns:a16="http://schemas.microsoft.com/office/drawing/2014/main" id="{C4464C7E-1F7F-6C4E-3418-B994FB246DED}"/>
                  </a:ext>
                </a:extLst>
              </p:cNvPr>
              <p:cNvSpPr/>
              <p:nvPr/>
            </p:nvSpPr>
            <p:spPr>
              <a:xfrm>
                <a:off x="6203940" y="3709351"/>
                <a:ext cx="110190" cy="60273"/>
              </a:xfrm>
              <a:custGeom>
                <a:avLst/>
                <a:gdLst>
                  <a:gd name="connsiteX0" fmla="*/ 307 w 100492"/>
                  <a:gd name="connsiteY0" fmla="*/ 48438 h 54968"/>
                  <a:gd name="connsiteX1" fmla="*/ 19305 w 100492"/>
                  <a:gd name="connsiteY1" fmla="*/ 46063 h 54968"/>
                  <a:gd name="connsiteX2" fmla="*/ 24500 w 100492"/>
                  <a:gd name="connsiteY2" fmla="*/ 54968 h 54968"/>
                  <a:gd name="connsiteX3" fmla="*/ 45576 w 100492"/>
                  <a:gd name="connsiteY3" fmla="*/ 50961 h 54968"/>
                  <a:gd name="connsiteX4" fmla="*/ 64129 w 100492"/>
                  <a:gd name="connsiteY4" fmla="*/ 51703 h 54968"/>
                  <a:gd name="connsiteX5" fmla="*/ 74667 w 100492"/>
                  <a:gd name="connsiteY5" fmla="*/ 38493 h 54968"/>
                  <a:gd name="connsiteX6" fmla="*/ 81940 w 100492"/>
                  <a:gd name="connsiteY6" fmla="*/ 23948 h 54968"/>
                  <a:gd name="connsiteX7" fmla="*/ 100492 w 100492"/>
                  <a:gd name="connsiteY7" fmla="*/ 11332 h 54968"/>
                  <a:gd name="connsiteX8" fmla="*/ 93219 w 100492"/>
                  <a:gd name="connsiteY8" fmla="*/ 52 h 54968"/>
                  <a:gd name="connsiteX9" fmla="*/ 72737 w 100492"/>
                  <a:gd name="connsiteY9" fmla="*/ 6731 h 54968"/>
                  <a:gd name="connsiteX10" fmla="*/ 46912 w 100492"/>
                  <a:gd name="connsiteY10" fmla="*/ 15933 h 54968"/>
                  <a:gd name="connsiteX11" fmla="*/ 13813 w 100492"/>
                  <a:gd name="connsiteY11" fmla="*/ 9996 h 54968"/>
                  <a:gd name="connsiteX12" fmla="*/ 1791 w 100492"/>
                  <a:gd name="connsiteY12" fmla="*/ 9106 h 54968"/>
                  <a:gd name="connsiteX13" fmla="*/ 159 w 100492"/>
                  <a:gd name="connsiteY13" fmla="*/ 48735 h 5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0492" h="54968">
                    <a:moveTo>
                      <a:pt x="307" y="48438"/>
                    </a:moveTo>
                    <a:cubicBezTo>
                      <a:pt x="7431" y="45618"/>
                      <a:pt x="15446" y="44430"/>
                      <a:pt x="19305" y="46063"/>
                    </a:cubicBezTo>
                    <a:cubicBezTo>
                      <a:pt x="22719" y="47399"/>
                      <a:pt x="23906" y="51109"/>
                      <a:pt x="24500" y="54968"/>
                    </a:cubicBezTo>
                    <a:cubicBezTo>
                      <a:pt x="30585" y="54078"/>
                      <a:pt x="41717" y="52297"/>
                      <a:pt x="45576" y="50961"/>
                    </a:cubicBezTo>
                    <a:cubicBezTo>
                      <a:pt x="50919" y="49032"/>
                      <a:pt x="62793" y="55562"/>
                      <a:pt x="64129" y="51703"/>
                    </a:cubicBezTo>
                    <a:cubicBezTo>
                      <a:pt x="65464" y="47696"/>
                      <a:pt x="69472" y="38493"/>
                      <a:pt x="74667" y="38493"/>
                    </a:cubicBezTo>
                    <a:cubicBezTo>
                      <a:pt x="79861" y="38493"/>
                      <a:pt x="76596" y="24542"/>
                      <a:pt x="81940" y="23948"/>
                    </a:cubicBezTo>
                    <a:cubicBezTo>
                      <a:pt x="87283" y="23354"/>
                      <a:pt x="100492" y="11332"/>
                      <a:pt x="100492" y="11332"/>
                    </a:cubicBezTo>
                    <a:cubicBezTo>
                      <a:pt x="100492" y="11332"/>
                      <a:pt x="95149" y="794"/>
                      <a:pt x="93219" y="52"/>
                    </a:cubicBezTo>
                    <a:cubicBezTo>
                      <a:pt x="91290" y="-690"/>
                      <a:pt x="84611" y="6731"/>
                      <a:pt x="72737" y="6731"/>
                    </a:cubicBezTo>
                    <a:cubicBezTo>
                      <a:pt x="60863" y="6731"/>
                      <a:pt x="52255" y="15933"/>
                      <a:pt x="46912" y="15933"/>
                    </a:cubicBezTo>
                    <a:cubicBezTo>
                      <a:pt x="41569" y="15933"/>
                      <a:pt x="25094" y="10590"/>
                      <a:pt x="13813" y="9996"/>
                    </a:cubicBezTo>
                    <a:cubicBezTo>
                      <a:pt x="9806" y="9848"/>
                      <a:pt x="5650" y="9403"/>
                      <a:pt x="1791" y="9106"/>
                    </a:cubicBezTo>
                    <a:cubicBezTo>
                      <a:pt x="753" y="19050"/>
                      <a:pt x="-435" y="34486"/>
                      <a:pt x="159" y="4873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4" name="Freeform: Shape 1253">
                <a:extLst>
                  <a:ext uri="{FF2B5EF4-FFF2-40B4-BE49-F238E27FC236}">
                    <a16:creationId xmlns:a16="http://schemas.microsoft.com/office/drawing/2014/main" id="{8163C921-9954-D1D6-BA0A-4AD6F8459EFD}"/>
                  </a:ext>
                </a:extLst>
              </p:cNvPr>
              <p:cNvSpPr/>
              <p:nvPr/>
            </p:nvSpPr>
            <p:spPr>
              <a:xfrm>
                <a:off x="6430169" y="3916258"/>
                <a:ext cx="207827" cy="258947"/>
              </a:xfrm>
              <a:custGeom>
                <a:avLst/>
                <a:gdLst>
                  <a:gd name="connsiteX0" fmla="*/ 186863 w 189535"/>
                  <a:gd name="connsiteY0" fmla="*/ 0 h 236156"/>
                  <a:gd name="connsiteX1" fmla="*/ 172467 w 189535"/>
                  <a:gd name="connsiteY1" fmla="*/ 6828 h 236156"/>
                  <a:gd name="connsiteX2" fmla="*/ 161038 w 189535"/>
                  <a:gd name="connsiteY2" fmla="*/ 13803 h 236156"/>
                  <a:gd name="connsiteX3" fmla="*/ 129276 w 189535"/>
                  <a:gd name="connsiteY3" fmla="*/ 8460 h 236156"/>
                  <a:gd name="connsiteX4" fmla="*/ 89202 w 189535"/>
                  <a:gd name="connsiteY4" fmla="*/ 8015 h 236156"/>
                  <a:gd name="connsiteX5" fmla="*/ 88608 w 189535"/>
                  <a:gd name="connsiteY5" fmla="*/ 9351 h 236156"/>
                  <a:gd name="connsiteX6" fmla="*/ 60853 w 189535"/>
                  <a:gd name="connsiteY6" fmla="*/ 22115 h 236156"/>
                  <a:gd name="connsiteX7" fmla="*/ 46901 w 189535"/>
                  <a:gd name="connsiteY7" fmla="*/ 30723 h 236156"/>
                  <a:gd name="connsiteX8" fmla="*/ 26419 w 189535"/>
                  <a:gd name="connsiteY8" fmla="*/ 33395 h 236156"/>
                  <a:gd name="connsiteX9" fmla="*/ 15881 w 189535"/>
                  <a:gd name="connsiteY9" fmla="*/ 50612 h 236156"/>
                  <a:gd name="connsiteX10" fmla="*/ 8609 w 189535"/>
                  <a:gd name="connsiteY10" fmla="*/ 61892 h 236156"/>
                  <a:gd name="connsiteX11" fmla="*/ 0 w 189535"/>
                  <a:gd name="connsiteY11" fmla="*/ 78070 h 236156"/>
                  <a:gd name="connsiteX12" fmla="*/ 1336 w 189535"/>
                  <a:gd name="connsiteY12" fmla="*/ 78664 h 236156"/>
                  <a:gd name="connsiteX13" fmla="*/ 17217 w 189535"/>
                  <a:gd name="connsiteY13" fmla="*/ 104192 h 236156"/>
                  <a:gd name="connsiteX14" fmla="*/ 38441 w 189535"/>
                  <a:gd name="connsiteY14" fmla="*/ 111317 h 236156"/>
                  <a:gd name="connsiteX15" fmla="*/ 65306 w 189535"/>
                  <a:gd name="connsiteY15" fmla="*/ 120964 h 236156"/>
                  <a:gd name="connsiteX16" fmla="*/ 33544 w 189535"/>
                  <a:gd name="connsiteY16" fmla="*/ 123636 h 236156"/>
                  <a:gd name="connsiteX17" fmla="*/ 39777 w 189535"/>
                  <a:gd name="connsiteY17" fmla="*/ 148719 h 236156"/>
                  <a:gd name="connsiteX18" fmla="*/ 55213 w 189535"/>
                  <a:gd name="connsiteY18" fmla="*/ 169498 h 236156"/>
                  <a:gd name="connsiteX19" fmla="*/ 82968 w 189535"/>
                  <a:gd name="connsiteY19" fmla="*/ 182708 h 236156"/>
                  <a:gd name="connsiteX20" fmla="*/ 77625 w 189535"/>
                  <a:gd name="connsiteY20" fmla="*/ 152726 h 236156"/>
                  <a:gd name="connsiteX21" fmla="*/ 98404 w 189535"/>
                  <a:gd name="connsiteY21" fmla="*/ 151836 h 236156"/>
                  <a:gd name="connsiteX22" fmla="*/ 84749 w 189535"/>
                  <a:gd name="connsiteY22" fmla="*/ 139962 h 236156"/>
                  <a:gd name="connsiteX23" fmla="*/ 95287 w 189535"/>
                  <a:gd name="connsiteY23" fmla="*/ 134174 h 236156"/>
                  <a:gd name="connsiteX24" fmla="*/ 116957 w 189535"/>
                  <a:gd name="connsiteY24" fmla="*/ 131502 h 236156"/>
                  <a:gd name="connsiteX25" fmla="*/ 107309 w 189535"/>
                  <a:gd name="connsiteY25" fmla="*/ 107309 h 236156"/>
                  <a:gd name="connsiteX26" fmla="*/ 82523 w 189535"/>
                  <a:gd name="connsiteY26" fmla="*/ 108200 h 236156"/>
                  <a:gd name="connsiteX27" fmla="*/ 92170 w 189535"/>
                  <a:gd name="connsiteY27" fmla="*/ 92319 h 236156"/>
                  <a:gd name="connsiteX28" fmla="*/ 67978 w 189535"/>
                  <a:gd name="connsiteY28" fmla="*/ 58775 h 236156"/>
                  <a:gd name="connsiteX29" fmla="*/ 83414 w 189535"/>
                  <a:gd name="connsiteY29" fmla="*/ 50464 h 236156"/>
                  <a:gd name="connsiteX30" fmla="*/ 107309 w 189535"/>
                  <a:gd name="connsiteY30" fmla="*/ 54026 h 236156"/>
                  <a:gd name="connsiteX31" fmla="*/ 113098 w 189535"/>
                  <a:gd name="connsiteY31" fmla="*/ 31466 h 236156"/>
                  <a:gd name="connsiteX32" fmla="*/ 131205 w 189535"/>
                  <a:gd name="connsiteY32" fmla="*/ 37254 h 236156"/>
                  <a:gd name="connsiteX33" fmla="*/ 153765 w 189535"/>
                  <a:gd name="connsiteY33" fmla="*/ 26271 h 236156"/>
                  <a:gd name="connsiteX34" fmla="*/ 173951 w 189535"/>
                  <a:gd name="connsiteY34" fmla="*/ 35918 h 236156"/>
                  <a:gd name="connsiteX35" fmla="*/ 180927 w 189535"/>
                  <a:gd name="connsiteY35" fmla="*/ 25677 h 236156"/>
                  <a:gd name="connsiteX36" fmla="*/ 189535 w 189535"/>
                  <a:gd name="connsiteY36" fmla="*/ 11725 h 236156"/>
                  <a:gd name="connsiteX37" fmla="*/ 187160 w 189535"/>
                  <a:gd name="connsiteY37" fmla="*/ 0 h 236156"/>
                  <a:gd name="connsiteX38" fmla="*/ 161929 w 189535"/>
                  <a:gd name="connsiteY38" fmla="*/ 222633 h 236156"/>
                  <a:gd name="connsiteX39" fmla="*/ 114730 w 189535"/>
                  <a:gd name="connsiteY39" fmla="*/ 217290 h 236156"/>
                  <a:gd name="connsiteX40" fmla="*/ 96623 w 189535"/>
                  <a:gd name="connsiteY40" fmla="*/ 224711 h 236156"/>
                  <a:gd name="connsiteX41" fmla="*/ 140259 w 189535"/>
                  <a:gd name="connsiteY41" fmla="*/ 236140 h 236156"/>
                  <a:gd name="connsiteX42" fmla="*/ 180481 w 189535"/>
                  <a:gd name="connsiteY42" fmla="*/ 223821 h 236156"/>
                  <a:gd name="connsiteX43" fmla="*/ 161929 w 189535"/>
                  <a:gd name="connsiteY43" fmla="*/ 222485 h 236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9535" h="236156">
                    <a:moveTo>
                      <a:pt x="186863" y="0"/>
                    </a:moveTo>
                    <a:cubicBezTo>
                      <a:pt x="180185" y="742"/>
                      <a:pt x="170982" y="3117"/>
                      <a:pt x="172467" y="6828"/>
                    </a:cubicBezTo>
                    <a:cubicBezTo>
                      <a:pt x="174248" y="11280"/>
                      <a:pt x="168014" y="13803"/>
                      <a:pt x="161038" y="13803"/>
                    </a:cubicBezTo>
                    <a:cubicBezTo>
                      <a:pt x="161038" y="13803"/>
                      <a:pt x="136252" y="12022"/>
                      <a:pt x="129276" y="8460"/>
                    </a:cubicBezTo>
                    <a:cubicBezTo>
                      <a:pt x="123932" y="5788"/>
                      <a:pt x="100333" y="7124"/>
                      <a:pt x="89202" y="8015"/>
                    </a:cubicBezTo>
                    <a:cubicBezTo>
                      <a:pt x="89202" y="8460"/>
                      <a:pt x="89053" y="8905"/>
                      <a:pt x="88608" y="9351"/>
                    </a:cubicBezTo>
                    <a:cubicBezTo>
                      <a:pt x="85936" y="13358"/>
                      <a:pt x="64712" y="24193"/>
                      <a:pt x="60853" y="22115"/>
                    </a:cubicBezTo>
                    <a:cubicBezTo>
                      <a:pt x="56846" y="20185"/>
                      <a:pt x="54916" y="28794"/>
                      <a:pt x="46901" y="30723"/>
                    </a:cubicBezTo>
                    <a:cubicBezTo>
                      <a:pt x="38887" y="32653"/>
                      <a:pt x="27013" y="29981"/>
                      <a:pt x="26419" y="33395"/>
                    </a:cubicBezTo>
                    <a:cubicBezTo>
                      <a:pt x="25677" y="36660"/>
                      <a:pt x="20482" y="46011"/>
                      <a:pt x="15881" y="50612"/>
                    </a:cubicBezTo>
                    <a:cubicBezTo>
                      <a:pt x="11280" y="55213"/>
                      <a:pt x="15287" y="60556"/>
                      <a:pt x="8609" y="61892"/>
                    </a:cubicBezTo>
                    <a:cubicBezTo>
                      <a:pt x="4304" y="62783"/>
                      <a:pt x="2375" y="70946"/>
                      <a:pt x="0" y="78070"/>
                    </a:cubicBezTo>
                    <a:cubicBezTo>
                      <a:pt x="445" y="78218"/>
                      <a:pt x="890" y="78664"/>
                      <a:pt x="1336" y="78664"/>
                    </a:cubicBezTo>
                    <a:cubicBezTo>
                      <a:pt x="10984" y="81781"/>
                      <a:pt x="18553" y="93209"/>
                      <a:pt x="17217" y="104192"/>
                    </a:cubicBezTo>
                    <a:cubicBezTo>
                      <a:pt x="15881" y="115176"/>
                      <a:pt x="31317" y="119183"/>
                      <a:pt x="38441" y="111317"/>
                    </a:cubicBezTo>
                    <a:cubicBezTo>
                      <a:pt x="45566" y="103450"/>
                      <a:pt x="65306" y="115769"/>
                      <a:pt x="65306" y="120964"/>
                    </a:cubicBezTo>
                    <a:cubicBezTo>
                      <a:pt x="65306" y="126159"/>
                      <a:pt x="44972" y="115176"/>
                      <a:pt x="33544" y="123636"/>
                    </a:cubicBezTo>
                    <a:cubicBezTo>
                      <a:pt x="22115" y="131947"/>
                      <a:pt x="42449" y="139962"/>
                      <a:pt x="39777" y="148719"/>
                    </a:cubicBezTo>
                    <a:cubicBezTo>
                      <a:pt x="37106" y="157476"/>
                      <a:pt x="45120" y="169943"/>
                      <a:pt x="55213" y="169498"/>
                    </a:cubicBezTo>
                    <a:cubicBezTo>
                      <a:pt x="65306" y="169053"/>
                      <a:pt x="76883" y="185825"/>
                      <a:pt x="82968" y="182708"/>
                    </a:cubicBezTo>
                    <a:cubicBezTo>
                      <a:pt x="89202" y="179591"/>
                      <a:pt x="75547" y="156288"/>
                      <a:pt x="77625" y="152726"/>
                    </a:cubicBezTo>
                    <a:cubicBezTo>
                      <a:pt x="79851" y="149164"/>
                      <a:pt x="92170" y="158960"/>
                      <a:pt x="98404" y="151836"/>
                    </a:cubicBezTo>
                    <a:cubicBezTo>
                      <a:pt x="104638" y="144860"/>
                      <a:pt x="93951" y="139517"/>
                      <a:pt x="84749" y="139962"/>
                    </a:cubicBezTo>
                    <a:cubicBezTo>
                      <a:pt x="75547" y="140407"/>
                      <a:pt x="84304" y="127643"/>
                      <a:pt x="95287" y="134174"/>
                    </a:cubicBezTo>
                    <a:cubicBezTo>
                      <a:pt x="106270" y="140853"/>
                      <a:pt x="111614" y="132392"/>
                      <a:pt x="116957" y="131502"/>
                    </a:cubicBezTo>
                    <a:cubicBezTo>
                      <a:pt x="122300" y="130611"/>
                      <a:pt x="123636" y="111613"/>
                      <a:pt x="107309" y="107309"/>
                    </a:cubicBezTo>
                    <a:cubicBezTo>
                      <a:pt x="90983" y="102857"/>
                      <a:pt x="93209" y="119183"/>
                      <a:pt x="82523" y="108200"/>
                    </a:cubicBezTo>
                    <a:cubicBezTo>
                      <a:pt x="71985" y="97217"/>
                      <a:pt x="92170" y="101521"/>
                      <a:pt x="92170" y="92319"/>
                    </a:cubicBezTo>
                    <a:cubicBezTo>
                      <a:pt x="92170" y="83116"/>
                      <a:pt x="75844" y="69758"/>
                      <a:pt x="67978" y="58775"/>
                    </a:cubicBezTo>
                    <a:cubicBezTo>
                      <a:pt x="59963" y="47792"/>
                      <a:pt x="78961" y="42449"/>
                      <a:pt x="83414" y="50464"/>
                    </a:cubicBezTo>
                    <a:cubicBezTo>
                      <a:pt x="87866" y="58330"/>
                      <a:pt x="99740" y="57143"/>
                      <a:pt x="107309" y="54026"/>
                    </a:cubicBezTo>
                    <a:cubicBezTo>
                      <a:pt x="114879" y="50909"/>
                      <a:pt x="99294" y="36809"/>
                      <a:pt x="113098" y="31466"/>
                    </a:cubicBezTo>
                    <a:cubicBezTo>
                      <a:pt x="126753" y="26122"/>
                      <a:pt x="126753" y="35473"/>
                      <a:pt x="131205" y="37254"/>
                    </a:cubicBezTo>
                    <a:cubicBezTo>
                      <a:pt x="135658" y="39035"/>
                      <a:pt x="139517" y="26271"/>
                      <a:pt x="153765" y="26271"/>
                    </a:cubicBezTo>
                    <a:cubicBezTo>
                      <a:pt x="161187" y="26271"/>
                      <a:pt x="167569" y="31169"/>
                      <a:pt x="173951" y="35918"/>
                    </a:cubicBezTo>
                    <a:cubicBezTo>
                      <a:pt x="177810" y="31762"/>
                      <a:pt x="180927" y="29239"/>
                      <a:pt x="180927" y="25677"/>
                    </a:cubicBezTo>
                    <a:cubicBezTo>
                      <a:pt x="180927" y="21076"/>
                      <a:pt x="189535" y="18998"/>
                      <a:pt x="189535" y="11725"/>
                    </a:cubicBezTo>
                    <a:cubicBezTo>
                      <a:pt x="189535" y="8163"/>
                      <a:pt x="188200" y="3859"/>
                      <a:pt x="187160" y="0"/>
                    </a:cubicBezTo>
                    <a:close/>
                    <a:moveTo>
                      <a:pt x="161929" y="222633"/>
                    </a:moveTo>
                    <a:cubicBezTo>
                      <a:pt x="154805" y="218626"/>
                      <a:pt x="123042" y="225305"/>
                      <a:pt x="114730" y="217290"/>
                    </a:cubicBezTo>
                    <a:cubicBezTo>
                      <a:pt x="106270" y="209275"/>
                      <a:pt x="89202" y="223524"/>
                      <a:pt x="96623" y="224711"/>
                    </a:cubicBezTo>
                    <a:cubicBezTo>
                      <a:pt x="107161" y="226492"/>
                      <a:pt x="123042" y="235694"/>
                      <a:pt x="140259" y="236140"/>
                    </a:cubicBezTo>
                    <a:cubicBezTo>
                      <a:pt x="157476" y="236585"/>
                      <a:pt x="180778" y="228273"/>
                      <a:pt x="180481" y="223821"/>
                    </a:cubicBezTo>
                    <a:cubicBezTo>
                      <a:pt x="180036" y="219368"/>
                      <a:pt x="169053" y="226492"/>
                      <a:pt x="161929" y="22248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5" name="Freeform: Shape 1254">
                <a:extLst>
                  <a:ext uri="{FF2B5EF4-FFF2-40B4-BE49-F238E27FC236}">
                    <a16:creationId xmlns:a16="http://schemas.microsoft.com/office/drawing/2014/main" id="{741A1976-E5AD-4F11-F1F0-919ADA99AD75}"/>
                  </a:ext>
                </a:extLst>
              </p:cNvPr>
              <p:cNvSpPr/>
              <p:nvPr/>
            </p:nvSpPr>
            <p:spPr>
              <a:xfrm>
                <a:off x="6821841" y="4144470"/>
                <a:ext cx="75661" cy="42921"/>
              </a:xfrm>
              <a:custGeom>
                <a:avLst/>
                <a:gdLst>
                  <a:gd name="connsiteX0" fmla="*/ 46954 w 69002"/>
                  <a:gd name="connsiteY0" fmla="*/ 26827 h 39143"/>
                  <a:gd name="connsiteX1" fmla="*/ 62835 w 69002"/>
                  <a:gd name="connsiteY1" fmla="*/ 7829 h 39143"/>
                  <a:gd name="connsiteX2" fmla="*/ 62390 w 69002"/>
                  <a:gd name="connsiteY2" fmla="*/ 2040 h 39143"/>
                  <a:gd name="connsiteX3" fmla="*/ 20089 w 69002"/>
                  <a:gd name="connsiteY3" fmla="*/ 14804 h 39143"/>
                  <a:gd name="connsiteX4" fmla="*/ 6434 w 69002"/>
                  <a:gd name="connsiteY4" fmla="*/ 36029 h 39143"/>
                  <a:gd name="connsiteX5" fmla="*/ 46954 w 69002"/>
                  <a:gd name="connsiteY5" fmla="*/ 26827 h 39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002" h="39143">
                    <a:moveTo>
                      <a:pt x="46954" y="26827"/>
                    </a:moveTo>
                    <a:cubicBezTo>
                      <a:pt x="46063" y="21929"/>
                      <a:pt x="52742" y="11836"/>
                      <a:pt x="62835" y="7829"/>
                    </a:cubicBezTo>
                    <a:cubicBezTo>
                      <a:pt x="72928" y="3821"/>
                      <a:pt x="69069" y="-3600"/>
                      <a:pt x="62390" y="2040"/>
                    </a:cubicBezTo>
                    <a:cubicBezTo>
                      <a:pt x="55711" y="7829"/>
                      <a:pt x="39829" y="13914"/>
                      <a:pt x="20089" y="14804"/>
                    </a:cubicBezTo>
                    <a:cubicBezTo>
                      <a:pt x="201" y="15695"/>
                      <a:pt x="-6033" y="28756"/>
                      <a:pt x="6434" y="36029"/>
                    </a:cubicBezTo>
                    <a:cubicBezTo>
                      <a:pt x="22316" y="45231"/>
                      <a:pt x="47844" y="31576"/>
                      <a:pt x="46954" y="2682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6" name="Freeform: Shape 1255">
                <a:extLst>
                  <a:ext uri="{FF2B5EF4-FFF2-40B4-BE49-F238E27FC236}">
                    <a16:creationId xmlns:a16="http://schemas.microsoft.com/office/drawing/2014/main" id="{3C56FE8F-F4F1-45C0-1A68-4ECBE694CF48}"/>
                  </a:ext>
                </a:extLst>
              </p:cNvPr>
              <p:cNvSpPr/>
              <p:nvPr/>
            </p:nvSpPr>
            <p:spPr>
              <a:xfrm>
                <a:off x="4987060" y="2777685"/>
                <a:ext cx="346795" cy="168523"/>
              </a:xfrm>
              <a:custGeom>
                <a:avLst/>
                <a:gdLst>
                  <a:gd name="connsiteX0" fmla="*/ 268383 w 316272"/>
                  <a:gd name="connsiteY0" fmla="*/ 111614 h 153690"/>
                  <a:gd name="connsiteX1" fmla="*/ 292130 w 316272"/>
                  <a:gd name="connsiteY1" fmla="*/ 92616 h 153690"/>
                  <a:gd name="connsiteX2" fmla="*/ 315136 w 316272"/>
                  <a:gd name="connsiteY2" fmla="*/ 70501 h 153690"/>
                  <a:gd name="connsiteX3" fmla="*/ 299700 w 316272"/>
                  <a:gd name="connsiteY3" fmla="*/ 45863 h 153690"/>
                  <a:gd name="connsiteX4" fmla="*/ 283373 w 316272"/>
                  <a:gd name="connsiteY4" fmla="*/ 31318 h 153690"/>
                  <a:gd name="connsiteX5" fmla="*/ 278030 w 316272"/>
                  <a:gd name="connsiteY5" fmla="*/ 12765 h 153690"/>
                  <a:gd name="connsiteX6" fmla="*/ 257696 w 316272"/>
                  <a:gd name="connsiteY6" fmla="*/ 14101 h 153690"/>
                  <a:gd name="connsiteX7" fmla="*/ 229051 w 316272"/>
                  <a:gd name="connsiteY7" fmla="*/ 446 h 153690"/>
                  <a:gd name="connsiteX8" fmla="*/ 225489 w 316272"/>
                  <a:gd name="connsiteY8" fmla="*/ 18553 h 153690"/>
                  <a:gd name="connsiteX9" fmla="*/ 207827 w 316272"/>
                  <a:gd name="connsiteY9" fmla="*/ 19889 h 153690"/>
                  <a:gd name="connsiteX10" fmla="*/ 195953 w 316272"/>
                  <a:gd name="connsiteY10" fmla="*/ 20335 h 153690"/>
                  <a:gd name="connsiteX11" fmla="*/ 178736 w 316272"/>
                  <a:gd name="connsiteY11" fmla="*/ 23006 h 153690"/>
                  <a:gd name="connsiteX12" fmla="*/ 163300 w 316272"/>
                  <a:gd name="connsiteY12" fmla="*/ 17663 h 153690"/>
                  <a:gd name="connsiteX13" fmla="*/ 143412 w 316272"/>
                  <a:gd name="connsiteY13" fmla="*/ 31318 h 153690"/>
                  <a:gd name="connsiteX14" fmla="*/ 131538 w 316272"/>
                  <a:gd name="connsiteY14" fmla="*/ 25084 h 153690"/>
                  <a:gd name="connsiteX15" fmla="*/ 117883 w 316272"/>
                  <a:gd name="connsiteY15" fmla="*/ 34286 h 153690"/>
                  <a:gd name="connsiteX16" fmla="*/ 113875 w 316272"/>
                  <a:gd name="connsiteY16" fmla="*/ 47941 h 153690"/>
                  <a:gd name="connsiteX17" fmla="*/ 94432 w 316272"/>
                  <a:gd name="connsiteY17" fmla="*/ 56846 h 153690"/>
                  <a:gd name="connsiteX18" fmla="*/ 86418 w 316272"/>
                  <a:gd name="connsiteY18" fmla="*/ 32950 h 153690"/>
                  <a:gd name="connsiteX19" fmla="*/ 41000 w 316272"/>
                  <a:gd name="connsiteY19" fmla="*/ 2969 h 153690"/>
                  <a:gd name="connsiteX20" fmla="*/ 45453 w 316272"/>
                  <a:gd name="connsiteY20" fmla="*/ 19741 h 153690"/>
                  <a:gd name="connsiteX21" fmla="*/ 34470 w 316272"/>
                  <a:gd name="connsiteY21" fmla="*/ 18850 h 153690"/>
                  <a:gd name="connsiteX22" fmla="*/ 15026 w 316272"/>
                  <a:gd name="connsiteY22" fmla="*/ 26420 h 153690"/>
                  <a:gd name="connsiteX23" fmla="*/ 36 w 316272"/>
                  <a:gd name="connsiteY23" fmla="*/ 46308 h 153690"/>
                  <a:gd name="connsiteX24" fmla="*/ 28681 w 316272"/>
                  <a:gd name="connsiteY24" fmla="*/ 53433 h 153690"/>
                  <a:gd name="connsiteX25" fmla="*/ 64896 w 316272"/>
                  <a:gd name="connsiteY25" fmla="*/ 53433 h 153690"/>
                  <a:gd name="connsiteX26" fmla="*/ 59108 w 316272"/>
                  <a:gd name="connsiteY26" fmla="*/ 67978 h 153690"/>
                  <a:gd name="connsiteX27" fmla="*/ 43672 w 316272"/>
                  <a:gd name="connsiteY27" fmla="*/ 76438 h 153690"/>
                  <a:gd name="connsiteX28" fmla="*/ 9683 w 316272"/>
                  <a:gd name="connsiteY28" fmla="*/ 85640 h 153690"/>
                  <a:gd name="connsiteX29" fmla="*/ 52874 w 316272"/>
                  <a:gd name="connsiteY29" fmla="*/ 86531 h 153690"/>
                  <a:gd name="connsiteX30" fmla="*/ 63412 w 316272"/>
                  <a:gd name="connsiteY30" fmla="*/ 97514 h 153690"/>
                  <a:gd name="connsiteX31" fmla="*/ 72169 w 316272"/>
                  <a:gd name="connsiteY31" fmla="*/ 107607 h 153690"/>
                  <a:gd name="connsiteX32" fmla="*/ 62076 w 316272"/>
                  <a:gd name="connsiteY32" fmla="*/ 121262 h 153690"/>
                  <a:gd name="connsiteX33" fmla="*/ 47085 w 316272"/>
                  <a:gd name="connsiteY33" fmla="*/ 130909 h 153690"/>
                  <a:gd name="connsiteX34" fmla="*/ 85081 w 316272"/>
                  <a:gd name="connsiteY34" fmla="*/ 129573 h 153690"/>
                  <a:gd name="connsiteX35" fmla="*/ 139404 w 316272"/>
                  <a:gd name="connsiteY35" fmla="*/ 151243 h 153690"/>
                  <a:gd name="connsiteX36" fmla="*/ 191055 w 316272"/>
                  <a:gd name="connsiteY36" fmla="*/ 139369 h 153690"/>
                  <a:gd name="connsiteX37" fmla="*/ 228160 w 316272"/>
                  <a:gd name="connsiteY37" fmla="*/ 127050 h 153690"/>
                  <a:gd name="connsiteX38" fmla="*/ 268383 w 316272"/>
                  <a:gd name="connsiteY38" fmla="*/ 111614 h 153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16272" h="153690">
                    <a:moveTo>
                      <a:pt x="268383" y="111614"/>
                    </a:moveTo>
                    <a:cubicBezTo>
                      <a:pt x="285600" y="110724"/>
                      <a:pt x="285154" y="91726"/>
                      <a:pt x="292130" y="92616"/>
                    </a:cubicBezTo>
                    <a:cubicBezTo>
                      <a:pt x="299255" y="93507"/>
                      <a:pt x="310683" y="79407"/>
                      <a:pt x="315136" y="70501"/>
                    </a:cubicBezTo>
                    <a:cubicBezTo>
                      <a:pt x="319588" y="61744"/>
                      <a:pt x="310238" y="45863"/>
                      <a:pt x="299700" y="45863"/>
                    </a:cubicBezTo>
                    <a:cubicBezTo>
                      <a:pt x="289162" y="45863"/>
                      <a:pt x="281147" y="37403"/>
                      <a:pt x="283373" y="31318"/>
                    </a:cubicBezTo>
                    <a:cubicBezTo>
                      <a:pt x="285600" y="25084"/>
                      <a:pt x="277585" y="17218"/>
                      <a:pt x="278030" y="12765"/>
                    </a:cubicBezTo>
                    <a:cubicBezTo>
                      <a:pt x="278475" y="8312"/>
                      <a:pt x="264821" y="12320"/>
                      <a:pt x="257696" y="14101"/>
                    </a:cubicBezTo>
                    <a:cubicBezTo>
                      <a:pt x="250720" y="15882"/>
                      <a:pt x="235730" y="-3116"/>
                      <a:pt x="229051" y="446"/>
                    </a:cubicBezTo>
                    <a:cubicBezTo>
                      <a:pt x="222372" y="4008"/>
                      <a:pt x="227270" y="13210"/>
                      <a:pt x="225489" y="18553"/>
                    </a:cubicBezTo>
                    <a:cubicBezTo>
                      <a:pt x="223708" y="23897"/>
                      <a:pt x="207827" y="13656"/>
                      <a:pt x="207827" y="19889"/>
                    </a:cubicBezTo>
                    <a:cubicBezTo>
                      <a:pt x="207827" y="26123"/>
                      <a:pt x="201148" y="26865"/>
                      <a:pt x="195953" y="20335"/>
                    </a:cubicBezTo>
                    <a:cubicBezTo>
                      <a:pt x="190610" y="13656"/>
                      <a:pt x="178290" y="17663"/>
                      <a:pt x="178736" y="23006"/>
                    </a:cubicBezTo>
                    <a:cubicBezTo>
                      <a:pt x="179181" y="28349"/>
                      <a:pt x="173393" y="23897"/>
                      <a:pt x="163300" y="17663"/>
                    </a:cubicBezTo>
                    <a:cubicBezTo>
                      <a:pt x="153207" y="11429"/>
                      <a:pt x="142521" y="24787"/>
                      <a:pt x="143412" y="31318"/>
                    </a:cubicBezTo>
                    <a:cubicBezTo>
                      <a:pt x="144302" y="37997"/>
                      <a:pt x="139849" y="39629"/>
                      <a:pt x="131538" y="25084"/>
                    </a:cubicBezTo>
                    <a:cubicBezTo>
                      <a:pt x="123226" y="10539"/>
                      <a:pt x="113430" y="26420"/>
                      <a:pt x="117883" y="34286"/>
                    </a:cubicBezTo>
                    <a:cubicBezTo>
                      <a:pt x="122335" y="42153"/>
                      <a:pt x="120554" y="51948"/>
                      <a:pt x="113875" y="47941"/>
                    </a:cubicBezTo>
                    <a:cubicBezTo>
                      <a:pt x="107197" y="43934"/>
                      <a:pt x="98440" y="50613"/>
                      <a:pt x="94432" y="56846"/>
                    </a:cubicBezTo>
                    <a:cubicBezTo>
                      <a:pt x="90425" y="63080"/>
                      <a:pt x="76325" y="38739"/>
                      <a:pt x="86418" y="32950"/>
                    </a:cubicBezTo>
                    <a:cubicBezTo>
                      <a:pt x="96510" y="27162"/>
                      <a:pt x="54210" y="2969"/>
                      <a:pt x="41000" y="2969"/>
                    </a:cubicBezTo>
                    <a:cubicBezTo>
                      <a:pt x="27791" y="2969"/>
                      <a:pt x="36548" y="12765"/>
                      <a:pt x="45453" y="19741"/>
                    </a:cubicBezTo>
                    <a:cubicBezTo>
                      <a:pt x="54210" y="26717"/>
                      <a:pt x="39219" y="25084"/>
                      <a:pt x="34470" y="18850"/>
                    </a:cubicBezTo>
                    <a:cubicBezTo>
                      <a:pt x="29572" y="12617"/>
                      <a:pt x="20370" y="17514"/>
                      <a:pt x="15026" y="26420"/>
                    </a:cubicBezTo>
                    <a:cubicBezTo>
                      <a:pt x="9683" y="35177"/>
                      <a:pt x="926" y="40075"/>
                      <a:pt x="36" y="46308"/>
                    </a:cubicBezTo>
                    <a:cubicBezTo>
                      <a:pt x="-855" y="52542"/>
                      <a:pt x="15026" y="59073"/>
                      <a:pt x="28681" y="53433"/>
                    </a:cubicBezTo>
                    <a:cubicBezTo>
                      <a:pt x="42336" y="47644"/>
                      <a:pt x="57772" y="46754"/>
                      <a:pt x="64896" y="53433"/>
                    </a:cubicBezTo>
                    <a:cubicBezTo>
                      <a:pt x="72021" y="60112"/>
                      <a:pt x="52132" y="62635"/>
                      <a:pt x="59108" y="67978"/>
                    </a:cubicBezTo>
                    <a:cubicBezTo>
                      <a:pt x="66232" y="73321"/>
                      <a:pt x="60444" y="77625"/>
                      <a:pt x="43672" y="76438"/>
                    </a:cubicBezTo>
                    <a:cubicBezTo>
                      <a:pt x="26900" y="75102"/>
                      <a:pt x="6566" y="80000"/>
                      <a:pt x="9683" y="85640"/>
                    </a:cubicBezTo>
                    <a:cubicBezTo>
                      <a:pt x="12800" y="91429"/>
                      <a:pt x="52429" y="80742"/>
                      <a:pt x="52874" y="86531"/>
                    </a:cubicBezTo>
                    <a:cubicBezTo>
                      <a:pt x="53319" y="92319"/>
                      <a:pt x="52874" y="101967"/>
                      <a:pt x="63412" y="97514"/>
                    </a:cubicBezTo>
                    <a:cubicBezTo>
                      <a:pt x="73950" y="93061"/>
                      <a:pt x="66974" y="105529"/>
                      <a:pt x="72169" y="107607"/>
                    </a:cubicBezTo>
                    <a:cubicBezTo>
                      <a:pt x="77512" y="109833"/>
                      <a:pt x="76176" y="120371"/>
                      <a:pt x="62076" y="121262"/>
                    </a:cubicBezTo>
                    <a:cubicBezTo>
                      <a:pt x="47976" y="122152"/>
                      <a:pt x="41149" y="124972"/>
                      <a:pt x="47085" y="130909"/>
                    </a:cubicBezTo>
                    <a:cubicBezTo>
                      <a:pt x="54655" y="138479"/>
                      <a:pt x="70091" y="133135"/>
                      <a:pt x="85081" y="129573"/>
                    </a:cubicBezTo>
                    <a:cubicBezTo>
                      <a:pt x="100072" y="126011"/>
                      <a:pt x="121742" y="144119"/>
                      <a:pt x="139404" y="151243"/>
                    </a:cubicBezTo>
                    <a:cubicBezTo>
                      <a:pt x="157066" y="158367"/>
                      <a:pt x="187493" y="148571"/>
                      <a:pt x="191055" y="139369"/>
                    </a:cubicBezTo>
                    <a:cubicBezTo>
                      <a:pt x="194617" y="130167"/>
                      <a:pt x="218365" y="133581"/>
                      <a:pt x="228160" y="127050"/>
                    </a:cubicBezTo>
                    <a:cubicBezTo>
                      <a:pt x="237808" y="120371"/>
                      <a:pt x="251166" y="112505"/>
                      <a:pt x="268383" y="11161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7" name="Freeform: Shape 1256">
                <a:extLst>
                  <a:ext uri="{FF2B5EF4-FFF2-40B4-BE49-F238E27FC236}">
                    <a16:creationId xmlns:a16="http://schemas.microsoft.com/office/drawing/2014/main" id="{6F47746B-D87A-EA45-E5FC-E491155A080A}"/>
                  </a:ext>
                </a:extLst>
              </p:cNvPr>
              <p:cNvSpPr/>
              <p:nvPr/>
            </p:nvSpPr>
            <p:spPr>
              <a:xfrm>
                <a:off x="5440489" y="3348913"/>
                <a:ext cx="137885" cy="162757"/>
              </a:xfrm>
              <a:custGeom>
                <a:avLst/>
                <a:gdLst>
                  <a:gd name="connsiteX0" fmla="*/ 117717 w 125748"/>
                  <a:gd name="connsiteY0" fmla="*/ 45725 h 148432"/>
                  <a:gd name="connsiteX1" fmla="*/ 107921 w 125748"/>
                  <a:gd name="connsiteY1" fmla="*/ 36819 h 148432"/>
                  <a:gd name="connsiteX2" fmla="*/ 90556 w 125748"/>
                  <a:gd name="connsiteY2" fmla="*/ 42163 h 148432"/>
                  <a:gd name="connsiteX3" fmla="*/ 71854 w 125748"/>
                  <a:gd name="connsiteY3" fmla="*/ 38155 h 148432"/>
                  <a:gd name="connsiteX4" fmla="*/ 78533 w 125748"/>
                  <a:gd name="connsiteY4" fmla="*/ 20790 h 148432"/>
                  <a:gd name="connsiteX5" fmla="*/ 86696 w 125748"/>
                  <a:gd name="connsiteY5" fmla="*/ 3721 h 148432"/>
                  <a:gd name="connsiteX6" fmla="*/ 82986 w 125748"/>
                  <a:gd name="connsiteY6" fmla="*/ 3128 h 148432"/>
                  <a:gd name="connsiteX7" fmla="*/ 53005 w 125748"/>
                  <a:gd name="connsiteY7" fmla="*/ 9361 h 148432"/>
                  <a:gd name="connsiteX8" fmla="*/ 67105 w 125748"/>
                  <a:gd name="connsiteY8" fmla="*/ 23461 h 148432"/>
                  <a:gd name="connsiteX9" fmla="*/ 42764 w 125748"/>
                  <a:gd name="connsiteY9" fmla="*/ 35780 h 148432"/>
                  <a:gd name="connsiteX10" fmla="*/ 11002 w 125748"/>
                  <a:gd name="connsiteY10" fmla="*/ 36226 h 148432"/>
                  <a:gd name="connsiteX11" fmla="*/ 14564 w 125748"/>
                  <a:gd name="connsiteY11" fmla="*/ 58786 h 148432"/>
                  <a:gd name="connsiteX12" fmla="*/ 28218 w 125748"/>
                  <a:gd name="connsiteY12" fmla="*/ 80010 h 148432"/>
                  <a:gd name="connsiteX13" fmla="*/ 20352 w 125748"/>
                  <a:gd name="connsiteY13" fmla="*/ 105093 h 148432"/>
                  <a:gd name="connsiteX14" fmla="*/ 463 w 125748"/>
                  <a:gd name="connsiteY14" fmla="*/ 124537 h 148432"/>
                  <a:gd name="connsiteX15" fmla="*/ 30000 w 125748"/>
                  <a:gd name="connsiteY15" fmla="*/ 148433 h 148432"/>
                  <a:gd name="connsiteX16" fmla="*/ 81650 w 125748"/>
                  <a:gd name="connsiteY16" fmla="*/ 127208 h 148432"/>
                  <a:gd name="connsiteX17" fmla="*/ 118310 w 125748"/>
                  <a:gd name="connsiteY17" fmla="*/ 119787 h 148432"/>
                  <a:gd name="connsiteX18" fmla="*/ 118310 w 125748"/>
                  <a:gd name="connsiteY18" fmla="*/ 50474 h 148432"/>
                  <a:gd name="connsiteX19" fmla="*/ 117865 w 125748"/>
                  <a:gd name="connsiteY19" fmla="*/ 45873 h 148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5748" h="148432">
                    <a:moveTo>
                      <a:pt x="117717" y="45725"/>
                    </a:moveTo>
                    <a:cubicBezTo>
                      <a:pt x="114006" y="42905"/>
                      <a:pt x="110593" y="39936"/>
                      <a:pt x="107921" y="36819"/>
                    </a:cubicBezTo>
                    <a:cubicBezTo>
                      <a:pt x="96641" y="23461"/>
                      <a:pt x="91891" y="34148"/>
                      <a:pt x="90556" y="42163"/>
                    </a:cubicBezTo>
                    <a:cubicBezTo>
                      <a:pt x="89220" y="50177"/>
                      <a:pt x="78533" y="39491"/>
                      <a:pt x="71854" y="38155"/>
                    </a:cubicBezTo>
                    <a:cubicBezTo>
                      <a:pt x="65176" y="36819"/>
                      <a:pt x="73784" y="24204"/>
                      <a:pt x="78533" y="20790"/>
                    </a:cubicBezTo>
                    <a:cubicBezTo>
                      <a:pt x="81650" y="18564"/>
                      <a:pt x="84767" y="12330"/>
                      <a:pt x="86696" y="3721"/>
                    </a:cubicBezTo>
                    <a:cubicBezTo>
                      <a:pt x="85509" y="3721"/>
                      <a:pt x="84174" y="3573"/>
                      <a:pt x="82986" y="3128"/>
                    </a:cubicBezTo>
                    <a:cubicBezTo>
                      <a:pt x="70667" y="-1770"/>
                      <a:pt x="53450" y="-1770"/>
                      <a:pt x="53005" y="9361"/>
                    </a:cubicBezTo>
                    <a:cubicBezTo>
                      <a:pt x="52560" y="20345"/>
                      <a:pt x="66660" y="16486"/>
                      <a:pt x="67105" y="23461"/>
                    </a:cubicBezTo>
                    <a:cubicBezTo>
                      <a:pt x="67550" y="30586"/>
                      <a:pt x="53005" y="28805"/>
                      <a:pt x="42764" y="35780"/>
                    </a:cubicBezTo>
                    <a:cubicBezTo>
                      <a:pt x="32671" y="42905"/>
                      <a:pt x="21539" y="30882"/>
                      <a:pt x="11002" y="36226"/>
                    </a:cubicBezTo>
                    <a:cubicBezTo>
                      <a:pt x="463" y="41569"/>
                      <a:pt x="22430" y="47654"/>
                      <a:pt x="14564" y="58786"/>
                    </a:cubicBezTo>
                    <a:cubicBezTo>
                      <a:pt x="6549" y="69769"/>
                      <a:pt x="15009" y="69324"/>
                      <a:pt x="28218" y="80010"/>
                    </a:cubicBezTo>
                    <a:cubicBezTo>
                      <a:pt x="41428" y="90548"/>
                      <a:pt x="20352" y="93220"/>
                      <a:pt x="20352" y="105093"/>
                    </a:cubicBezTo>
                    <a:cubicBezTo>
                      <a:pt x="20352" y="116967"/>
                      <a:pt x="4026" y="116522"/>
                      <a:pt x="463" y="124537"/>
                    </a:cubicBezTo>
                    <a:cubicBezTo>
                      <a:pt x="-3099" y="132552"/>
                      <a:pt x="14564" y="148433"/>
                      <a:pt x="30000" y="148433"/>
                    </a:cubicBezTo>
                    <a:cubicBezTo>
                      <a:pt x="40983" y="148433"/>
                      <a:pt x="66660" y="141309"/>
                      <a:pt x="81650" y="127208"/>
                    </a:cubicBezTo>
                    <a:cubicBezTo>
                      <a:pt x="96641" y="113108"/>
                      <a:pt x="104507" y="126763"/>
                      <a:pt x="118310" y="119787"/>
                    </a:cubicBezTo>
                    <a:cubicBezTo>
                      <a:pt x="131965" y="112663"/>
                      <a:pt x="123654" y="61161"/>
                      <a:pt x="118310" y="50474"/>
                    </a:cubicBezTo>
                    <a:cubicBezTo>
                      <a:pt x="117420" y="48545"/>
                      <a:pt x="117420" y="47209"/>
                      <a:pt x="117865" y="4587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58" name="Graphic 2">
                <a:extLst>
                  <a:ext uri="{FF2B5EF4-FFF2-40B4-BE49-F238E27FC236}">
                    <a16:creationId xmlns:a16="http://schemas.microsoft.com/office/drawing/2014/main" id="{C98ACAD5-A801-01B5-9278-EAAB7DAA0E2F}"/>
                  </a:ext>
                </a:extLst>
              </p:cNvPr>
              <p:cNvGrpSpPr/>
              <p:nvPr/>
            </p:nvGrpSpPr>
            <p:grpSpPr>
              <a:xfrm>
                <a:off x="5516459" y="3082251"/>
                <a:ext cx="325057" cy="495940"/>
                <a:chOff x="5522745" y="2638581"/>
                <a:chExt cx="296447" cy="452290"/>
              </a:xfrm>
              <a:solidFill>
                <a:schemeClr val="bg2"/>
              </a:solidFill>
            </p:grpSpPr>
            <p:sp>
              <p:nvSpPr>
                <p:cNvPr id="2897" name="Freeform: Shape 2896">
                  <a:extLst>
                    <a:ext uri="{FF2B5EF4-FFF2-40B4-BE49-F238E27FC236}">
                      <a16:creationId xmlns:a16="http://schemas.microsoft.com/office/drawing/2014/main" id="{E452E385-AC4D-A5A6-E06F-DA711AFCED6D}"/>
                    </a:ext>
                  </a:extLst>
                </p:cNvPr>
                <p:cNvSpPr/>
                <p:nvPr/>
              </p:nvSpPr>
              <p:spPr>
                <a:xfrm>
                  <a:off x="5522745" y="2638581"/>
                  <a:ext cx="296447" cy="452290"/>
                </a:xfrm>
                <a:custGeom>
                  <a:avLst/>
                  <a:gdLst>
                    <a:gd name="connsiteX0" fmla="*/ 54668 w 296447"/>
                    <a:gd name="connsiteY0" fmla="*/ 241124 h 452290"/>
                    <a:gd name="connsiteX1" fmla="*/ 17266 w 296447"/>
                    <a:gd name="connsiteY1" fmla="*/ 247061 h 452290"/>
                    <a:gd name="connsiteX2" fmla="*/ 9102 w 296447"/>
                    <a:gd name="connsiteY2" fmla="*/ 264129 h 452290"/>
                    <a:gd name="connsiteX3" fmla="*/ 2424 w 296447"/>
                    <a:gd name="connsiteY3" fmla="*/ 281495 h 452290"/>
                    <a:gd name="connsiteX4" fmla="*/ 21125 w 296447"/>
                    <a:gd name="connsiteY4" fmla="*/ 285502 h 452290"/>
                    <a:gd name="connsiteX5" fmla="*/ 38490 w 296447"/>
                    <a:gd name="connsiteY5" fmla="*/ 280159 h 452290"/>
                    <a:gd name="connsiteX6" fmla="*/ 48286 w 296447"/>
                    <a:gd name="connsiteY6" fmla="*/ 289064 h 452290"/>
                    <a:gd name="connsiteX7" fmla="*/ 71291 w 296447"/>
                    <a:gd name="connsiteY7" fmla="*/ 274667 h 452290"/>
                    <a:gd name="connsiteX8" fmla="*/ 54520 w 296447"/>
                    <a:gd name="connsiteY8" fmla="*/ 241124 h 452290"/>
                    <a:gd name="connsiteX9" fmla="*/ 296003 w 296447"/>
                    <a:gd name="connsiteY9" fmla="*/ 350511 h 452290"/>
                    <a:gd name="connsiteX10" fmla="*/ 264685 w 296447"/>
                    <a:gd name="connsiteY10" fmla="*/ 335075 h 452290"/>
                    <a:gd name="connsiteX11" fmla="*/ 250140 w 296447"/>
                    <a:gd name="connsiteY11" fmla="*/ 333294 h 452290"/>
                    <a:gd name="connsiteX12" fmla="*/ 249695 w 296447"/>
                    <a:gd name="connsiteY12" fmla="*/ 316968 h 452290"/>
                    <a:gd name="connsiteX13" fmla="*/ 240047 w 296447"/>
                    <a:gd name="connsiteY13" fmla="*/ 300641 h 452290"/>
                    <a:gd name="connsiteX14" fmla="*/ 217487 w 296447"/>
                    <a:gd name="connsiteY14" fmla="*/ 264426 h 452290"/>
                    <a:gd name="connsiteX15" fmla="*/ 197599 w 296447"/>
                    <a:gd name="connsiteY15" fmla="*/ 228211 h 452290"/>
                    <a:gd name="connsiteX16" fmla="*/ 177710 w 296447"/>
                    <a:gd name="connsiteY16" fmla="*/ 213221 h 452290"/>
                    <a:gd name="connsiteX17" fmla="*/ 150846 w 296447"/>
                    <a:gd name="connsiteY17" fmla="*/ 208768 h 452290"/>
                    <a:gd name="connsiteX18" fmla="*/ 161384 w 296447"/>
                    <a:gd name="connsiteY18" fmla="*/ 189325 h 452290"/>
                    <a:gd name="connsiteX19" fmla="*/ 184389 w 296447"/>
                    <a:gd name="connsiteY19" fmla="*/ 137229 h 452290"/>
                    <a:gd name="connsiteX20" fmla="*/ 129176 w 296447"/>
                    <a:gd name="connsiteY20" fmla="*/ 134557 h 452290"/>
                    <a:gd name="connsiteX21" fmla="*/ 119083 w 296447"/>
                    <a:gd name="connsiteY21" fmla="*/ 124910 h 452290"/>
                    <a:gd name="connsiteX22" fmla="*/ 141644 w 296447"/>
                    <a:gd name="connsiteY22" fmla="*/ 100271 h 452290"/>
                    <a:gd name="connsiteX23" fmla="*/ 146096 w 296447"/>
                    <a:gd name="connsiteY23" fmla="*/ 82609 h 452290"/>
                    <a:gd name="connsiteX24" fmla="*/ 132886 w 296447"/>
                    <a:gd name="connsiteY24" fmla="*/ 94483 h 452290"/>
                    <a:gd name="connsiteX25" fmla="*/ 100679 w 296447"/>
                    <a:gd name="connsiteY25" fmla="*/ 94928 h 452290"/>
                    <a:gd name="connsiteX26" fmla="*/ 82126 w 296447"/>
                    <a:gd name="connsiteY26" fmla="*/ 120012 h 452290"/>
                    <a:gd name="connsiteX27" fmla="*/ 68917 w 296447"/>
                    <a:gd name="connsiteY27" fmla="*/ 140345 h 452290"/>
                    <a:gd name="connsiteX28" fmla="*/ 61495 w 296447"/>
                    <a:gd name="connsiteY28" fmla="*/ 148657 h 452290"/>
                    <a:gd name="connsiteX29" fmla="*/ 43388 w 296447"/>
                    <a:gd name="connsiteY29" fmla="*/ 141978 h 452290"/>
                    <a:gd name="connsiteX30" fmla="*/ 65058 w 296447"/>
                    <a:gd name="connsiteY30" fmla="*/ 159640 h 452290"/>
                    <a:gd name="connsiteX31" fmla="*/ 54074 w 296447"/>
                    <a:gd name="connsiteY31" fmla="*/ 181607 h 452290"/>
                    <a:gd name="connsiteX32" fmla="*/ 69956 w 296447"/>
                    <a:gd name="connsiteY32" fmla="*/ 197488 h 452290"/>
                    <a:gd name="connsiteX33" fmla="*/ 45169 w 296447"/>
                    <a:gd name="connsiteY33" fmla="*/ 216041 h 452290"/>
                    <a:gd name="connsiteX34" fmla="*/ 66394 w 296447"/>
                    <a:gd name="connsiteY34" fmla="*/ 208620 h 452290"/>
                    <a:gd name="connsiteX35" fmla="*/ 78712 w 296447"/>
                    <a:gd name="connsiteY35" fmla="*/ 226727 h 452290"/>
                    <a:gd name="connsiteX36" fmla="*/ 95929 w 296447"/>
                    <a:gd name="connsiteY36" fmla="*/ 203276 h 452290"/>
                    <a:gd name="connsiteX37" fmla="*/ 98156 w 296447"/>
                    <a:gd name="connsiteY37" fmla="*/ 224055 h 452290"/>
                    <a:gd name="connsiteX38" fmla="*/ 87618 w 296447"/>
                    <a:gd name="connsiteY38" fmla="*/ 254037 h 452290"/>
                    <a:gd name="connsiteX39" fmla="*/ 130363 w 296447"/>
                    <a:gd name="connsiteY39" fmla="*/ 250029 h 452290"/>
                    <a:gd name="connsiteX40" fmla="*/ 138378 w 296447"/>
                    <a:gd name="connsiteY40" fmla="*/ 258786 h 452290"/>
                    <a:gd name="connsiteX41" fmla="*/ 143276 w 296447"/>
                    <a:gd name="connsiteY41" fmla="*/ 277339 h 452290"/>
                    <a:gd name="connsiteX42" fmla="*/ 151142 w 296447"/>
                    <a:gd name="connsiteY42" fmla="*/ 288322 h 452290"/>
                    <a:gd name="connsiteX43" fmla="*/ 148471 w 296447"/>
                    <a:gd name="connsiteY43" fmla="*/ 315187 h 452290"/>
                    <a:gd name="connsiteX44" fmla="*/ 118044 w 296447"/>
                    <a:gd name="connsiteY44" fmla="*/ 316522 h 452290"/>
                    <a:gd name="connsiteX45" fmla="*/ 108842 w 296447"/>
                    <a:gd name="connsiteY45" fmla="*/ 321420 h 452290"/>
                    <a:gd name="connsiteX46" fmla="*/ 100085 w 296447"/>
                    <a:gd name="connsiteY46" fmla="*/ 339973 h 452290"/>
                    <a:gd name="connsiteX47" fmla="*/ 117747 w 296447"/>
                    <a:gd name="connsiteY47" fmla="*/ 351402 h 452290"/>
                    <a:gd name="connsiteX48" fmla="*/ 89102 w 296447"/>
                    <a:gd name="connsiteY48" fmla="*/ 371735 h 452290"/>
                    <a:gd name="connsiteX49" fmla="*/ 100530 w 296447"/>
                    <a:gd name="connsiteY49" fmla="*/ 384054 h 452290"/>
                    <a:gd name="connsiteX50" fmla="*/ 118193 w 296447"/>
                    <a:gd name="connsiteY50" fmla="*/ 388062 h 452290"/>
                    <a:gd name="connsiteX51" fmla="*/ 149510 w 296447"/>
                    <a:gd name="connsiteY51" fmla="*/ 392515 h 452290"/>
                    <a:gd name="connsiteX52" fmla="*/ 152182 w 296447"/>
                    <a:gd name="connsiteY52" fmla="*/ 399936 h 452290"/>
                    <a:gd name="connsiteX53" fmla="*/ 119083 w 296447"/>
                    <a:gd name="connsiteY53" fmla="*/ 404388 h 452290"/>
                    <a:gd name="connsiteX54" fmla="*/ 81087 w 296447"/>
                    <a:gd name="connsiteY54" fmla="*/ 451141 h 452290"/>
                    <a:gd name="connsiteX55" fmla="*/ 103054 w 296447"/>
                    <a:gd name="connsiteY55" fmla="*/ 438822 h 452290"/>
                    <a:gd name="connsiteX56" fmla="*/ 125169 w 296447"/>
                    <a:gd name="connsiteY56" fmla="*/ 443275 h 452290"/>
                    <a:gd name="connsiteX57" fmla="*/ 138378 w 296447"/>
                    <a:gd name="connsiteY57" fmla="*/ 430065 h 452290"/>
                    <a:gd name="connsiteX58" fmla="*/ 160048 w 296447"/>
                    <a:gd name="connsiteY58" fmla="*/ 426948 h 452290"/>
                    <a:gd name="connsiteX59" fmla="*/ 183498 w 296447"/>
                    <a:gd name="connsiteY59" fmla="*/ 420269 h 452290"/>
                    <a:gd name="connsiteX60" fmla="*/ 207395 w 296447"/>
                    <a:gd name="connsiteY60" fmla="*/ 426058 h 452290"/>
                    <a:gd name="connsiteX61" fmla="*/ 240938 w 296447"/>
                    <a:gd name="connsiteY61" fmla="*/ 419824 h 452290"/>
                    <a:gd name="connsiteX62" fmla="*/ 282347 w 296447"/>
                    <a:gd name="connsiteY62" fmla="*/ 402607 h 452290"/>
                    <a:gd name="connsiteX63" fmla="*/ 269583 w 296447"/>
                    <a:gd name="connsiteY63" fmla="*/ 396374 h 452290"/>
                    <a:gd name="connsiteX64" fmla="*/ 271810 w 296447"/>
                    <a:gd name="connsiteY64" fmla="*/ 378711 h 452290"/>
                    <a:gd name="connsiteX65" fmla="*/ 296448 w 296447"/>
                    <a:gd name="connsiteY65" fmla="*/ 350066 h 452290"/>
                    <a:gd name="connsiteX66" fmla="*/ 30920 w 296447"/>
                    <a:gd name="connsiteY66" fmla="*/ 129065 h 452290"/>
                    <a:gd name="connsiteX67" fmla="*/ 50809 w 296447"/>
                    <a:gd name="connsiteY67" fmla="*/ 102646 h 452290"/>
                    <a:gd name="connsiteX68" fmla="*/ 30920 w 296447"/>
                    <a:gd name="connsiteY68" fmla="*/ 129065 h 452290"/>
                    <a:gd name="connsiteX69" fmla="*/ 201606 w 296447"/>
                    <a:gd name="connsiteY69" fmla="*/ 33333 h 452290"/>
                    <a:gd name="connsiteX70" fmla="*/ 206504 w 296447"/>
                    <a:gd name="connsiteY70" fmla="*/ 235 h 452290"/>
                    <a:gd name="connsiteX71" fmla="*/ 201606 w 296447"/>
                    <a:gd name="connsiteY71" fmla="*/ 33333 h 45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96447" h="452290">
                      <a:moveTo>
                        <a:pt x="54668" y="241124"/>
                      </a:moveTo>
                      <a:cubicBezTo>
                        <a:pt x="43536" y="230289"/>
                        <a:pt x="29140" y="247209"/>
                        <a:pt x="17266" y="247061"/>
                      </a:cubicBezTo>
                      <a:cubicBezTo>
                        <a:pt x="15336" y="255669"/>
                        <a:pt x="12220" y="261903"/>
                        <a:pt x="9102" y="264129"/>
                      </a:cubicBezTo>
                      <a:cubicBezTo>
                        <a:pt x="4501" y="267543"/>
                        <a:pt x="-4255" y="280159"/>
                        <a:pt x="2424" y="281495"/>
                      </a:cubicBezTo>
                      <a:cubicBezTo>
                        <a:pt x="9102" y="282831"/>
                        <a:pt x="19789" y="293517"/>
                        <a:pt x="21125" y="285502"/>
                      </a:cubicBezTo>
                      <a:cubicBezTo>
                        <a:pt x="22461" y="277487"/>
                        <a:pt x="27062" y="266801"/>
                        <a:pt x="38490" y="280159"/>
                      </a:cubicBezTo>
                      <a:cubicBezTo>
                        <a:pt x="41162" y="283276"/>
                        <a:pt x="44576" y="286393"/>
                        <a:pt x="48286" y="289064"/>
                      </a:cubicBezTo>
                      <a:cubicBezTo>
                        <a:pt x="50067" y="282979"/>
                        <a:pt x="64019" y="281940"/>
                        <a:pt x="71291" y="274667"/>
                      </a:cubicBezTo>
                      <a:cubicBezTo>
                        <a:pt x="80197" y="265910"/>
                        <a:pt x="66839" y="252998"/>
                        <a:pt x="54520" y="241124"/>
                      </a:cubicBezTo>
                      <a:close/>
                      <a:moveTo>
                        <a:pt x="296003" y="350511"/>
                      </a:moveTo>
                      <a:cubicBezTo>
                        <a:pt x="296893" y="337301"/>
                        <a:pt x="267802" y="327951"/>
                        <a:pt x="264685" y="335075"/>
                      </a:cubicBezTo>
                      <a:cubicBezTo>
                        <a:pt x="261568" y="342199"/>
                        <a:pt x="255038" y="341309"/>
                        <a:pt x="250140" y="333294"/>
                      </a:cubicBezTo>
                      <a:cubicBezTo>
                        <a:pt x="245242" y="325279"/>
                        <a:pt x="254593" y="317858"/>
                        <a:pt x="249695" y="316968"/>
                      </a:cubicBezTo>
                      <a:cubicBezTo>
                        <a:pt x="244797" y="316077"/>
                        <a:pt x="238711" y="305094"/>
                        <a:pt x="240047" y="300641"/>
                      </a:cubicBezTo>
                      <a:cubicBezTo>
                        <a:pt x="241383" y="296189"/>
                        <a:pt x="232478" y="267988"/>
                        <a:pt x="217487" y="264426"/>
                      </a:cubicBezTo>
                      <a:cubicBezTo>
                        <a:pt x="202496" y="260864"/>
                        <a:pt x="200270" y="239640"/>
                        <a:pt x="197599" y="228211"/>
                      </a:cubicBezTo>
                      <a:cubicBezTo>
                        <a:pt x="194927" y="216783"/>
                        <a:pt x="185279" y="222868"/>
                        <a:pt x="177710" y="213221"/>
                      </a:cubicBezTo>
                      <a:cubicBezTo>
                        <a:pt x="170140" y="203573"/>
                        <a:pt x="157376" y="208323"/>
                        <a:pt x="150846" y="208768"/>
                      </a:cubicBezTo>
                      <a:cubicBezTo>
                        <a:pt x="144167" y="209213"/>
                        <a:pt x="150846" y="196449"/>
                        <a:pt x="161384" y="189325"/>
                      </a:cubicBezTo>
                      <a:cubicBezTo>
                        <a:pt x="171921" y="182200"/>
                        <a:pt x="184389" y="144798"/>
                        <a:pt x="184389" y="137229"/>
                      </a:cubicBezTo>
                      <a:cubicBezTo>
                        <a:pt x="184389" y="129659"/>
                        <a:pt x="138081" y="130104"/>
                        <a:pt x="129176" y="134557"/>
                      </a:cubicBezTo>
                      <a:cubicBezTo>
                        <a:pt x="120419" y="139010"/>
                        <a:pt x="111514" y="127878"/>
                        <a:pt x="119083" y="124910"/>
                      </a:cubicBezTo>
                      <a:cubicBezTo>
                        <a:pt x="126653" y="121793"/>
                        <a:pt x="142534" y="106357"/>
                        <a:pt x="141644" y="100271"/>
                      </a:cubicBezTo>
                      <a:cubicBezTo>
                        <a:pt x="140753" y="94038"/>
                        <a:pt x="152627" y="88398"/>
                        <a:pt x="146096" y="82609"/>
                      </a:cubicBezTo>
                      <a:cubicBezTo>
                        <a:pt x="139417" y="76821"/>
                        <a:pt x="138526" y="90179"/>
                        <a:pt x="132886" y="94483"/>
                      </a:cubicBezTo>
                      <a:cubicBezTo>
                        <a:pt x="127098" y="98936"/>
                        <a:pt x="114334" y="97600"/>
                        <a:pt x="100679" y="94928"/>
                      </a:cubicBezTo>
                      <a:cubicBezTo>
                        <a:pt x="87024" y="92257"/>
                        <a:pt x="81681" y="111700"/>
                        <a:pt x="82126" y="120012"/>
                      </a:cubicBezTo>
                      <a:cubicBezTo>
                        <a:pt x="82572" y="128323"/>
                        <a:pt x="66245" y="133221"/>
                        <a:pt x="68917" y="140345"/>
                      </a:cubicBezTo>
                      <a:cubicBezTo>
                        <a:pt x="71588" y="147470"/>
                        <a:pt x="65800" y="152664"/>
                        <a:pt x="61495" y="148657"/>
                      </a:cubicBezTo>
                      <a:cubicBezTo>
                        <a:pt x="57043" y="144650"/>
                        <a:pt x="52293" y="135002"/>
                        <a:pt x="43388" y="141978"/>
                      </a:cubicBezTo>
                      <a:cubicBezTo>
                        <a:pt x="34483" y="149102"/>
                        <a:pt x="53481" y="158304"/>
                        <a:pt x="65058" y="159640"/>
                      </a:cubicBezTo>
                      <a:cubicBezTo>
                        <a:pt x="76486" y="160976"/>
                        <a:pt x="56301" y="169288"/>
                        <a:pt x="54074" y="181607"/>
                      </a:cubicBezTo>
                      <a:cubicBezTo>
                        <a:pt x="51848" y="193926"/>
                        <a:pt x="69065" y="188731"/>
                        <a:pt x="69956" y="197488"/>
                      </a:cubicBezTo>
                      <a:cubicBezTo>
                        <a:pt x="70846" y="206245"/>
                        <a:pt x="45169" y="207581"/>
                        <a:pt x="45169" y="216041"/>
                      </a:cubicBezTo>
                      <a:cubicBezTo>
                        <a:pt x="45169" y="224501"/>
                        <a:pt x="59714" y="212033"/>
                        <a:pt x="66394" y="208620"/>
                      </a:cubicBezTo>
                      <a:cubicBezTo>
                        <a:pt x="73072" y="205057"/>
                        <a:pt x="62831" y="229399"/>
                        <a:pt x="78712" y="226727"/>
                      </a:cubicBezTo>
                      <a:cubicBezTo>
                        <a:pt x="94594" y="224055"/>
                        <a:pt x="90141" y="202534"/>
                        <a:pt x="95929" y="203276"/>
                      </a:cubicBezTo>
                      <a:cubicBezTo>
                        <a:pt x="101718" y="204167"/>
                        <a:pt x="93258" y="214705"/>
                        <a:pt x="98156" y="224055"/>
                      </a:cubicBezTo>
                      <a:cubicBezTo>
                        <a:pt x="103054" y="233258"/>
                        <a:pt x="86727" y="247506"/>
                        <a:pt x="87618" y="254037"/>
                      </a:cubicBezTo>
                      <a:cubicBezTo>
                        <a:pt x="88508" y="260716"/>
                        <a:pt x="120271" y="260716"/>
                        <a:pt x="130363" y="250029"/>
                      </a:cubicBezTo>
                      <a:cubicBezTo>
                        <a:pt x="140456" y="239491"/>
                        <a:pt x="145354" y="250920"/>
                        <a:pt x="138378" y="258786"/>
                      </a:cubicBezTo>
                      <a:cubicBezTo>
                        <a:pt x="131254" y="266801"/>
                        <a:pt x="134371" y="274222"/>
                        <a:pt x="143276" y="277339"/>
                      </a:cubicBezTo>
                      <a:cubicBezTo>
                        <a:pt x="152033" y="280456"/>
                        <a:pt x="155150" y="281346"/>
                        <a:pt x="151142" y="288322"/>
                      </a:cubicBezTo>
                      <a:cubicBezTo>
                        <a:pt x="147135" y="295446"/>
                        <a:pt x="150697" y="308656"/>
                        <a:pt x="148471" y="315187"/>
                      </a:cubicBezTo>
                      <a:cubicBezTo>
                        <a:pt x="146245" y="321866"/>
                        <a:pt x="118935" y="320975"/>
                        <a:pt x="118044" y="316522"/>
                      </a:cubicBezTo>
                      <a:cubicBezTo>
                        <a:pt x="117154" y="312070"/>
                        <a:pt x="105725" y="315187"/>
                        <a:pt x="108842" y="321420"/>
                      </a:cubicBezTo>
                      <a:cubicBezTo>
                        <a:pt x="111959" y="327654"/>
                        <a:pt x="99195" y="334185"/>
                        <a:pt x="100085" y="339973"/>
                      </a:cubicBezTo>
                      <a:cubicBezTo>
                        <a:pt x="100976" y="345762"/>
                        <a:pt x="117302" y="344426"/>
                        <a:pt x="117747" y="351402"/>
                      </a:cubicBezTo>
                      <a:cubicBezTo>
                        <a:pt x="118193" y="358377"/>
                        <a:pt x="105874" y="366837"/>
                        <a:pt x="89102" y="371735"/>
                      </a:cubicBezTo>
                      <a:cubicBezTo>
                        <a:pt x="72330" y="376633"/>
                        <a:pt x="92664" y="389843"/>
                        <a:pt x="100530" y="384054"/>
                      </a:cubicBezTo>
                      <a:cubicBezTo>
                        <a:pt x="108397" y="378266"/>
                        <a:pt x="106764" y="388062"/>
                        <a:pt x="118193" y="388062"/>
                      </a:cubicBezTo>
                      <a:cubicBezTo>
                        <a:pt x="129621" y="388062"/>
                        <a:pt x="136745" y="397264"/>
                        <a:pt x="149510" y="392515"/>
                      </a:cubicBezTo>
                      <a:cubicBezTo>
                        <a:pt x="162274" y="387617"/>
                        <a:pt x="161829" y="392515"/>
                        <a:pt x="152182" y="399936"/>
                      </a:cubicBezTo>
                      <a:cubicBezTo>
                        <a:pt x="142534" y="407505"/>
                        <a:pt x="127989" y="399490"/>
                        <a:pt x="119083" y="404388"/>
                      </a:cubicBezTo>
                      <a:cubicBezTo>
                        <a:pt x="110178" y="409286"/>
                        <a:pt x="74408" y="442830"/>
                        <a:pt x="81087" y="451141"/>
                      </a:cubicBezTo>
                      <a:cubicBezTo>
                        <a:pt x="85094" y="456039"/>
                        <a:pt x="90289" y="444017"/>
                        <a:pt x="103054" y="438822"/>
                      </a:cubicBezTo>
                      <a:cubicBezTo>
                        <a:pt x="115818" y="433479"/>
                        <a:pt x="118044" y="442384"/>
                        <a:pt x="125169" y="443275"/>
                      </a:cubicBezTo>
                      <a:cubicBezTo>
                        <a:pt x="132144" y="444165"/>
                        <a:pt x="132590" y="428730"/>
                        <a:pt x="138378" y="430065"/>
                      </a:cubicBezTo>
                      <a:cubicBezTo>
                        <a:pt x="144167" y="431401"/>
                        <a:pt x="149361" y="425167"/>
                        <a:pt x="160048" y="426948"/>
                      </a:cubicBezTo>
                      <a:cubicBezTo>
                        <a:pt x="170586" y="428730"/>
                        <a:pt x="178155" y="424722"/>
                        <a:pt x="183498" y="420269"/>
                      </a:cubicBezTo>
                      <a:cubicBezTo>
                        <a:pt x="188842" y="415817"/>
                        <a:pt x="202942" y="429026"/>
                        <a:pt x="207395" y="426058"/>
                      </a:cubicBezTo>
                      <a:cubicBezTo>
                        <a:pt x="211847" y="422941"/>
                        <a:pt x="231142" y="419379"/>
                        <a:pt x="240938" y="419824"/>
                      </a:cubicBezTo>
                      <a:cubicBezTo>
                        <a:pt x="250585" y="420269"/>
                        <a:pt x="275817" y="408841"/>
                        <a:pt x="282347" y="402607"/>
                      </a:cubicBezTo>
                      <a:cubicBezTo>
                        <a:pt x="289027" y="396374"/>
                        <a:pt x="278340" y="395186"/>
                        <a:pt x="269583" y="396374"/>
                      </a:cubicBezTo>
                      <a:cubicBezTo>
                        <a:pt x="260678" y="397709"/>
                        <a:pt x="262459" y="387617"/>
                        <a:pt x="271810" y="378711"/>
                      </a:cubicBezTo>
                      <a:cubicBezTo>
                        <a:pt x="281012" y="369954"/>
                        <a:pt x="295705" y="363275"/>
                        <a:pt x="296448" y="350066"/>
                      </a:cubicBezTo>
                      <a:close/>
                      <a:moveTo>
                        <a:pt x="30920" y="129065"/>
                      </a:moveTo>
                      <a:cubicBezTo>
                        <a:pt x="42795" y="128620"/>
                        <a:pt x="56449" y="108286"/>
                        <a:pt x="50809" y="102646"/>
                      </a:cubicBezTo>
                      <a:cubicBezTo>
                        <a:pt x="45021" y="96858"/>
                        <a:pt x="22164" y="129511"/>
                        <a:pt x="30920" y="129065"/>
                      </a:cubicBezTo>
                      <a:close/>
                      <a:moveTo>
                        <a:pt x="201606" y="33333"/>
                      </a:moveTo>
                      <a:cubicBezTo>
                        <a:pt x="209176" y="25912"/>
                        <a:pt x="217932" y="-2882"/>
                        <a:pt x="206504" y="235"/>
                      </a:cubicBezTo>
                      <a:cubicBezTo>
                        <a:pt x="195075" y="3352"/>
                        <a:pt x="198341" y="36598"/>
                        <a:pt x="201606" y="33333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8" name="Freeform: Shape 2897">
                  <a:extLst>
                    <a:ext uri="{FF2B5EF4-FFF2-40B4-BE49-F238E27FC236}">
                      <a16:creationId xmlns:a16="http://schemas.microsoft.com/office/drawing/2014/main" id="{8015A60F-363F-ADD6-B898-993BBDE8671B}"/>
                    </a:ext>
                  </a:extLst>
                </p:cNvPr>
                <p:cNvSpPr/>
                <p:nvPr/>
              </p:nvSpPr>
              <p:spPr>
                <a:xfrm>
                  <a:off x="5522745" y="2638581"/>
                  <a:ext cx="296447" cy="452290"/>
                </a:xfrm>
                <a:custGeom>
                  <a:avLst/>
                  <a:gdLst>
                    <a:gd name="connsiteX0" fmla="*/ 54668 w 296447"/>
                    <a:gd name="connsiteY0" fmla="*/ 241124 h 452290"/>
                    <a:gd name="connsiteX1" fmla="*/ 17266 w 296447"/>
                    <a:gd name="connsiteY1" fmla="*/ 247061 h 452290"/>
                    <a:gd name="connsiteX2" fmla="*/ 9102 w 296447"/>
                    <a:gd name="connsiteY2" fmla="*/ 264129 h 452290"/>
                    <a:gd name="connsiteX3" fmla="*/ 2424 w 296447"/>
                    <a:gd name="connsiteY3" fmla="*/ 281495 h 452290"/>
                    <a:gd name="connsiteX4" fmla="*/ 21125 w 296447"/>
                    <a:gd name="connsiteY4" fmla="*/ 285502 h 452290"/>
                    <a:gd name="connsiteX5" fmla="*/ 38490 w 296447"/>
                    <a:gd name="connsiteY5" fmla="*/ 280159 h 452290"/>
                    <a:gd name="connsiteX6" fmla="*/ 48286 w 296447"/>
                    <a:gd name="connsiteY6" fmla="*/ 289064 h 452290"/>
                    <a:gd name="connsiteX7" fmla="*/ 71291 w 296447"/>
                    <a:gd name="connsiteY7" fmla="*/ 274667 h 452290"/>
                    <a:gd name="connsiteX8" fmla="*/ 54520 w 296447"/>
                    <a:gd name="connsiteY8" fmla="*/ 241124 h 452290"/>
                    <a:gd name="connsiteX9" fmla="*/ 296003 w 296447"/>
                    <a:gd name="connsiteY9" fmla="*/ 350511 h 452290"/>
                    <a:gd name="connsiteX10" fmla="*/ 264685 w 296447"/>
                    <a:gd name="connsiteY10" fmla="*/ 335075 h 452290"/>
                    <a:gd name="connsiteX11" fmla="*/ 250140 w 296447"/>
                    <a:gd name="connsiteY11" fmla="*/ 333294 h 452290"/>
                    <a:gd name="connsiteX12" fmla="*/ 249695 w 296447"/>
                    <a:gd name="connsiteY12" fmla="*/ 316968 h 452290"/>
                    <a:gd name="connsiteX13" fmla="*/ 240047 w 296447"/>
                    <a:gd name="connsiteY13" fmla="*/ 300641 h 452290"/>
                    <a:gd name="connsiteX14" fmla="*/ 217487 w 296447"/>
                    <a:gd name="connsiteY14" fmla="*/ 264426 h 452290"/>
                    <a:gd name="connsiteX15" fmla="*/ 197599 w 296447"/>
                    <a:gd name="connsiteY15" fmla="*/ 228211 h 452290"/>
                    <a:gd name="connsiteX16" fmla="*/ 177710 w 296447"/>
                    <a:gd name="connsiteY16" fmla="*/ 213221 h 452290"/>
                    <a:gd name="connsiteX17" fmla="*/ 150846 w 296447"/>
                    <a:gd name="connsiteY17" fmla="*/ 208768 h 452290"/>
                    <a:gd name="connsiteX18" fmla="*/ 161384 w 296447"/>
                    <a:gd name="connsiteY18" fmla="*/ 189325 h 452290"/>
                    <a:gd name="connsiteX19" fmla="*/ 184389 w 296447"/>
                    <a:gd name="connsiteY19" fmla="*/ 137229 h 452290"/>
                    <a:gd name="connsiteX20" fmla="*/ 129176 w 296447"/>
                    <a:gd name="connsiteY20" fmla="*/ 134557 h 452290"/>
                    <a:gd name="connsiteX21" fmla="*/ 119083 w 296447"/>
                    <a:gd name="connsiteY21" fmla="*/ 124910 h 452290"/>
                    <a:gd name="connsiteX22" fmla="*/ 141644 w 296447"/>
                    <a:gd name="connsiteY22" fmla="*/ 100271 h 452290"/>
                    <a:gd name="connsiteX23" fmla="*/ 146096 w 296447"/>
                    <a:gd name="connsiteY23" fmla="*/ 82609 h 452290"/>
                    <a:gd name="connsiteX24" fmla="*/ 132886 w 296447"/>
                    <a:gd name="connsiteY24" fmla="*/ 94483 h 452290"/>
                    <a:gd name="connsiteX25" fmla="*/ 100679 w 296447"/>
                    <a:gd name="connsiteY25" fmla="*/ 94928 h 452290"/>
                    <a:gd name="connsiteX26" fmla="*/ 82126 w 296447"/>
                    <a:gd name="connsiteY26" fmla="*/ 120012 h 452290"/>
                    <a:gd name="connsiteX27" fmla="*/ 68917 w 296447"/>
                    <a:gd name="connsiteY27" fmla="*/ 140345 h 452290"/>
                    <a:gd name="connsiteX28" fmla="*/ 61495 w 296447"/>
                    <a:gd name="connsiteY28" fmla="*/ 148657 h 452290"/>
                    <a:gd name="connsiteX29" fmla="*/ 43388 w 296447"/>
                    <a:gd name="connsiteY29" fmla="*/ 141978 h 452290"/>
                    <a:gd name="connsiteX30" fmla="*/ 65058 w 296447"/>
                    <a:gd name="connsiteY30" fmla="*/ 159640 h 452290"/>
                    <a:gd name="connsiteX31" fmla="*/ 54074 w 296447"/>
                    <a:gd name="connsiteY31" fmla="*/ 181607 h 452290"/>
                    <a:gd name="connsiteX32" fmla="*/ 69956 w 296447"/>
                    <a:gd name="connsiteY32" fmla="*/ 197488 h 452290"/>
                    <a:gd name="connsiteX33" fmla="*/ 45169 w 296447"/>
                    <a:gd name="connsiteY33" fmla="*/ 216041 h 452290"/>
                    <a:gd name="connsiteX34" fmla="*/ 66394 w 296447"/>
                    <a:gd name="connsiteY34" fmla="*/ 208620 h 452290"/>
                    <a:gd name="connsiteX35" fmla="*/ 78712 w 296447"/>
                    <a:gd name="connsiteY35" fmla="*/ 226727 h 452290"/>
                    <a:gd name="connsiteX36" fmla="*/ 95929 w 296447"/>
                    <a:gd name="connsiteY36" fmla="*/ 203276 h 452290"/>
                    <a:gd name="connsiteX37" fmla="*/ 98156 w 296447"/>
                    <a:gd name="connsiteY37" fmla="*/ 224055 h 452290"/>
                    <a:gd name="connsiteX38" fmla="*/ 87618 w 296447"/>
                    <a:gd name="connsiteY38" fmla="*/ 254037 h 452290"/>
                    <a:gd name="connsiteX39" fmla="*/ 130363 w 296447"/>
                    <a:gd name="connsiteY39" fmla="*/ 250029 h 452290"/>
                    <a:gd name="connsiteX40" fmla="*/ 138378 w 296447"/>
                    <a:gd name="connsiteY40" fmla="*/ 258786 h 452290"/>
                    <a:gd name="connsiteX41" fmla="*/ 143276 w 296447"/>
                    <a:gd name="connsiteY41" fmla="*/ 277339 h 452290"/>
                    <a:gd name="connsiteX42" fmla="*/ 151142 w 296447"/>
                    <a:gd name="connsiteY42" fmla="*/ 288322 h 452290"/>
                    <a:gd name="connsiteX43" fmla="*/ 148471 w 296447"/>
                    <a:gd name="connsiteY43" fmla="*/ 315187 h 452290"/>
                    <a:gd name="connsiteX44" fmla="*/ 118044 w 296447"/>
                    <a:gd name="connsiteY44" fmla="*/ 316522 h 452290"/>
                    <a:gd name="connsiteX45" fmla="*/ 108842 w 296447"/>
                    <a:gd name="connsiteY45" fmla="*/ 321420 h 452290"/>
                    <a:gd name="connsiteX46" fmla="*/ 100085 w 296447"/>
                    <a:gd name="connsiteY46" fmla="*/ 339973 h 452290"/>
                    <a:gd name="connsiteX47" fmla="*/ 117747 w 296447"/>
                    <a:gd name="connsiteY47" fmla="*/ 351402 h 452290"/>
                    <a:gd name="connsiteX48" fmla="*/ 89102 w 296447"/>
                    <a:gd name="connsiteY48" fmla="*/ 371735 h 452290"/>
                    <a:gd name="connsiteX49" fmla="*/ 100530 w 296447"/>
                    <a:gd name="connsiteY49" fmla="*/ 384054 h 452290"/>
                    <a:gd name="connsiteX50" fmla="*/ 118193 w 296447"/>
                    <a:gd name="connsiteY50" fmla="*/ 388062 h 452290"/>
                    <a:gd name="connsiteX51" fmla="*/ 149510 w 296447"/>
                    <a:gd name="connsiteY51" fmla="*/ 392515 h 452290"/>
                    <a:gd name="connsiteX52" fmla="*/ 152182 w 296447"/>
                    <a:gd name="connsiteY52" fmla="*/ 399936 h 452290"/>
                    <a:gd name="connsiteX53" fmla="*/ 119083 w 296447"/>
                    <a:gd name="connsiteY53" fmla="*/ 404388 h 452290"/>
                    <a:gd name="connsiteX54" fmla="*/ 81087 w 296447"/>
                    <a:gd name="connsiteY54" fmla="*/ 451141 h 452290"/>
                    <a:gd name="connsiteX55" fmla="*/ 103054 w 296447"/>
                    <a:gd name="connsiteY55" fmla="*/ 438822 h 452290"/>
                    <a:gd name="connsiteX56" fmla="*/ 125169 w 296447"/>
                    <a:gd name="connsiteY56" fmla="*/ 443275 h 452290"/>
                    <a:gd name="connsiteX57" fmla="*/ 138378 w 296447"/>
                    <a:gd name="connsiteY57" fmla="*/ 430065 h 452290"/>
                    <a:gd name="connsiteX58" fmla="*/ 160048 w 296447"/>
                    <a:gd name="connsiteY58" fmla="*/ 426948 h 452290"/>
                    <a:gd name="connsiteX59" fmla="*/ 183498 w 296447"/>
                    <a:gd name="connsiteY59" fmla="*/ 420269 h 452290"/>
                    <a:gd name="connsiteX60" fmla="*/ 207395 w 296447"/>
                    <a:gd name="connsiteY60" fmla="*/ 426058 h 452290"/>
                    <a:gd name="connsiteX61" fmla="*/ 240938 w 296447"/>
                    <a:gd name="connsiteY61" fmla="*/ 419824 h 452290"/>
                    <a:gd name="connsiteX62" fmla="*/ 282347 w 296447"/>
                    <a:gd name="connsiteY62" fmla="*/ 402607 h 452290"/>
                    <a:gd name="connsiteX63" fmla="*/ 269583 w 296447"/>
                    <a:gd name="connsiteY63" fmla="*/ 396374 h 452290"/>
                    <a:gd name="connsiteX64" fmla="*/ 271810 w 296447"/>
                    <a:gd name="connsiteY64" fmla="*/ 378711 h 452290"/>
                    <a:gd name="connsiteX65" fmla="*/ 296448 w 296447"/>
                    <a:gd name="connsiteY65" fmla="*/ 350066 h 452290"/>
                    <a:gd name="connsiteX66" fmla="*/ 30920 w 296447"/>
                    <a:gd name="connsiteY66" fmla="*/ 129065 h 452290"/>
                    <a:gd name="connsiteX67" fmla="*/ 50809 w 296447"/>
                    <a:gd name="connsiteY67" fmla="*/ 102646 h 452290"/>
                    <a:gd name="connsiteX68" fmla="*/ 30920 w 296447"/>
                    <a:gd name="connsiteY68" fmla="*/ 129065 h 452290"/>
                    <a:gd name="connsiteX69" fmla="*/ 201606 w 296447"/>
                    <a:gd name="connsiteY69" fmla="*/ 33333 h 452290"/>
                    <a:gd name="connsiteX70" fmla="*/ 206504 w 296447"/>
                    <a:gd name="connsiteY70" fmla="*/ 235 h 452290"/>
                    <a:gd name="connsiteX71" fmla="*/ 201606 w 296447"/>
                    <a:gd name="connsiteY71" fmla="*/ 33333 h 45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96447" h="452290">
                      <a:moveTo>
                        <a:pt x="54668" y="241124"/>
                      </a:moveTo>
                      <a:cubicBezTo>
                        <a:pt x="43536" y="230289"/>
                        <a:pt x="29140" y="247209"/>
                        <a:pt x="17266" y="247061"/>
                      </a:cubicBezTo>
                      <a:cubicBezTo>
                        <a:pt x="15336" y="255669"/>
                        <a:pt x="12220" y="261903"/>
                        <a:pt x="9102" y="264129"/>
                      </a:cubicBezTo>
                      <a:cubicBezTo>
                        <a:pt x="4501" y="267543"/>
                        <a:pt x="-4255" y="280159"/>
                        <a:pt x="2424" y="281495"/>
                      </a:cubicBezTo>
                      <a:cubicBezTo>
                        <a:pt x="9102" y="282831"/>
                        <a:pt x="19789" y="293517"/>
                        <a:pt x="21125" y="285502"/>
                      </a:cubicBezTo>
                      <a:cubicBezTo>
                        <a:pt x="22461" y="277487"/>
                        <a:pt x="27062" y="266801"/>
                        <a:pt x="38490" y="280159"/>
                      </a:cubicBezTo>
                      <a:cubicBezTo>
                        <a:pt x="41162" y="283276"/>
                        <a:pt x="44576" y="286393"/>
                        <a:pt x="48286" y="289064"/>
                      </a:cubicBezTo>
                      <a:cubicBezTo>
                        <a:pt x="50067" y="282979"/>
                        <a:pt x="64019" y="281940"/>
                        <a:pt x="71291" y="274667"/>
                      </a:cubicBezTo>
                      <a:cubicBezTo>
                        <a:pt x="80197" y="265910"/>
                        <a:pt x="66839" y="252998"/>
                        <a:pt x="54520" y="241124"/>
                      </a:cubicBezTo>
                      <a:close/>
                      <a:moveTo>
                        <a:pt x="296003" y="350511"/>
                      </a:moveTo>
                      <a:cubicBezTo>
                        <a:pt x="296893" y="337301"/>
                        <a:pt x="267802" y="327951"/>
                        <a:pt x="264685" y="335075"/>
                      </a:cubicBezTo>
                      <a:cubicBezTo>
                        <a:pt x="261568" y="342199"/>
                        <a:pt x="255038" y="341309"/>
                        <a:pt x="250140" y="333294"/>
                      </a:cubicBezTo>
                      <a:cubicBezTo>
                        <a:pt x="245242" y="325279"/>
                        <a:pt x="254593" y="317858"/>
                        <a:pt x="249695" y="316968"/>
                      </a:cubicBezTo>
                      <a:cubicBezTo>
                        <a:pt x="244797" y="316077"/>
                        <a:pt x="238711" y="305094"/>
                        <a:pt x="240047" y="300641"/>
                      </a:cubicBezTo>
                      <a:cubicBezTo>
                        <a:pt x="241383" y="296189"/>
                        <a:pt x="232478" y="267988"/>
                        <a:pt x="217487" y="264426"/>
                      </a:cubicBezTo>
                      <a:cubicBezTo>
                        <a:pt x="202496" y="260864"/>
                        <a:pt x="200270" y="239640"/>
                        <a:pt x="197599" y="228211"/>
                      </a:cubicBezTo>
                      <a:cubicBezTo>
                        <a:pt x="194927" y="216783"/>
                        <a:pt x="185279" y="222868"/>
                        <a:pt x="177710" y="213221"/>
                      </a:cubicBezTo>
                      <a:cubicBezTo>
                        <a:pt x="170140" y="203573"/>
                        <a:pt x="157376" y="208323"/>
                        <a:pt x="150846" y="208768"/>
                      </a:cubicBezTo>
                      <a:cubicBezTo>
                        <a:pt x="144167" y="209213"/>
                        <a:pt x="150846" y="196449"/>
                        <a:pt x="161384" y="189325"/>
                      </a:cubicBezTo>
                      <a:cubicBezTo>
                        <a:pt x="171921" y="182200"/>
                        <a:pt x="184389" y="144798"/>
                        <a:pt x="184389" y="137229"/>
                      </a:cubicBezTo>
                      <a:cubicBezTo>
                        <a:pt x="184389" y="129659"/>
                        <a:pt x="138081" y="130104"/>
                        <a:pt x="129176" y="134557"/>
                      </a:cubicBezTo>
                      <a:cubicBezTo>
                        <a:pt x="120419" y="139010"/>
                        <a:pt x="111514" y="127878"/>
                        <a:pt x="119083" y="124910"/>
                      </a:cubicBezTo>
                      <a:cubicBezTo>
                        <a:pt x="126653" y="121793"/>
                        <a:pt x="142534" y="106357"/>
                        <a:pt x="141644" y="100271"/>
                      </a:cubicBezTo>
                      <a:cubicBezTo>
                        <a:pt x="140753" y="94038"/>
                        <a:pt x="152627" y="88398"/>
                        <a:pt x="146096" y="82609"/>
                      </a:cubicBezTo>
                      <a:cubicBezTo>
                        <a:pt x="139417" y="76821"/>
                        <a:pt x="138526" y="90179"/>
                        <a:pt x="132886" y="94483"/>
                      </a:cubicBezTo>
                      <a:cubicBezTo>
                        <a:pt x="127098" y="98936"/>
                        <a:pt x="114334" y="97600"/>
                        <a:pt x="100679" y="94928"/>
                      </a:cubicBezTo>
                      <a:cubicBezTo>
                        <a:pt x="87024" y="92257"/>
                        <a:pt x="81681" y="111700"/>
                        <a:pt x="82126" y="120012"/>
                      </a:cubicBezTo>
                      <a:cubicBezTo>
                        <a:pt x="82572" y="128323"/>
                        <a:pt x="66245" y="133221"/>
                        <a:pt x="68917" y="140345"/>
                      </a:cubicBezTo>
                      <a:cubicBezTo>
                        <a:pt x="71588" y="147470"/>
                        <a:pt x="65800" y="152664"/>
                        <a:pt x="61495" y="148657"/>
                      </a:cubicBezTo>
                      <a:cubicBezTo>
                        <a:pt x="57043" y="144650"/>
                        <a:pt x="52293" y="135002"/>
                        <a:pt x="43388" y="141978"/>
                      </a:cubicBezTo>
                      <a:cubicBezTo>
                        <a:pt x="34483" y="149102"/>
                        <a:pt x="53481" y="158304"/>
                        <a:pt x="65058" y="159640"/>
                      </a:cubicBezTo>
                      <a:cubicBezTo>
                        <a:pt x="76486" y="160976"/>
                        <a:pt x="56301" y="169288"/>
                        <a:pt x="54074" y="181607"/>
                      </a:cubicBezTo>
                      <a:cubicBezTo>
                        <a:pt x="51848" y="193926"/>
                        <a:pt x="69065" y="188731"/>
                        <a:pt x="69956" y="197488"/>
                      </a:cubicBezTo>
                      <a:cubicBezTo>
                        <a:pt x="70846" y="206245"/>
                        <a:pt x="45169" y="207581"/>
                        <a:pt x="45169" y="216041"/>
                      </a:cubicBezTo>
                      <a:cubicBezTo>
                        <a:pt x="45169" y="224501"/>
                        <a:pt x="59714" y="212033"/>
                        <a:pt x="66394" y="208620"/>
                      </a:cubicBezTo>
                      <a:cubicBezTo>
                        <a:pt x="73072" y="205057"/>
                        <a:pt x="62831" y="229399"/>
                        <a:pt x="78712" y="226727"/>
                      </a:cubicBezTo>
                      <a:cubicBezTo>
                        <a:pt x="94594" y="224055"/>
                        <a:pt x="90141" y="202534"/>
                        <a:pt x="95929" y="203276"/>
                      </a:cubicBezTo>
                      <a:cubicBezTo>
                        <a:pt x="101718" y="204167"/>
                        <a:pt x="93258" y="214705"/>
                        <a:pt x="98156" y="224055"/>
                      </a:cubicBezTo>
                      <a:cubicBezTo>
                        <a:pt x="103054" y="233258"/>
                        <a:pt x="86727" y="247506"/>
                        <a:pt x="87618" y="254037"/>
                      </a:cubicBezTo>
                      <a:cubicBezTo>
                        <a:pt x="88508" y="260716"/>
                        <a:pt x="120271" y="260716"/>
                        <a:pt x="130363" y="250029"/>
                      </a:cubicBezTo>
                      <a:cubicBezTo>
                        <a:pt x="140456" y="239491"/>
                        <a:pt x="145354" y="250920"/>
                        <a:pt x="138378" y="258786"/>
                      </a:cubicBezTo>
                      <a:cubicBezTo>
                        <a:pt x="131254" y="266801"/>
                        <a:pt x="134371" y="274222"/>
                        <a:pt x="143276" y="277339"/>
                      </a:cubicBezTo>
                      <a:cubicBezTo>
                        <a:pt x="152033" y="280456"/>
                        <a:pt x="155150" y="281346"/>
                        <a:pt x="151142" y="288322"/>
                      </a:cubicBezTo>
                      <a:cubicBezTo>
                        <a:pt x="147135" y="295446"/>
                        <a:pt x="150697" y="308656"/>
                        <a:pt x="148471" y="315187"/>
                      </a:cubicBezTo>
                      <a:cubicBezTo>
                        <a:pt x="146245" y="321866"/>
                        <a:pt x="118935" y="320975"/>
                        <a:pt x="118044" y="316522"/>
                      </a:cubicBezTo>
                      <a:cubicBezTo>
                        <a:pt x="117154" y="312070"/>
                        <a:pt x="105725" y="315187"/>
                        <a:pt x="108842" y="321420"/>
                      </a:cubicBezTo>
                      <a:cubicBezTo>
                        <a:pt x="111959" y="327654"/>
                        <a:pt x="99195" y="334185"/>
                        <a:pt x="100085" y="339973"/>
                      </a:cubicBezTo>
                      <a:cubicBezTo>
                        <a:pt x="100976" y="345762"/>
                        <a:pt x="117302" y="344426"/>
                        <a:pt x="117747" y="351402"/>
                      </a:cubicBezTo>
                      <a:cubicBezTo>
                        <a:pt x="118193" y="358377"/>
                        <a:pt x="105874" y="366837"/>
                        <a:pt x="89102" y="371735"/>
                      </a:cubicBezTo>
                      <a:cubicBezTo>
                        <a:pt x="72330" y="376633"/>
                        <a:pt x="92664" y="389843"/>
                        <a:pt x="100530" y="384054"/>
                      </a:cubicBezTo>
                      <a:cubicBezTo>
                        <a:pt x="108397" y="378266"/>
                        <a:pt x="106764" y="388062"/>
                        <a:pt x="118193" y="388062"/>
                      </a:cubicBezTo>
                      <a:cubicBezTo>
                        <a:pt x="129621" y="388062"/>
                        <a:pt x="136745" y="397264"/>
                        <a:pt x="149510" y="392515"/>
                      </a:cubicBezTo>
                      <a:cubicBezTo>
                        <a:pt x="162274" y="387617"/>
                        <a:pt x="161829" y="392515"/>
                        <a:pt x="152182" y="399936"/>
                      </a:cubicBezTo>
                      <a:cubicBezTo>
                        <a:pt x="142534" y="407505"/>
                        <a:pt x="127989" y="399490"/>
                        <a:pt x="119083" y="404388"/>
                      </a:cubicBezTo>
                      <a:cubicBezTo>
                        <a:pt x="110178" y="409286"/>
                        <a:pt x="74408" y="442830"/>
                        <a:pt x="81087" y="451141"/>
                      </a:cubicBezTo>
                      <a:cubicBezTo>
                        <a:pt x="85094" y="456039"/>
                        <a:pt x="90289" y="444017"/>
                        <a:pt x="103054" y="438822"/>
                      </a:cubicBezTo>
                      <a:cubicBezTo>
                        <a:pt x="115818" y="433479"/>
                        <a:pt x="118044" y="442384"/>
                        <a:pt x="125169" y="443275"/>
                      </a:cubicBezTo>
                      <a:cubicBezTo>
                        <a:pt x="132144" y="444165"/>
                        <a:pt x="132590" y="428730"/>
                        <a:pt x="138378" y="430065"/>
                      </a:cubicBezTo>
                      <a:cubicBezTo>
                        <a:pt x="144167" y="431401"/>
                        <a:pt x="149361" y="425167"/>
                        <a:pt x="160048" y="426948"/>
                      </a:cubicBezTo>
                      <a:cubicBezTo>
                        <a:pt x="170586" y="428730"/>
                        <a:pt x="178155" y="424722"/>
                        <a:pt x="183498" y="420269"/>
                      </a:cubicBezTo>
                      <a:cubicBezTo>
                        <a:pt x="188842" y="415817"/>
                        <a:pt x="202942" y="429026"/>
                        <a:pt x="207395" y="426058"/>
                      </a:cubicBezTo>
                      <a:cubicBezTo>
                        <a:pt x="211847" y="422941"/>
                        <a:pt x="231142" y="419379"/>
                        <a:pt x="240938" y="419824"/>
                      </a:cubicBezTo>
                      <a:cubicBezTo>
                        <a:pt x="250585" y="420269"/>
                        <a:pt x="275817" y="408841"/>
                        <a:pt x="282347" y="402607"/>
                      </a:cubicBezTo>
                      <a:cubicBezTo>
                        <a:pt x="289027" y="396374"/>
                        <a:pt x="278340" y="395186"/>
                        <a:pt x="269583" y="396374"/>
                      </a:cubicBezTo>
                      <a:cubicBezTo>
                        <a:pt x="260678" y="397709"/>
                        <a:pt x="262459" y="387617"/>
                        <a:pt x="271810" y="378711"/>
                      </a:cubicBezTo>
                      <a:cubicBezTo>
                        <a:pt x="281012" y="369954"/>
                        <a:pt x="295705" y="363275"/>
                        <a:pt x="296448" y="350066"/>
                      </a:cubicBezTo>
                      <a:close/>
                      <a:moveTo>
                        <a:pt x="30920" y="129065"/>
                      </a:moveTo>
                      <a:cubicBezTo>
                        <a:pt x="42795" y="128620"/>
                        <a:pt x="56449" y="108286"/>
                        <a:pt x="50809" y="102646"/>
                      </a:cubicBezTo>
                      <a:cubicBezTo>
                        <a:pt x="45021" y="96858"/>
                        <a:pt x="22164" y="129511"/>
                        <a:pt x="30920" y="129065"/>
                      </a:cubicBezTo>
                      <a:close/>
                      <a:moveTo>
                        <a:pt x="201606" y="33333"/>
                      </a:moveTo>
                      <a:cubicBezTo>
                        <a:pt x="209176" y="25912"/>
                        <a:pt x="217932" y="-2882"/>
                        <a:pt x="206504" y="235"/>
                      </a:cubicBezTo>
                      <a:cubicBezTo>
                        <a:pt x="195075" y="3352"/>
                        <a:pt x="198341" y="36598"/>
                        <a:pt x="201606" y="33333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262" name="Freeform: Shape 1261">
                <a:extLst>
                  <a:ext uri="{FF2B5EF4-FFF2-40B4-BE49-F238E27FC236}">
                    <a16:creationId xmlns:a16="http://schemas.microsoft.com/office/drawing/2014/main" id="{B9211723-51D9-53B0-A07A-17F9481CFC23}"/>
                  </a:ext>
                </a:extLst>
              </p:cNvPr>
              <p:cNvSpPr/>
              <p:nvPr/>
            </p:nvSpPr>
            <p:spPr>
              <a:xfrm>
                <a:off x="6046623" y="3227449"/>
                <a:ext cx="151580" cy="144701"/>
              </a:xfrm>
              <a:custGeom>
                <a:avLst/>
                <a:gdLst>
                  <a:gd name="connsiteX0" fmla="*/ 70606 w 138239"/>
                  <a:gd name="connsiteY0" fmla="*/ 48150 h 131965"/>
                  <a:gd name="connsiteX1" fmla="*/ 69716 w 138239"/>
                  <a:gd name="connsiteY1" fmla="*/ 27371 h 131965"/>
                  <a:gd name="connsiteX2" fmla="*/ 72832 w 138239"/>
                  <a:gd name="connsiteY2" fmla="*/ 1694 h 131965"/>
                  <a:gd name="connsiteX3" fmla="*/ 51163 w 138239"/>
                  <a:gd name="connsiteY3" fmla="*/ 13567 h 131965"/>
                  <a:gd name="connsiteX4" fmla="*/ 33501 w 138239"/>
                  <a:gd name="connsiteY4" fmla="*/ 22770 h 131965"/>
                  <a:gd name="connsiteX5" fmla="*/ 34836 w 138239"/>
                  <a:gd name="connsiteY5" fmla="*/ 35979 h 131965"/>
                  <a:gd name="connsiteX6" fmla="*/ 17620 w 138239"/>
                  <a:gd name="connsiteY6" fmla="*/ 27222 h 131965"/>
                  <a:gd name="connsiteX7" fmla="*/ 2629 w 138239"/>
                  <a:gd name="connsiteY7" fmla="*/ 48892 h 131965"/>
                  <a:gd name="connsiteX8" fmla="*/ 2629 w 138239"/>
                  <a:gd name="connsiteY8" fmla="*/ 82881 h 131965"/>
                  <a:gd name="connsiteX9" fmla="*/ 14057 w 138239"/>
                  <a:gd name="connsiteY9" fmla="*/ 108854 h 131965"/>
                  <a:gd name="connsiteX10" fmla="*/ 18658 w 138239"/>
                  <a:gd name="connsiteY10" fmla="*/ 122064 h 131965"/>
                  <a:gd name="connsiteX11" fmla="*/ 45820 w 138239"/>
                  <a:gd name="connsiteY11" fmla="*/ 124736 h 131965"/>
                  <a:gd name="connsiteX12" fmla="*/ 56803 w 138239"/>
                  <a:gd name="connsiteY12" fmla="*/ 124439 h 131965"/>
                  <a:gd name="connsiteX13" fmla="*/ 44929 w 138239"/>
                  <a:gd name="connsiteY13" fmla="*/ 108409 h 131965"/>
                  <a:gd name="connsiteX14" fmla="*/ 60365 w 138239"/>
                  <a:gd name="connsiteY14" fmla="*/ 111526 h 131965"/>
                  <a:gd name="connsiteX15" fmla="*/ 81590 w 138239"/>
                  <a:gd name="connsiteY15" fmla="*/ 111081 h 131965"/>
                  <a:gd name="connsiteX16" fmla="*/ 71051 w 138239"/>
                  <a:gd name="connsiteY16" fmla="*/ 92528 h 131965"/>
                  <a:gd name="connsiteX17" fmla="*/ 57397 w 138239"/>
                  <a:gd name="connsiteY17" fmla="*/ 90747 h 131965"/>
                  <a:gd name="connsiteX18" fmla="*/ 65857 w 138239"/>
                  <a:gd name="connsiteY18" fmla="*/ 72194 h 131965"/>
                  <a:gd name="connsiteX19" fmla="*/ 84855 w 138239"/>
                  <a:gd name="connsiteY19" fmla="*/ 62101 h 131965"/>
                  <a:gd name="connsiteX20" fmla="*/ 70755 w 138239"/>
                  <a:gd name="connsiteY20" fmla="*/ 48001 h 131965"/>
                  <a:gd name="connsiteX21" fmla="*/ 137248 w 138239"/>
                  <a:gd name="connsiteY21" fmla="*/ 75014 h 131965"/>
                  <a:gd name="connsiteX22" fmla="*/ 127155 w 138239"/>
                  <a:gd name="connsiteY22" fmla="*/ 81990 h 131965"/>
                  <a:gd name="connsiteX23" fmla="*/ 117062 w 138239"/>
                  <a:gd name="connsiteY23" fmla="*/ 75014 h 131965"/>
                  <a:gd name="connsiteX24" fmla="*/ 97619 w 138239"/>
                  <a:gd name="connsiteY24" fmla="*/ 83326 h 131965"/>
                  <a:gd name="connsiteX25" fmla="*/ 109047 w 138239"/>
                  <a:gd name="connsiteY25" fmla="*/ 110636 h 131965"/>
                  <a:gd name="connsiteX26" fmla="*/ 100736 w 138239"/>
                  <a:gd name="connsiteY26" fmla="*/ 118650 h 131965"/>
                  <a:gd name="connsiteX27" fmla="*/ 108602 w 138239"/>
                  <a:gd name="connsiteY27" fmla="*/ 131860 h 131965"/>
                  <a:gd name="connsiteX28" fmla="*/ 130272 w 138239"/>
                  <a:gd name="connsiteY28" fmla="*/ 107073 h 131965"/>
                  <a:gd name="connsiteX29" fmla="*/ 137396 w 138239"/>
                  <a:gd name="connsiteY29" fmla="*/ 74866 h 131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38239" h="131965">
                    <a:moveTo>
                      <a:pt x="70606" y="48150"/>
                    </a:moveTo>
                    <a:cubicBezTo>
                      <a:pt x="66154" y="45923"/>
                      <a:pt x="64373" y="31823"/>
                      <a:pt x="69716" y="27371"/>
                    </a:cubicBezTo>
                    <a:cubicBezTo>
                      <a:pt x="75059" y="22918"/>
                      <a:pt x="77285" y="6146"/>
                      <a:pt x="72832" y="1694"/>
                    </a:cubicBezTo>
                    <a:cubicBezTo>
                      <a:pt x="68380" y="-2759"/>
                      <a:pt x="52499" y="1694"/>
                      <a:pt x="51163" y="13567"/>
                    </a:cubicBezTo>
                    <a:cubicBezTo>
                      <a:pt x="49827" y="25441"/>
                      <a:pt x="37063" y="20246"/>
                      <a:pt x="33501" y="22770"/>
                    </a:cubicBezTo>
                    <a:cubicBezTo>
                      <a:pt x="29939" y="25441"/>
                      <a:pt x="40625" y="30784"/>
                      <a:pt x="34836" y="35979"/>
                    </a:cubicBezTo>
                    <a:cubicBezTo>
                      <a:pt x="29048" y="41322"/>
                      <a:pt x="26822" y="27964"/>
                      <a:pt x="17620" y="27222"/>
                    </a:cubicBezTo>
                    <a:cubicBezTo>
                      <a:pt x="8417" y="26332"/>
                      <a:pt x="7527" y="41322"/>
                      <a:pt x="2629" y="48892"/>
                    </a:cubicBezTo>
                    <a:cubicBezTo>
                      <a:pt x="-2269" y="56461"/>
                      <a:pt x="848" y="72343"/>
                      <a:pt x="2629" y="82881"/>
                    </a:cubicBezTo>
                    <a:cubicBezTo>
                      <a:pt x="4410" y="93419"/>
                      <a:pt x="17174" y="100098"/>
                      <a:pt x="14057" y="108854"/>
                    </a:cubicBezTo>
                    <a:cubicBezTo>
                      <a:pt x="12573" y="113010"/>
                      <a:pt x="15542" y="117611"/>
                      <a:pt x="18658" y="122064"/>
                    </a:cubicBezTo>
                    <a:cubicBezTo>
                      <a:pt x="30384" y="122361"/>
                      <a:pt x="41219" y="123103"/>
                      <a:pt x="45820" y="124736"/>
                    </a:cubicBezTo>
                    <a:cubicBezTo>
                      <a:pt x="47749" y="125329"/>
                      <a:pt x="51757" y="125181"/>
                      <a:pt x="56803" y="124439"/>
                    </a:cubicBezTo>
                    <a:cubicBezTo>
                      <a:pt x="52944" y="118057"/>
                      <a:pt x="44187" y="113010"/>
                      <a:pt x="44929" y="108409"/>
                    </a:cubicBezTo>
                    <a:cubicBezTo>
                      <a:pt x="45820" y="102175"/>
                      <a:pt x="54131" y="106183"/>
                      <a:pt x="60365" y="111526"/>
                    </a:cubicBezTo>
                    <a:cubicBezTo>
                      <a:pt x="66450" y="116869"/>
                      <a:pt x="80253" y="117760"/>
                      <a:pt x="81590" y="111081"/>
                    </a:cubicBezTo>
                    <a:cubicBezTo>
                      <a:pt x="82332" y="107073"/>
                      <a:pt x="79363" y="88224"/>
                      <a:pt x="71051" y="92528"/>
                    </a:cubicBezTo>
                    <a:cubicBezTo>
                      <a:pt x="62592" y="96981"/>
                      <a:pt x="60514" y="95200"/>
                      <a:pt x="57397" y="90747"/>
                    </a:cubicBezTo>
                    <a:cubicBezTo>
                      <a:pt x="54280" y="86294"/>
                      <a:pt x="63630" y="79318"/>
                      <a:pt x="65857" y="72194"/>
                    </a:cubicBezTo>
                    <a:cubicBezTo>
                      <a:pt x="68083" y="65070"/>
                      <a:pt x="82628" y="67742"/>
                      <a:pt x="84855" y="62101"/>
                    </a:cubicBezTo>
                    <a:cubicBezTo>
                      <a:pt x="87081" y="56461"/>
                      <a:pt x="75207" y="50228"/>
                      <a:pt x="70755" y="48001"/>
                    </a:cubicBezTo>
                    <a:close/>
                    <a:moveTo>
                      <a:pt x="137248" y="75014"/>
                    </a:moveTo>
                    <a:cubicBezTo>
                      <a:pt x="133685" y="72788"/>
                      <a:pt x="131014" y="81248"/>
                      <a:pt x="127155" y="81990"/>
                    </a:cubicBezTo>
                    <a:cubicBezTo>
                      <a:pt x="123148" y="82881"/>
                      <a:pt x="118843" y="65218"/>
                      <a:pt x="117062" y="75014"/>
                    </a:cubicBezTo>
                    <a:cubicBezTo>
                      <a:pt x="115281" y="84662"/>
                      <a:pt x="106524" y="71007"/>
                      <a:pt x="97619" y="83326"/>
                    </a:cubicBezTo>
                    <a:cubicBezTo>
                      <a:pt x="88862" y="95645"/>
                      <a:pt x="102962" y="106777"/>
                      <a:pt x="109047" y="110636"/>
                    </a:cubicBezTo>
                    <a:cubicBezTo>
                      <a:pt x="115133" y="114495"/>
                      <a:pt x="108602" y="120283"/>
                      <a:pt x="100736" y="118650"/>
                    </a:cubicBezTo>
                    <a:cubicBezTo>
                      <a:pt x="92721" y="116869"/>
                      <a:pt x="97619" y="130079"/>
                      <a:pt x="108602" y="131860"/>
                    </a:cubicBezTo>
                    <a:cubicBezTo>
                      <a:pt x="119586" y="133641"/>
                      <a:pt x="131608" y="112417"/>
                      <a:pt x="130272" y="107073"/>
                    </a:cubicBezTo>
                    <a:cubicBezTo>
                      <a:pt x="128936" y="101730"/>
                      <a:pt x="141552" y="77537"/>
                      <a:pt x="137396" y="7486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3" name="Freeform: Shape 1262">
                <a:extLst>
                  <a:ext uri="{FF2B5EF4-FFF2-40B4-BE49-F238E27FC236}">
                    <a16:creationId xmlns:a16="http://schemas.microsoft.com/office/drawing/2014/main" id="{9CDFF92B-4B08-50F1-B99C-9A41A170466B}"/>
                  </a:ext>
                </a:extLst>
              </p:cNvPr>
              <p:cNvSpPr/>
              <p:nvPr/>
            </p:nvSpPr>
            <p:spPr>
              <a:xfrm>
                <a:off x="6151349" y="2631907"/>
                <a:ext cx="407877" cy="706529"/>
              </a:xfrm>
              <a:custGeom>
                <a:avLst/>
                <a:gdLst>
                  <a:gd name="connsiteX0" fmla="*/ 368120 w 371978"/>
                  <a:gd name="connsiteY0" fmla="*/ 148977 h 644344"/>
                  <a:gd name="connsiteX1" fmla="*/ 362480 w 371978"/>
                  <a:gd name="connsiteY1" fmla="*/ 133393 h 644344"/>
                  <a:gd name="connsiteX2" fmla="*/ 363964 w 371978"/>
                  <a:gd name="connsiteY2" fmla="*/ 107864 h 644344"/>
                  <a:gd name="connsiteX3" fmla="*/ 356840 w 371978"/>
                  <a:gd name="connsiteY3" fmla="*/ 81000 h 644344"/>
                  <a:gd name="connsiteX4" fmla="*/ 355504 w 371978"/>
                  <a:gd name="connsiteY4" fmla="*/ 52651 h 644344"/>
                  <a:gd name="connsiteX5" fmla="*/ 312907 w 371978"/>
                  <a:gd name="connsiteY5" fmla="*/ 27122 h 644344"/>
                  <a:gd name="connsiteX6" fmla="*/ 277434 w 371978"/>
                  <a:gd name="connsiteY6" fmla="*/ 1594 h 644344"/>
                  <a:gd name="connsiteX7" fmla="*/ 260365 w 371978"/>
                  <a:gd name="connsiteY7" fmla="*/ 24302 h 644344"/>
                  <a:gd name="connsiteX8" fmla="*/ 240477 w 371978"/>
                  <a:gd name="connsiteY8" fmla="*/ 29943 h 644344"/>
                  <a:gd name="connsiteX9" fmla="*/ 209308 w 371978"/>
                  <a:gd name="connsiteY9" fmla="*/ 24302 h 644344"/>
                  <a:gd name="connsiteX10" fmla="*/ 202184 w 371978"/>
                  <a:gd name="connsiteY10" fmla="*/ 45527 h 644344"/>
                  <a:gd name="connsiteX11" fmla="*/ 179476 w 371978"/>
                  <a:gd name="connsiteY11" fmla="*/ 53987 h 644344"/>
                  <a:gd name="connsiteX12" fmla="*/ 156767 w 371978"/>
                  <a:gd name="connsiteY12" fmla="*/ 71055 h 644344"/>
                  <a:gd name="connsiteX13" fmla="*/ 148307 w 371978"/>
                  <a:gd name="connsiteY13" fmla="*/ 92280 h 644344"/>
                  <a:gd name="connsiteX14" fmla="*/ 141182 w 371978"/>
                  <a:gd name="connsiteY14" fmla="*/ 107864 h 644344"/>
                  <a:gd name="connsiteX15" fmla="*/ 125598 w 371978"/>
                  <a:gd name="connsiteY15" fmla="*/ 130573 h 644344"/>
                  <a:gd name="connsiteX16" fmla="*/ 119958 w 371978"/>
                  <a:gd name="connsiteY16" fmla="*/ 147641 h 644344"/>
                  <a:gd name="connsiteX17" fmla="*/ 97250 w 371978"/>
                  <a:gd name="connsiteY17" fmla="*/ 153281 h 644344"/>
                  <a:gd name="connsiteX18" fmla="*/ 95914 w 371978"/>
                  <a:gd name="connsiteY18" fmla="*/ 180294 h 644344"/>
                  <a:gd name="connsiteX19" fmla="*/ 76025 w 371978"/>
                  <a:gd name="connsiteY19" fmla="*/ 218587 h 644344"/>
                  <a:gd name="connsiteX20" fmla="*/ 83149 w 371978"/>
                  <a:gd name="connsiteY20" fmla="*/ 234171 h 644344"/>
                  <a:gd name="connsiteX21" fmla="*/ 83149 w 371978"/>
                  <a:gd name="connsiteY21" fmla="*/ 251240 h 644344"/>
                  <a:gd name="connsiteX22" fmla="*/ 63261 w 371978"/>
                  <a:gd name="connsiteY22" fmla="*/ 252724 h 644344"/>
                  <a:gd name="connsiteX23" fmla="*/ 33428 w 371978"/>
                  <a:gd name="connsiteY23" fmla="*/ 272613 h 644344"/>
                  <a:gd name="connsiteX24" fmla="*/ 30608 w 371978"/>
                  <a:gd name="connsiteY24" fmla="*/ 302445 h 644344"/>
                  <a:gd name="connsiteX25" fmla="*/ 30608 w 371978"/>
                  <a:gd name="connsiteY25" fmla="*/ 332278 h 644344"/>
                  <a:gd name="connsiteX26" fmla="*/ 29272 w 371978"/>
                  <a:gd name="connsiteY26" fmla="*/ 360627 h 644344"/>
                  <a:gd name="connsiteX27" fmla="*/ 49161 w 371978"/>
                  <a:gd name="connsiteY27" fmla="*/ 381851 h 644344"/>
                  <a:gd name="connsiteX28" fmla="*/ 37881 w 371978"/>
                  <a:gd name="connsiteY28" fmla="*/ 397436 h 644344"/>
                  <a:gd name="connsiteX29" fmla="*/ 39365 w 371978"/>
                  <a:gd name="connsiteY29" fmla="*/ 411684 h 644344"/>
                  <a:gd name="connsiteX30" fmla="*/ 40701 w 371978"/>
                  <a:gd name="connsiteY30" fmla="*/ 440033 h 644344"/>
                  <a:gd name="connsiteX31" fmla="*/ 20812 w 371978"/>
                  <a:gd name="connsiteY31" fmla="*/ 447157 h 644344"/>
                  <a:gd name="connsiteX32" fmla="*/ 16508 w 371978"/>
                  <a:gd name="connsiteY32" fmla="*/ 471201 h 644344"/>
                  <a:gd name="connsiteX33" fmla="*/ 9384 w 371978"/>
                  <a:gd name="connsiteY33" fmla="*/ 491090 h 644344"/>
                  <a:gd name="connsiteX34" fmla="*/ 33 w 371978"/>
                  <a:gd name="connsiteY34" fmla="*/ 489754 h 644344"/>
                  <a:gd name="connsiteX35" fmla="*/ 33 w 371978"/>
                  <a:gd name="connsiteY35" fmla="*/ 492574 h 644344"/>
                  <a:gd name="connsiteX36" fmla="*/ 13243 w 371978"/>
                  <a:gd name="connsiteY36" fmla="*/ 522555 h 644344"/>
                  <a:gd name="connsiteX37" fmla="*/ 23780 w 371978"/>
                  <a:gd name="connsiteY37" fmla="*/ 553427 h 644344"/>
                  <a:gd name="connsiteX38" fmla="*/ 38771 w 371978"/>
                  <a:gd name="connsiteY38" fmla="*/ 580292 h 644344"/>
                  <a:gd name="connsiteX39" fmla="*/ 45005 w 371978"/>
                  <a:gd name="connsiteY39" fmla="*/ 602852 h 644344"/>
                  <a:gd name="connsiteX40" fmla="*/ 53317 w 371978"/>
                  <a:gd name="connsiteY40" fmla="*/ 616507 h 644344"/>
                  <a:gd name="connsiteX41" fmla="*/ 53762 w 371978"/>
                  <a:gd name="connsiteY41" fmla="*/ 641590 h 644344"/>
                  <a:gd name="connsiteX42" fmla="*/ 77213 w 371978"/>
                  <a:gd name="connsiteY42" fmla="*/ 641145 h 644344"/>
                  <a:gd name="connsiteX43" fmla="*/ 88196 w 371978"/>
                  <a:gd name="connsiteY43" fmla="*/ 623482 h 644344"/>
                  <a:gd name="connsiteX44" fmla="*/ 97398 w 371978"/>
                  <a:gd name="connsiteY44" fmla="*/ 613835 h 644344"/>
                  <a:gd name="connsiteX45" fmla="*/ 122036 w 371978"/>
                  <a:gd name="connsiteY45" fmla="*/ 611609 h 644344"/>
                  <a:gd name="connsiteX46" fmla="*/ 139253 w 371978"/>
                  <a:gd name="connsiteY46" fmla="*/ 597954 h 644344"/>
                  <a:gd name="connsiteX47" fmla="*/ 149791 w 371978"/>
                  <a:gd name="connsiteY47" fmla="*/ 602406 h 644344"/>
                  <a:gd name="connsiteX48" fmla="*/ 166562 w 371978"/>
                  <a:gd name="connsiteY48" fmla="*/ 574206 h 644344"/>
                  <a:gd name="connsiteX49" fmla="*/ 156025 w 371978"/>
                  <a:gd name="connsiteY49" fmla="*/ 575987 h 644344"/>
                  <a:gd name="connsiteX50" fmla="*/ 155579 w 371978"/>
                  <a:gd name="connsiteY50" fmla="*/ 555208 h 644344"/>
                  <a:gd name="connsiteX51" fmla="*/ 160478 w 371978"/>
                  <a:gd name="connsiteY51" fmla="*/ 512908 h 644344"/>
                  <a:gd name="connsiteX52" fmla="*/ 177249 w 371978"/>
                  <a:gd name="connsiteY52" fmla="*/ 494800 h 644344"/>
                  <a:gd name="connsiteX53" fmla="*/ 204114 w 371978"/>
                  <a:gd name="connsiteY53" fmla="*/ 469717 h 644344"/>
                  <a:gd name="connsiteX54" fmla="*/ 221775 w 371978"/>
                  <a:gd name="connsiteY54" fmla="*/ 445524 h 644344"/>
                  <a:gd name="connsiteX55" fmla="*/ 193575 w 371978"/>
                  <a:gd name="connsiteY55" fmla="*/ 414207 h 644344"/>
                  <a:gd name="connsiteX56" fmla="*/ 172351 w 371978"/>
                  <a:gd name="connsiteY56" fmla="*/ 408419 h 644344"/>
                  <a:gd name="connsiteX57" fmla="*/ 168789 w 371978"/>
                  <a:gd name="connsiteY57" fmla="*/ 374875 h 644344"/>
                  <a:gd name="connsiteX58" fmla="*/ 179772 w 371978"/>
                  <a:gd name="connsiteY58" fmla="*/ 345785 h 644344"/>
                  <a:gd name="connsiteX59" fmla="*/ 187787 w 371978"/>
                  <a:gd name="connsiteY59" fmla="*/ 322779 h 644344"/>
                  <a:gd name="connsiteX60" fmla="*/ 201887 w 371978"/>
                  <a:gd name="connsiteY60" fmla="*/ 309124 h 644344"/>
                  <a:gd name="connsiteX61" fmla="*/ 222666 w 371978"/>
                  <a:gd name="connsiteY61" fmla="*/ 285674 h 644344"/>
                  <a:gd name="connsiteX62" fmla="*/ 250866 w 371978"/>
                  <a:gd name="connsiteY62" fmla="*/ 269347 h 644344"/>
                  <a:gd name="connsiteX63" fmla="*/ 296729 w 371978"/>
                  <a:gd name="connsiteY63" fmla="*/ 234913 h 644344"/>
                  <a:gd name="connsiteX64" fmla="*/ 293612 w 371978"/>
                  <a:gd name="connsiteY64" fmla="*/ 206268 h 644344"/>
                  <a:gd name="connsiteX65" fmla="*/ 305040 w 371978"/>
                  <a:gd name="connsiteY65" fmla="*/ 182075 h 644344"/>
                  <a:gd name="connsiteX66" fmla="*/ 324484 w 371978"/>
                  <a:gd name="connsiteY66" fmla="*/ 166639 h 644344"/>
                  <a:gd name="connsiteX67" fmla="*/ 355801 w 371978"/>
                  <a:gd name="connsiteY67" fmla="*/ 163522 h 644344"/>
                  <a:gd name="connsiteX68" fmla="*/ 371979 w 371978"/>
                  <a:gd name="connsiteY68" fmla="*/ 164264 h 644344"/>
                  <a:gd name="connsiteX69" fmla="*/ 367823 w 371978"/>
                  <a:gd name="connsiteY69" fmla="*/ 149571 h 644344"/>
                  <a:gd name="connsiteX70" fmla="*/ 218956 w 371978"/>
                  <a:gd name="connsiteY70" fmla="*/ 537101 h 644344"/>
                  <a:gd name="connsiteX71" fmla="*/ 198622 w 371978"/>
                  <a:gd name="connsiteY71" fmla="*/ 575987 h 644344"/>
                  <a:gd name="connsiteX72" fmla="*/ 218956 w 371978"/>
                  <a:gd name="connsiteY72" fmla="*/ 537101 h 64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71978" h="644344">
                    <a:moveTo>
                      <a:pt x="368120" y="148977"/>
                    </a:moveTo>
                    <a:cubicBezTo>
                      <a:pt x="363815" y="144673"/>
                      <a:pt x="355355" y="133393"/>
                      <a:pt x="362480" y="133393"/>
                    </a:cubicBezTo>
                    <a:cubicBezTo>
                      <a:pt x="369604" y="133393"/>
                      <a:pt x="372424" y="112168"/>
                      <a:pt x="363964" y="107864"/>
                    </a:cubicBezTo>
                    <a:cubicBezTo>
                      <a:pt x="355504" y="103560"/>
                      <a:pt x="363964" y="85156"/>
                      <a:pt x="356840" y="81000"/>
                    </a:cubicBezTo>
                    <a:cubicBezTo>
                      <a:pt x="349716" y="76695"/>
                      <a:pt x="354020" y="62595"/>
                      <a:pt x="355504" y="52651"/>
                    </a:cubicBezTo>
                    <a:cubicBezTo>
                      <a:pt x="356840" y="42707"/>
                      <a:pt x="328491" y="34247"/>
                      <a:pt x="312907" y="27122"/>
                    </a:cubicBezTo>
                    <a:cubicBezTo>
                      <a:pt x="297323" y="19998"/>
                      <a:pt x="290198" y="8718"/>
                      <a:pt x="277434" y="1594"/>
                    </a:cubicBezTo>
                    <a:cubicBezTo>
                      <a:pt x="264670" y="-5530"/>
                      <a:pt x="260365" y="12874"/>
                      <a:pt x="260365" y="24302"/>
                    </a:cubicBezTo>
                    <a:cubicBezTo>
                      <a:pt x="260365" y="35731"/>
                      <a:pt x="249085" y="37067"/>
                      <a:pt x="240477" y="29943"/>
                    </a:cubicBezTo>
                    <a:cubicBezTo>
                      <a:pt x="232017" y="22818"/>
                      <a:pt x="222073" y="29943"/>
                      <a:pt x="209308" y="24302"/>
                    </a:cubicBezTo>
                    <a:cubicBezTo>
                      <a:pt x="196544" y="18662"/>
                      <a:pt x="202184" y="37067"/>
                      <a:pt x="202184" y="45527"/>
                    </a:cubicBezTo>
                    <a:cubicBezTo>
                      <a:pt x="202184" y="53987"/>
                      <a:pt x="187935" y="53987"/>
                      <a:pt x="179476" y="53987"/>
                    </a:cubicBezTo>
                    <a:cubicBezTo>
                      <a:pt x="171015" y="53987"/>
                      <a:pt x="156767" y="61111"/>
                      <a:pt x="156767" y="71055"/>
                    </a:cubicBezTo>
                    <a:cubicBezTo>
                      <a:pt x="156767" y="81000"/>
                      <a:pt x="144002" y="86640"/>
                      <a:pt x="148307" y="92280"/>
                    </a:cubicBezTo>
                    <a:cubicBezTo>
                      <a:pt x="152611" y="97920"/>
                      <a:pt x="146822" y="103560"/>
                      <a:pt x="141182" y="107864"/>
                    </a:cubicBezTo>
                    <a:cubicBezTo>
                      <a:pt x="135542" y="112168"/>
                      <a:pt x="129903" y="126268"/>
                      <a:pt x="125598" y="130573"/>
                    </a:cubicBezTo>
                    <a:cubicBezTo>
                      <a:pt x="121294" y="134877"/>
                      <a:pt x="128418" y="141853"/>
                      <a:pt x="119958" y="147641"/>
                    </a:cubicBezTo>
                    <a:cubicBezTo>
                      <a:pt x="111498" y="153281"/>
                      <a:pt x="101554" y="148977"/>
                      <a:pt x="97250" y="153281"/>
                    </a:cubicBezTo>
                    <a:cubicBezTo>
                      <a:pt x="92945" y="157585"/>
                      <a:pt x="97250" y="167530"/>
                      <a:pt x="95914" y="180294"/>
                    </a:cubicBezTo>
                    <a:cubicBezTo>
                      <a:pt x="94430" y="193058"/>
                      <a:pt x="84485" y="207158"/>
                      <a:pt x="76025" y="218587"/>
                    </a:cubicBezTo>
                    <a:cubicBezTo>
                      <a:pt x="67565" y="229867"/>
                      <a:pt x="78845" y="232835"/>
                      <a:pt x="83149" y="234171"/>
                    </a:cubicBezTo>
                    <a:cubicBezTo>
                      <a:pt x="87454" y="235656"/>
                      <a:pt x="87454" y="242631"/>
                      <a:pt x="83149" y="251240"/>
                    </a:cubicBezTo>
                    <a:cubicBezTo>
                      <a:pt x="78845" y="259848"/>
                      <a:pt x="68901" y="254060"/>
                      <a:pt x="63261" y="252724"/>
                    </a:cubicBezTo>
                    <a:cubicBezTo>
                      <a:pt x="57621" y="251240"/>
                      <a:pt x="42037" y="258364"/>
                      <a:pt x="33428" y="272613"/>
                    </a:cubicBezTo>
                    <a:cubicBezTo>
                      <a:pt x="24968" y="286861"/>
                      <a:pt x="27788" y="295321"/>
                      <a:pt x="30608" y="302445"/>
                    </a:cubicBezTo>
                    <a:cubicBezTo>
                      <a:pt x="33428" y="309570"/>
                      <a:pt x="23484" y="318030"/>
                      <a:pt x="30608" y="332278"/>
                    </a:cubicBezTo>
                    <a:cubicBezTo>
                      <a:pt x="37732" y="346527"/>
                      <a:pt x="27788" y="349347"/>
                      <a:pt x="29272" y="360627"/>
                    </a:cubicBezTo>
                    <a:cubicBezTo>
                      <a:pt x="30608" y="371907"/>
                      <a:pt x="47677" y="370571"/>
                      <a:pt x="49161" y="381851"/>
                    </a:cubicBezTo>
                    <a:cubicBezTo>
                      <a:pt x="50497" y="393131"/>
                      <a:pt x="43521" y="397436"/>
                      <a:pt x="37881" y="397436"/>
                    </a:cubicBezTo>
                    <a:cubicBezTo>
                      <a:pt x="32241" y="397436"/>
                      <a:pt x="33576" y="408716"/>
                      <a:pt x="39365" y="411684"/>
                    </a:cubicBezTo>
                    <a:cubicBezTo>
                      <a:pt x="45005" y="414504"/>
                      <a:pt x="43669" y="434393"/>
                      <a:pt x="40701" y="440033"/>
                    </a:cubicBezTo>
                    <a:cubicBezTo>
                      <a:pt x="37881" y="445673"/>
                      <a:pt x="19477" y="440033"/>
                      <a:pt x="20812" y="447157"/>
                    </a:cubicBezTo>
                    <a:cubicBezTo>
                      <a:pt x="22148" y="454281"/>
                      <a:pt x="16508" y="465561"/>
                      <a:pt x="16508" y="471201"/>
                    </a:cubicBezTo>
                    <a:cubicBezTo>
                      <a:pt x="16508" y="476841"/>
                      <a:pt x="15024" y="495246"/>
                      <a:pt x="9384" y="491090"/>
                    </a:cubicBezTo>
                    <a:cubicBezTo>
                      <a:pt x="7157" y="489457"/>
                      <a:pt x="3595" y="489309"/>
                      <a:pt x="33" y="489754"/>
                    </a:cubicBezTo>
                    <a:cubicBezTo>
                      <a:pt x="33" y="490645"/>
                      <a:pt x="33" y="491535"/>
                      <a:pt x="33" y="492574"/>
                    </a:cubicBezTo>
                    <a:cubicBezTo>
                      <a:pt x="-412" y="503557"/>
                      <a:pt x="3595" y="514689"/>
                      <a:pt x="13243" y="522555"/>
                    </a:cubicBezTo>
                    <a:cubicBezTo>
                      <a:pt x="22890" y="530570"/>
                      <a:pt x="15469" y="542444"/>
                      <a:pt x="23780" y="553427"/>
                    </a:cubicBezTo>
                    <a:cubicBezTo>
                      <a:pt x="32092" y="564410"/>
                      <a:pt x="29569" y="572425"/>
                      <a:pt x="38771" y="580292"/>
                    </a:cubicBezTo>
                    <a:cubicBezTo>
                      <a:pt x="47973" y="588158"/>
                      <a:pt x="48864" y="592611"/>
                      <a:pt x="45005" y="602852"/>
                    </a:cubicBezTo>
                    <a:cubicBezTo>
                      <a:pt x="40997" y="612944"/>
                      <a:pt x="53020" y="610273"/>
                      <a:pt x="53317" y="616507"/>
                    </a:cubicBezTo>
                    <a:cubicBezTo>
                      <a:pt x="53762" y="622740"/>
                      <a:pt x="50645" y="635505"/>
                      <a:pt x="53762" y="641590"/>
                    </a:cubicBezTo>
                    <a:cubicBezTo>
                      <a:pt x="56879" y="647824"/>
                      <a:pt x="62964" y="641590"/>
                      <a:pt x="77213" y="641145"/>
                    </a:cubicBezTo>
                    <a:cubicBezTo>
                      <a:pt x="91313" y="640699"/>
                      <a:pt x="87750" y="631942"/>
                      <a:pt x="88196" y="623482"/>
                    </a:cubicBezTo>
                    <a:cubicBezTo>
                      <a:pt x="88641" y="615171"/>
                      <a:pt x="95765" y="619030"/>
                      <a:pt x="97398" y="613835"/>
                    </a:cubicBezTo>
                    <a:cubicBezTo>
                      <a:pt x="99179" y="608492"/>
                      <a:pt x="111943" y="607156"/>
                      <a:pt x="122036" y="611609"/>
                    </a:cubicBezTo>
                    <a:cubicBezTo>
                      <a:pt x="132129" y="616061"/>
                      <a:pt x="137472" y="608492"/>
                      <a:pt x="139253" y="597954"/>
                    </a:cubicBezTo>
                    <a:cubicBezTo>
                      <a:pt x="141034" y="587416"/>
                      <a:pt x="146674" y="600180"/>
                      <a:pt x="149791" y="602406"/>
                    </a:cubicBezTo>
                    <a:cubicBezTo>
                      <a:pt x="152908" y="604633"/>
                      <a:pt x="162110" y="586080"/>
                      <a:pt x="166562" y="574206"/>
                    </a:cubicBezTo>
                    <a:cubicBezTo>
                      <a:pt x="171015" y="562332"/>
                      <a:pt x="166117" y="564559"/>
                      <a:pt x="156025" y="575987"/>
                    </a:cubicBezTo>
                    <a:cubicBezTo>
                      <a:pt x="145932" y="587416"/>
                      <a:pt x="151572" y="564559"/>
                      <a:pt x="155579" y="555208"/>
                    </a:cubicBezTo>
                    <a:cubicBezTo>
                      <a:pt x="159587" y="546006"/>
                      <a:pt x="159141" y="518993"/>
                      <a:pt x="160478" y="512908"/>
                    </a:cubicBezTo>
                    <a:cubicBezTo>
                      <a:pt x="161813" y="506674"/>
                      <a:pt x="164485" y="497472"/>
                      <a:pt x="177249" y="494800"/>
                    </a:cubicBezTo>
                    <a:cubicBezTo>
                      <a:pt x="190013" y="492129"/>
                      <a:pt x="206785" y="476248"/>
                      <a:pt x="204114" y="469717"/>
                    </a:cubicBezTo>
                    <a:cubicBezTo>
                      <a:pt x="201442" y="463038"/>
                      <a:pt x="221775" y="452055"/>
                      <a:pt x="221775" y="445524"/>
                    </a:cubicBezTo>
                    <a:cubicBezTo>
                      <a:pt x="221775" y="438994"/>
                      <a:pt x="200551" y="418660"/>
                      <a:pt x="193575" y="414207"/>
                    </a:cubicBezTo>
                    <a:cubicBezTo>
                      <a:pt x="186451" y="409755"/>
                      <a:pt x="171015" y="413317"/>
                      <a:pt x="172351" y="408419"/>
                    </a:cubicBezTo>
                    <a:cubicBezTo>
                      <a:pt x="173687" y="403521"/>
                      <a:pt x="170570" y="384523"/>
                      <a:pt x="168789" y="374875"/>
                    </a:cubicBezTo>
                    <a:cubicBezTo>
                      <a:pt x="167008" y="365228"/>
                      <a:pt x="179772" y="354987"/>
                      <a:pt x="179772" y="345785"/>
                    </a:cubicBezTo>
                    <a:cubicBezTo>
                      <a:pt x="179772" y="336582"/>
                      <a:pt x="179327" y="325896"/>
                      <a:pt x="187787" y="322779"/>
                    </a:cubicBezTo>
                    <a:cubicBezTo>
                      <a:pt x="196099" y="319662"/>
                      <a:pt x="190904" y="311796"/>
                      <a:pt x="201887" y="309124"/>
                    </a:cubicBezTo>
                    <a:cubicBezTo>
                      <a:pt x="212870" y="306453"/>
                      <a:pt x="210644" y="290572"/>
                      <a:pt x="222666" y="285674"/>
                    </a:cubicBezTo>
                    <a:cubicBezTo>
                      <a:pt x="234540" y="280776"/>
                      <a:pt x="235430" y="276768"/>
                      <a:pt x="250866" y="269347"/>
                    </a:cubicBezTo>
                    <a:cubicBezTo>
                      <a:pt x="266302" y="261778"/>
                      <a:pt x="292276" y="244116"/>
                      <a:pt x="296729" y="234913"/>
                    </a:cubicBezTo>
                    <a:cubicBezTo>
                      <a:pt x="301181" y="225711"/>
                      <a:pt x="280848" y="215915"/>
                      <a:pt x="293612" y="206268"/>
                    </a:cubicBezTo>
                    <a:cubicBezTo>
                      <a:pt x="306376" y="196620"/>
                      <a:pt x="295838" y="185489"/>
                      <a:pt x="305040" y="182075"/>
                    </a:cubicBezTo>
                    <a:cubicBezTo>
                      <a:pt x="314243" y="178513"/>
                      <a:pt x="317805" y="173763"/>
                      <a:pt x="324484" y="166639"/>
                    </a:cubicBezTo>
                    <a:cubicBezTo>
                      <a:pt x="331163" y="159515"/>
                      <a:pt x="339920" y="166194"/>
                      <a:pt x="355801" y="163522"/>
                    </a:cubicBezTo>
                    <a:cubicBezTo>
                      <a:pt x="361589" y="162483"/>
                      <a:pt x="366932" y="163077"/>
                      <a:pt x="371979" y="164264"/>
                    </a:cubicBezTo>
                    <a:cubicBezTo>
                      <a:pt x="371237" y="157289"/>
                      <a:pt x="369752" y="151500"/>
                      <a:pt x="367823" y="149571"/>
                    </a:cubicBezTo>
                    <a:close/>
                    <a:moveTo>
                      <a:pt x="218956" y="537101"/>
                    </a:moveTo>
                    <a:cubicBezTo>
                      <a:pt x="202184" y="537546"/>
                      <a:pt x="194318" y="570496"/>
                      <a:pt x="198622" y="575987"/>
                    </a:cubicBezTo>
                    <a:cubicBezTo>
                      <a:pt x="202184" y="580440"/>
                      <a:pt x="235727" y="536655"/>
                      <a:pt x="218956" y="53710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9" name="Freeform: Shape 1268">
                <a:extLst>
                  <a:ext uri="{FF2B5EF4-FFF2-40B4-BE49-F238E27FC236}">
                    <a16:creationId xmlns:a16="http://schemas.microsoft.com/office/drawing/2014/main" id="{27AB7A27-8655-6D03-B211-745AF66D19B3}"/>
                  </a:ext>
                </a:extLst>
              </p:cNvPr>
              <p:cNvSpPr/>
              <p:nvPr/>
            </p:nvSpPr>
            <p:spPr>
              <a:xfrm>
                <a:off x="6490523" y="3134239"/>
                <a:ext cx="197333" cy="97670"/>
              </a:xfrm>
              <a:custGeom>
                <a:avLst/>
                <a:gdLst>
                  <a:gd name="connsiteX0" fmla="*/ 171301 w 179965"/>
                  <a:gd name="connsiteY0" fmla="*/ 22729 h 89074"/>
                  <a:gd name="connsiteX1" fmla="*/ 177386 w 179965"/>
                  <a:gd name="connsiteY1" fmla="*/ 3138 h 89074"/>
                  <a:gd name="connsiteX2" fmla="*/ 170856 w 179965"/>
                  <a:gd name="connsiteY2" fmla="*/ 6255 h 89074"/>
                  <a:gd name="connsiteX3" fmla="*/ 114307 w 179965"/>
                  <a:gd name="connsiteY3" fmla="*/ 466 h 89074"/>
                  <a:gd name="connsiteX4" fmla="*/ 58649 w 179965"/>
                  <a:gd name="connsiteY4" fmla="*/ 11449 h 89074"/>
                  <a:gd name="connsiteX5" fmla="*/ 40541 w 179965"/>
                  <a:gd name="connsiteY5" fmla="*/ 28666 h 89074"/>
                  <a:gd name="connsiteX6" fmla="*/ 46775 w 179965"/>
                  <a:gd name="connsiteY6" fmla="*/ 47664 h 89074"/>
                  <a:gd name="connsiteX7" fmla="*/ 64437 w 179965"/>
                  <a:gd name="connsiteY7" fmla="*/ 57757 h 89074"/>
                  <a:gd name="connsiteX8" fmla="*/ 70523 w 179965"/>
                  <a:gd name="connsiteY8" fmla="*/ 69631 h 89074"/>
                  <a:gd name="connsiteX9" fmla="*/ 70226 w 179965"/>
                  <a:gd name="connsiteY9" fmla="*/ 70076 h 89074"/>
                  <a:gd name="connsiteX10" fmla="*/ 102433 w 179965"/>
                  <a:gd name="connsiteY10" fmla="*/ 69631 h 89074"/>
                  <a:gd name="connsiteX11" fmla="*/ 132414 w 179965"/>
                  <a:gd name="connsiteY11" fmla="*/ 87293 h 89074"/>
                  <a:gd name="connsiteX12" fmla="*/ 160912 w 179965"/>
                  <a:gd name="connsiteY12" fmla="*/ 89074 h 89074"/>
                  <a:gd name="connsiteX13" fmla="*/ 161951 w 179965"/>
                  <a:gd name="connsiteY13" fmla="*/ 80763 h 89074"/>
                  <a:gd name="connsiteX14" fmla="*/ 169965 w 179965"/>
                  <a:gd name="connsiteY14" fmla="*/ 70818 h 89074"/>
                  <a:gd name="connsiteX15" fmla="*/ 163286 w 179965"/>
                  <a:gd name="connsiteY15" fmla="*/ 54937 h 89074"/>
                  <a:gd name="connsiteX16" fmla="*/ 161357 w 179965"/>
                  <a:gd name="connsiteY16" fmla="*/ 37720 h 89074"/>
                  <a:gd name="connsiteX17" fmla="*/ 171301 w 179965"/>
                  <a:gd name="connsiteY17" fmla="*/ 22433 h 89074"/>
                  <a:gd name="connsiteX18" fmla="*/ 15161 w 179965"/>
                  <a:gd name="connsiteY18" fmla="*/ 44102 h 89074"/>
                  <a:gd name="connsiteX19" fmla="*/ 3288 w 179965"/>
                  <a:gd name="connsiteY19" fmla="*/ 70076 h 89074"/>
                  <a:gd name="connsiteX20" fmla="*/ 34159 w 179965"/>
                  <a:gd name="connsiteY20" fmla="*/ 49742 h 89074"/>
                  <a:gd name="connsiteX21" fmla="*/ 15161 w 179965"/>
                  <a:gd name="connsiteY21" fmla="*/ 43954 h 89074"/>
                  <a:gd name="connsiteX22" fmla="*/ 28371 w 179965"/>
                  <a:gd name="connsiteY22" fmla="*/ 31338 h 89074"/>
                  <a:gd name="connsiteX23" fmla="*/ 9372 w 179965"/>
                  <a:gd name="connsiteY23" fmla="*/ 33564 h 89074"/>
                  <a:gd name="connsiteX24" fmla="*/ 28371 w 179965"/>
                  <a:gd name="connsiteY24" fmla="*/ 31338 h 8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9965" h="89074">
                    <a:moveTo>
                      <a:pt x="171301" y="22729"/>
                    </a:moveTo>
                    <a:cubicBezTo>
                      <a:pt x="175011" y="14863"/>
                      <a:pt x="184511" y="13527"/>
                      <a:pt x="177386" y="3138"/>
                    </a:cubicBezTo>
                    <a:cubicBezTo>
                      <a:pt x="176051" y="4325"/>
                      <a:pt x="174121" y="5364"/>
                      <a:pt x="170856" y="6255"/>
                    </a:cubicBezTo>
                    <a:cubicBezTo>
                      <a:pt x="158092" y="9817"/>
                      <a:pt x="130188" y="-2502"/>
                      <a:pt x="114307" y="466"/>
                    </a:cubicBezTo>
                    <a:cubicBezTo>
                      <a:pt x="98426" y="3583"/>
                      <a:pt x="66218" y="3583"/>
                      <a:pt x="58649" y="11449"/>
                    </a:cubicBezTo>
                    <a:cubicBezTo>
                      <a:pt x="51079" y="19464"/>
                      <a:pt x="32230" y="21542"/>
                      <a:pt x="40541" y="28666"/>
                    </a:cubicBezTo>
                    <a:cubicBezTo>
                      <a:pt x="49001" y="35791"/>
                      <a:pt x="40541" y="39204"/>
                      <a:pt x="46775" y="47664"/>
                    </a:cubicBezTo>
                    <a:cubicBezTo>
                      <a:pt x="53009" y="55976"/>
                      <a:pt x="55977" y="59538"/>
                      <a:pt x="64437" y="57757"/>
                    </a:cubicBezTo>
                    <a:cubicBezTo>
                      <a:pt x="72897" y="55976"/>
                      <a:pt x="79428" y="60429"/>
                      <a:pt x="70523" y="69631"/>
                    </a:cubicBezTo>
                    <a:cubicBezTo>
                      <a:pt x="70523" y="69779"/>
                      <a:pt x="70374" y="69928"/>
                      <a:pt x="70226" y="70076"/>
                    </a:cubicBezTo>
                    <a:cubicBezTo>
                      <a:pt x="84326" y="68740"/>
                      <a:pt x="100059" y="67850"/>
                      <a:pt x="102433" y="69631"/>
                    </a:cubicBezTo>
                    <a:cubicBezTo>
                      <a:pt x="105995" y="72302"/>
                      <a:pt x="127071" y="89074"/>
                      <a:pt x="132414" y="87293"/>
                    </a:cubicBezTo>
                    <a:cubicBezTo>
                      <a:pt x="135680" y="86254"/>
                      <a:pt x="150077" y="87738"/>
                      <a:pt x="160912" y="89074"/>
                    </a:cubicBezTo>
                    <a:cubicBezTo>
                      <a:pt x="159724" y="85809"/>
                      <a:pt x="159724" y="82692"/>
                      <a:pt x="161951" y="80763"/>
                    </a:cubicBezTo>
                    <a:cubicBezTo>
                      <a:pt x="165958" y="77497"/>
                      <a:pt x="174566" y="77497"/>
                      <a:pt x="169965" y="70818"/>
                    </a:cubicBezTo>
                    <a:cubicBezTo>
                      <a:pt x="165364" y="64139"/>
                      <a:pt x="164028" y="62952"/>
                      <a:pt x="163286" y="54937"/>
                    </a:cubicBezTo>
                    <a:cubicBezTo>
                      <a:pt x="162693" y="47071"/>
                      <a:pt x="160615" y="43063"/>
                      <a:pt x="161357" y="37720"/>
                    </a:cubicBezTo>
                    <a:cubicBezTo>
                      <a:pt x="161951" y="32377"/>
                      <a:pt x="167294" y="31041"/>
                      <a:pt x="171301" y="22433"/>
                    </a:cubicBezTo>
                    <a:close/>
                    <a:moveTo>
                      <a:pt x="15161" y="44102"/>
                    </a:moveTo>
                    <a:cubicBezTo>
                      <a:pt x="-720" y="48555"/>
                      <a:pt x="-3095" y="70521"/>
                      <a:pt x="3288" y="70076"/>
                    </a:cubicBezTo>
                    <a:cubicBezTo>
                      <a:pt x="11154" y="69631"/>
                      <a:pt x="29261" y="54640"/>
                      <a:pt x="34159" y="49742"/>
                    </a:cubicBezTo>
                    <a:cubicBezTo>
                      <a:pt x="39057" y="44844"/>
                      <a:pt x="31042" y="39650"/>
                      <a:pt x="15161" y="43954"/>
                    </a:cubicBezTo>
                    <a:close/>
                    <a:moveTo>
                      <a:pt x="28371" y="31338"/>
                    </a:moveTo>
                    <a:cubicBezTo>
                      <a:pt x="31933" y="24659"/>
                      <a:pt x="2842" y="27627"/>
                      <a:pt x="9372" y="33564"/>
                    </a:cubicBezTo>
                    <a:cubicBezTo>
                      <a:pt x="14271" y="38017"/>
                      <a:pt x="24808" y="38017"/>
                      <a:pt x="28371" y="3133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0" name="Freeform: Shape 1269">
                <a:extLst>
                  <a:ext uri="{FF2B5EF4-FFF2-40B4-BE49-F238E27FC236}">
                    <a16:creationId xmlns:a16="http://schemas.microsoft.com/office/drawing/2014/main" id="{0F27D6FF-E186-DFFE-97B1-6B962AFB92A3}"/>
                  </a:ext>
                </a:extLst>
              </p:cNvPr>
              <p:cNvSpPr/>
              <p:nvPr/>
            </p:nvSpPr>
            <p:spPr>
              <a:xfrm>
                <a:off x="6866166" y="5217384"/>
                <a:ext cx="263322" cy="319335"/>
              </a:xfrm>
              <a:custGeom>
                <a:avLst/>
                <a:gdLst>
                  <a:gd name="connsiteX0" fmla="*/ 212095 w 240146"/>
                  <a:gd name="connsiteY0" fmla="*/ 66222 h 291229"/>
                  <a:gd name="connsiteX1" fmla="*/ 225898 w 240146"/>
                  <a:gd name="connsiteY1" fmla="*/ 44849 h 291229"/>
                  <a:gd name="connsiteX2" fmla="*/ 240147 w 240146"/>
                  <a:gd name="connsiteY2" fmla="*/ 23921 h 291229"/>
                  <a:gd name="connsiteX3" fmla="*/ 225305 w 240146"/>
                  <a:gd name="connsiteY3" fmla="*/ 28077 h 291229"/>
                  <a:gd name="connsiteX4" fmla="*/ 210759 w 240146"/>
                  <a:gd name="connsiteY4" fmla="*/ 22140 h 291229"/>
                  <a:gd name="connsiteX5" fmla="*/ 184934 w 240146"/>
                  <a:gd name="connsiteY5" fmla="*/ 27484 h 291229"/>
                  <a:gd name="connsiteX6" fmla="*/ 165045 w 240146"/>
                  <a:gd name="connsiteY6" fmla="*/ 43365 h 291229"/>
                  <a:gd name="connsiteX7" fmla="*/ 130611 w 240146"/>
                  <a:gd name="connsiteY7" fmla="*/ 37428 h 291229"/>
                  <a:gd name="connsiteX8" fmla="*/ 96178 w 240146"/>
                  <a:gd name="connsiteY8" fmla="*/ 17539 h 291229"/>
                  <a:gd name="connsiteX9" fmla="*/ 65751 w 240146"/>
                  <a:gd name="connsiteY9" fmla="*/ 11602 h 291229"/>
                  <a:gd name="connsiteX10" fmla="*/ 48534 w 240146"/>
                  <a:gd name="connsiteY10" fmla="*/ 2994 h 291229"/>
                  <a:gd name="connsiteX11" fmla="*/ 30575 w 240146"/>
                  <a:gd name="connsiteY11" fmla="*/ 1064 h 291229"/>
                  <a:gd name="connsiteX12" fmla="*/ 6827 w 240146"/>
                  <a:gd name="connsiteY12" fmla="*/ 16946 h 291229"/>
                  <a:gd name="connsiteX13" fmla="*/ 2969 w 240146"/>
                  <a:gd name="connsiteY13" fmla="*/ 21843 h 291229"/>
                  <a:gd name="connsiteX14" fmla="*/ 16623 w 240146"/>
                  <a:gd name="connsiteY14" fmla="*/ 34162 h 291229"/>
                  <a:gd name="connsiteX15" fmla="*/ 19740 w 240146"/>
                  <a:gd name="connsiteY15" fmla="*/ 55535 h 291229"/>
                  <a:gd name="connsiteX16" fmla="*/ 31911 w 240146"/>
                  <a:gd name="connsiteY16" fmla="*/ 66222 h 291229"/>
                  <a:gd name="connsiteX17" fmla="*/ 30426 w 240146"/>
                  <a:gd name="connsiteY17" fmla="*/ 90711 h 291229"/>
                  <a:gd name="connsiteX18" fmla="*/ 10538 w 240146"/>
                  <a:gd name="connsiteY18" fmla="*/ 125887 h 291229"/>
                  <a:gd name="connsiteX19" fmla="*/ 1633 w 240146"/>
                  <a:gd name="connsiteY19" fmla="*/ 144440 h 291229"/>
                  <a:gd name="connsiteX20" fmla="*/ 21373 w 240146"/>
                  <a:gd name="connsiteY20" fmla="*/ 155275 h 291229"/>
                  <a:gd name="connsiteX21" fmla="*/ 149 w 240146"/>
                  <a:gd name="connsiteY21" fmla="*/ 174421 h 291229"/>
                  <a:gd name="connsiteX22" fmla="*/ 0 w 240146"/>
                  <a:gd name="connsiteY22" fmla="*/ 177390 h 291229"/>
                  <a:gd name="connsiteX23" fmla="*/ 112801 w 240146"/>
                  <a:gd name="connsiteY23" fmla="*/ 237204 h 291229"/>
                  <a:gd name="connsiteX24" fmla="*/ 111317 w 240146"/>
                  <a:gd name="connsiteY24" fmla="*/ 255608 h 291229"/>
                  <a:gd name="connsiteX25" fmla="*/ 161335 w 240146"/>
                  <a:gd name="connsiteY25" fmla="*/ 291230 h 291229"/>
                  <a:gd name="connsiteX26" fmla="*/ 190574 w 240146"/>
                  <a:gd name="connsiteY26" fmla="*/ 226221 h 291229"/>
                  <a:gd name="connsiteX27" fmla="*/ 209572 w 240146"/>
                  <a:gd name="connsiteY27" fmla="*/ 210785 h 291229"/>
                  <a:gd name="connsiteX28" fmla="*/ 225898 w 240146"/>
                  <a:gd name="connsiteY28" fmla="*/ 200247 h 291229"/>
                  <a:gd name="connsiteX29" fmla="*/ 228422 w 240146"/>
                  <a:gd name="connsiteY29" fmla="*/ 196685 h 291229"/>
                  <a:gd name="connsiteX30" fmla="*/ 213580 w 240146"/>
                  <a:gd name="connsiteY30" fmla="*/ 173234 h 291229"/>
                  <a:gd name="connsiteX31" fmla="*/ 212095 w 240146"/>
                  <a:gd name="connsiteY31" fmla="*/ 66370 h 29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40146" h="291229">
                    <a:moveTo>
                      <a:pt x="212095" y="66222"/>
                    </a:moveTo>
                    <a:lnTo>
                      <a:pt x="225898" y="44849"/>
                    </a:lnTo>
                    <a:lnTo>
                      <a:pt x="240147" y="23921"/>
                    </a:lnTo>
                    <a:cubicBezTo>
                      <a:pt x="233468" y="25406"/>
                      <a:pt x="227383" y="27038"/>
                      <a:pt x="225305" y="28077"/>
                    </a:cubicBezTo>
                    <a:cubicBezTo>
                      <a:pt x="219962" y="30749"/>
                      <a:pt x="212689" y="26741"/>
                      <a:pt x="210759" y="22140"/>
                    </a:cubicBezTo>
                    <a:cubicBezTo>
                      <a:pt x="208830" y="17539"/>
                      <a:pt x="195472" y="21547"/>
                      <a:pt x="184934" y="27484"/>
                    </a:cubicBezTo>
                    <a:cubicBezTo>
                      <a:pt x="174396" y="33420"/>
                      <a:pt x="169053" y="46036"/>
                      <a:pt x="165045" y="43365"/>
                    </a:cubicBezTo>
                    <a:cubicBezTo>
                      <a:pt x="161038" y="40693"/>
                      <a:pt x="137290" y="37428"/>
                      <a:pt x="130611" y="37428"/>
                    </a:cubicBezTo>
                    <a:cubicBezTo>
                      <a:pt x="123932" y="37428"/>
                      <a:pt x="102856" y="23476"/>
                      <a:pt x="96178" y="17539"/>
                    </a:cubicBezTo>
                    <a:cubicBezTo>
                      <a:pt x="89498" y="11602"/>
                      <a:pt x="70352" y="14274"/>
                      <a:pt x="65751" y="11602"/>
                    </a:cubicBezTo>
                    <a:cubicBezTo>
                      <a:pt x="61150" y="8931"/>
                      <a:pt x="51799" y="7001"/>
                      <a:pt x="48534" y="2994"/>
                    </a:cubicBezTo>
                    <a:cubicBezTo>
                      <a:pt x="45269" y="-1013"/>
                      <a:pt x="37254" y="-271"/>
                      <a:pt x="30575" y="1064"/>
                    </a:cubicBezTo>
                    <a:cubicBezTo>
                      <a:pt x="23896" y="2400"/>
                      <a:pt x="8015" y="11602"/>
                      <a:pt x="6827" y="16946"/>
                    </a:cubicBezTo>
                    <a:cubicBezTo>
                      <a:pt x="6382" y="18578"/>
                      <a:pt x="4898" y="20211"/>
                      <a:pt x="2969" y="21843"/>
                    </a:cubicBezTo>
                    <a:lnTo>
                      <a:pt x="16623" y="34162"/>
                    </a:lnTo>
                    <a:lnTo>
                      <a:pt x="19740" y="55535"/>
                    </a:lnTo>
                    <a:lnTo>
                      <a:pt x="31911" y="66222"/>
                    </a:lnTo>
                    <a:cubicBezTo>
                      <a:pt x="31911" y="66222"/>
                      <a:pt x="31911" y="78392"/>
                      <a:pt x="30426" y="90711"/>
                    </a:cubicBezTo>
                    <a:cubicBezTo>
                      <a:pt x="28942" y="102882"/>
                      <a:pt x="18256" y="118169"/>
                      <a:pt x="10538" y="125887"/>
                    </a:cubicBezTo>
                    <a:cubicBezTo>
                      <a:pt x="8312" y="128114"/>
                      <a:pt x="5046" y="135386"/>
                      <a:pt x="1633" y="144440"/>
                    </a:cubicBezTo>
                    <a:cubicBezTo>
                      <a:pt x="13358" y="147409"/>
                      <a:pt x="21967" y="151861"/>
                      <a:pt x="21373" y="155275"/>
                    </a:cubicBezTo>
                    <a:cubicBezTo>
                      <a:pt x="20037" y="162548"/>
                      <a:pt x="149" y="159282"/>
                      <a:pt x="149" y="174421"/>
                    </a:cubicBezTo>
                    <a:cubicBezTo>
                      <a:pt x="149" y="175460"/>
                      <a:pt x="149" y="176499"/>
                      <a:pt x="0" y="177390"/>
                    </a:cubicBezTo>
                    <a:lnTo>
                      <a:pt x="112801" y="237204"/>
                    </a:lnTo>
                    <a:lnTo>
                      <a:pt x="111317" y="255608"/>
                    </a:lnTo>
                    <a:cubicBezTo>
                      <a:pt x="111317" y="255608"/>
                      <a:pt x="136697" y="274161"/>
                      <a:pt x="161335" y="291230"/>
                    </a:cubicBezTo>
                    <a:cubicBezTo>
                      <a:pt x="172318" y="263326"/>
                      <a:pt x="186715" y="232158"/>
                      <a:pt x="190574" y="226221"/>
                    </a:cubicBezTo>
                    <a:cubicBezTo>
                      <a:pt x="197253" y="216128"/>
                      <a:pt x="203784" y="217909"/>
                      <a:pt x="209572" y="210785"/>
                    </a:cubicBezTo>
                    <a:cubicBezTo>
                      <a:pt x="215361" y="203660"/>
                      <a:pt x="216993" y="214347"/>
                      <a:pt x="225898" y="200247"/>
                    </a:cubicBezTo>
                    <a:cubicBezTo>
                      <a:pt x="226640" y="199208"/>
                      <a:pt x="227531" y="197872"/>
                      <a:pt x="228422" y="196685"/>
                    </a:cubicBezTo>
                    <a:lnTo>
                      <a:pt x="213580" y="173234"/>
                    </a:lnTo>
                    <a:lnTo>
                      <a:pt x="212095" y="66370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1" name="Freeform: Shape 1270">
                <a:extLst>
                  <a:ext uri="{FF2B5EF4-FFF2-40B4-BE49-F238E27FC236}">
                    <a16:creationId xmlns:a16="http://schemas.microsoft.com/office/drawing/2014/main" id="{5B632C66-8610-635C-4B21-85A887C4C0F5}"/>
                  </a:ext>
                </a:extLst>
              </p:cNvPr>
              <p:cNvSpPr/>
              <p:nvPr/>
            </p:nvSpPr>
            <p:spPr>
              <a:xfrm>
                <a:off x="6721972" y="5241337"/>
                <a:ext cx="178857" cy="184208"/>
              </a:xfrm>
              <a:custGeom>
                <a:avLst/>
                <a:gdLst>
                  <a:gd name="connsiteX0" fmla="*/ 151094 w 163115"/>
                  <a:gd name="connsiteY0" fmla="*/ 33692 h 167995"/>
                  <a:gd name="connsiteX1" fmla="*/ 147977 w 163115"/>
                  <a:gd name="connsiteY1" fmla="*/ 12319 h 167995"/>
                  <a:gd name="connsiteX2" fmla="*/ 134322 w 163115"/>
                  <a:gd name="connsiteY2" fmla="*/ 0 h 167995"/>
                  <a:gd name="connsiteX3" fmla="*/ 124229 w 163115"/>
                  <a:gd name="connsiteY3" fmla="*/ 9648 h 167995"/>
                  <a:gd name="connsiteX4" fmla="*/ 105676 w 163115"/>
                  <a:gd name="connsiteY4" fmla="*/ 10983 h 167995"/>
                  <a:gd name="connsiteX5" fmla="*/ 83858 w 163115"/>
                  <a:gd name="connsiteY5" fmla="*/ 18256 h 167995"/>
                  <a:gd name="connsiteX6" fmla="*/ 65306 w 163115"/>
                  <a:gd name="connsiteY6" fmla="*/ 11577 h 167995"/>
                  <a:gd name="connsiteX7" fmla="*/ 42745 w 163115"/>
                  <a:gd name="connsiteY7" fmla="*/ 18256 h 167995"/>
                  <a:gd name="connsiteX8" fmla="*/ 40074 w 163115"/>
                  <a:gd name="connsiteY8" fmla="*/ 44081 h 167995"/>
                  <a:gd name="connsiteX9" fmla="*/ 50018 w 163115"/>
                  <a:gd name="connsiteY9" fmla="*/ 58627 h 167995"/>
                  <a:gd name="connsiteX10" fmla="*/ 41409 w 163115"/>
                  <a:gd name="connsiteY10" fmla="*/ 73914 h 167995"/>
                  <a:gd name="connsiteX11" fmla="*/ 28794 w 163115"/>
                  <a:gd name="connsiteY11" fmla="*/ 82523 h 167995"/>
                  <a:gd name="connsiteX12" fmla="*/ 17514 w 163115"/>
                  <a:gd name="connsiteY12" fmla="*/ 98998 h 167995"/>
                  <a:gd name="connsiteX13" fmla="*/ 10241 w 163115"/>
                  <a:gd name="connsiteY13" fmla="*/ 120222 h 167995"/>
                  <a:gd name="connsiteX14" fmla="*/ 4898 w 163115"/>
                  <a:gd name="connsiteY14" fmla="*/ 146047 h 167995"/>
                  <a:gd name="connsiteX15" fmla="*/ 0 w 163115"/>
                  <a:gd name="connsiteY15" fmla="*/ 167717 h 167995"/>
                  <a:gd name="connsiteX16" fmla="*/ 14842 w 163115"/>
                  <a:gd name="connsiteY16" fmla="*/ 165046 h 167995"/>
                  <a:gd name="connsiteX17" fmla="*/ 45417 w 163115"/>
                  <a:gd name="connsiteY17" fmla="*/ 155843 h 167995"/>
                  <a:gd name="connsiteX18" fmla="*/ 70352 w 163115"/>
                  <a:gd name="connsiteY18" fmla="*/ 153765 h 167995"/>
                  <a:gd name="connsiteX19" fmla="*/ 93060 w 163115"/>
                  <a:gd name="connsiteY19" fmla="*/ 121409 h 167995"/>
                  <a:gd name="connsiteX20" fmla="*/ 132837 w 163115"/>
                  <a:gd name="connsiteY20" fmla="*/ 122448 h 167995"/>
                  <a:gd name="connsiteX21" fmla="*/ 141743 w 163115"/>
                  <a:gd name="connsiteY21" fmla="*/ 103895 h 167995"/>
                  <a:gd name="connsiteX22" fmla="*/ 161631 w 163115"/>
                  <a:gd name="connsiteY22" fmla="*/ 68719 h 167995"/>
                  <a:gd name="connsiteX23" fmla="*/ 163116 w 163115"/>
                  <a:gd name="connsiteY23" fmla="*/ 44230 h 167995"/>
                  <a:gd name="connsiteX24" fmla="*/ 150945 w 163115"/>
                  <a:gd name="connsiteY24" fmla="*/ 33544 h 16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3115" h="167995">
                    <a:moveTo>
                      <a:pt x="151094" y="33692"/>
                    </a:moveTo>
                    <a:lnTo>
                      <a:pt x="147977" y="12319"/>
                    </a:lnTo>
                    <a:lnTo>
                      <a:pt x="134322" y="0"/>
                    </a:lnTo>
                    <a:cubicBezTo>
                      <a:pt x="130315" y="3414"/>
                      <a:pt x="124674" y="6531"/>
                      <a:pt x="124229" y="9648"/>
                    </a:cubicBezTo>
                    <a:cubicBezTo>
                      <a:pt x="123635" y="14249"/>
                      <a:pt x="111019" y="13655"/>
                      <a:pt x="105676" y="10983"/>
                    </a:cubicBezTo>
                    <a:cubicBezTo>
                      <a:pt x="100333" y="8312"/>
                      <a:pt x="86530" y="14249"/>
                      <a:pt x="83858" y="18256"/>
                    </a:cubicBezTo>
                    <a:cubicBezTo>
                      <a:pt x="81187" y="22263"/>
                      <a:pt x="71984" y="10983"/>
                      <a:pt x="65306" y="11577"/>
                    </a:cubicBezTo>
                    <a:cubicBezTo>
                      <a:pt x="58626" y="12171"/>
                      <a:pt x="42745" y="18256"/>
                      <a:pt x="42745" y="18256"/>
                    </a:cubicBezTo>
                    <a:cubicBezTo>
                      <a:pt x="42745" y="18256"/>
                      <a:pt x="40074" y="36809"/>
                      <a:pt x="40074" y="44081"/>
                    </a:cubicBezTo>
                    <a:cubicBezTo>
                      <a:pt x="40074" y="51354"/>
                      <a:pt x="50018" y="52690"/>
                      <a:pt x="50018" y="58627"/>
                    </a:cubicBezTo>
                    <a:cubicBezTo>
                      <a:pt x="50018" y="64564"/>
                      <a:pt x="42003" y="69907"/>
                      <a:pt x="41409" y="73914"/>
                    </a:cubicBezTo>
                    <a:cubicBezTo>
                      <a:pt x="40816" y="77922"/>
                      <a:pt x="35473" y="80593"/>
                      <a:pt x="28794" y="82523"/>
                    </a:cubicBezTo>
                    <a:cubicBezTo>
                      <a:pt x="22115" y="84452"/>
                      <a:pt x="22857" y="95139"/>
                      <a:pt x="17514" y="98998"/>
                    </a:cubicBezTo>
                    <a:cubicBezTo>
                      <a:pt x="12170" y="103005"/>
                      <a:pt x="13506" y="112949"/>
                      <a:pt x="10241" y="120222"/>
                    </a:cubicBezTo>
                    <a:cubicBezTo>
                      <a:pt x="6976" y="127495"/>
                      <a:pt x="4898" y="137439"/>
                      <a:pt x="4898" y="146047"/>
                    </a:cubicBezTo>
                    <a:cubicBezTo>
                      <a:pt x="4898" y="153023"/>
                      <a:pt x="4007" y="162671"/>
                      <a:pt x="0" y="167717"/>
                    </a:cubicBezTo>
                    <a:cubicBezTo>
                      <a:pt x="8460" y="168607"/>
                      <a:pt x="10686" y="167272"/>
                      <a:pt x="14842" y="165046"/>
                    </a:cubicBezTo>
                    <a:cubicBezTo>
                      <a:pt x="20927" y="162077"/>
                      <a:pt x="45417" y="155843"/>
                      <a:pt x="45417" y="155843"/>
                    </a:cubicBezTo>
                    <a:lnTo>
                      <a:pt x="70352" y="153765"/>
                    </a:lnTo>
                    <a:cubicBezTo>
                      <a:pt x="75843" y="138181"/>
                      <a:pt x="84006" y="124081"/>
                      <a:pt x="93060" y="121409"/>
                    </a:cubicBezTo>
                    <a:cubicBezTo>
                      <a:pt x="104637" y="117996"/>
                      <a:pt x="120519" y="119331"/>
                      <a:pt x="132837" y="122448"/>
                    </a:cubicBezTo>
                    <a:cubicBezTo>
                      <a:pt x="136251" y="113394"/>
                      <a:pt x="139368" y="106122"/>
                      <a:pt x="141743" y="103895"/>
                    </a:cubicBezTo>
                    <a:cubicBezTo>
                      <a:pt x="149461" y="96326"/>
                      <a:pt x="160147" y="81039"/>
                      <a:pt x="161631" y="68719"/>
                    </a:cubicBezTo>
                    <a:cubicBezTo>
                      <a:pt x="163116" y="56549"/>
                      <a:pt x="163116" y="44230"/>
                      <a:pt x="163116" y="44230"/>
                    </a:cubicBezTo>
                    <a:lnTo>
                      <a:pt x="150945" y="33544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2" name="Freeform: Shape 1271">
                <a:extLst>
                  <a:ext uri="{FF2B5EF4-FFF2-40B4-BE49-F238E27FC236}">
                    <a16:creationId xmlns:a16="http://schemas.microsoft.com/office/drawing/2014/main" id="{1AC4DD36-F2EC-852A-1C5F-1C5A8DE4F2FD}"/>
                  </a:ext>
                </a:extLst>
              </p:cNvPr>
              <p:cNvSpPr/>
              <p:nvPr/>
            </p:nvSpPr>
            <p:spPr>
              <a:xfrm>
                <a:off x="7603243" y="3765556"/>
                <a:ext cx="568398" cy="339000"/>
              </a:xfrm>
              <a:custGeom>
                <a:avLst/>
                <a:gdLst>
                  <a:gd name="connsiteX0" fmla="*/ 514282 w 518371"/>
                  <a:gd name="connsiteY0" fmla="*/ 173357 h 309163"/>
                  <a:gd name="connsiteX1" fmla="*/ 473021 w 518371"/>
                  <a:gd name="connsiteY1" fmla="*/ 154507 h 309163"/>
                  <a:gd name="connsiteX2" fmla="*/ 449422 w 518371"/>
                  <a:gd name="connsiteY2" fmla="*/ 155695 h 309163"/>
                  <a:gd name="connsiteX3" fmla="*/ 421073 w 518371"/>
                  <a:gd name="connsiteY3" fmla="*/ 147383 h 309163"/>
                  <a:gd name="connsiteX4" fmla="*/ 390498 w 518371"/>
                  <a:gd name="connsiteY4" fmla="*/ 170982 h 309163"/>
                  <a:gd name="connsiteX5" fmla="*/ 376398 w 518371"/>
                  <a:gd name="connsiteY5" fmla="*/ 175732 h 309163"/>
                  <a:gd name="connsiteX6" fmla="*/ 351612 w 518371"/>
                  <a:gd name="connsiteY6" fmla="*/ 160444 h 309163"/>
                  <a:gd name="connsiteX7" fmla="*/ 325638 w 518371"/>
                  <a:gd name="connsiteY7" fmla="*/ 153320 h 309163"/>
                  <a:gd name="connsiteX8" fmla="*/ 309163 w 518371"/>
                  <a:gd name="connsiteY8" fmla="*/ 122597 h 309163"/>
                  <a:gd name="connsiteX9" fmla="*/ 302039 w 518371"/>
                  <a:gd name="connsiteY9" fmla="*/ 94396 h 309163"/>
                  <a:gd name="connsiteX10" fmla="*/ 278439 w 518371"/>
                  <a:gd name="connsiteY10" fmla="*/ 76734 h 309163"/>
                  <a:gd name="connsiteX11" fmla="*/ 218329 w 518371"/>
                  <a:gd name="connsiteY11" fmla="*/ 74359 h 309163"/>
                  <a:gd name="connsiteX12" fmla="*/ 179442 w 518371"/>
                  <a:gd name="connsiteY12" fmla="*/ 76734 h 309163"/>
                  <a:gd name="connsiteX13" fmla="*/ 144563 w 518371"/>
                  <a:gd name="connsiteY13" fmla="*/ 38590 h 309163"/>
                  <a:gd name="connsiteX14" fmla="*/ 135806 w 518371"/>
                  <a:gd name="connsiteY14" fmla="*/ 51502 h 309163"/>
                  <a:gd name="connsiteX15" fmla="*/ 99591 w 518371"/>
                  <a:gd name="connsiteY15" fmla="*/ 45269 h 309163"/>
                  <a:gd name="connsiteX16" fmla="*/ 96029 w 518371"/>
                  <a:gd name="connsiteY16" fmla="*/ 2968 h 309163"/>
                  <a:gd name="connsiteX17" fmla="*/ 83710 w 518371"/>
                  <a:gd name="connsiteY17" fmla="*/ 46159 h 309163"/>
                  <a:gd name="connsiteX18" fmla="*/ 79406 w 518371"/>
                  <a:gd name="connsiteY18" fmla="*/ 0 h 309163"/>
                  <a:gd name="connsiteX19" fmla="*/ 3859 w 518371"/>
                  <a:gd name="connsiteY19" fmla="*/ 20185 h 309163"/>
                  <a:gd name="connsiteX20" fmla="*/ 297 w 518371"/>
                  <a:gd name="connsiteY20" fmla="*/ 152133 h 309163"/>
                  <a:gd name="connsiteX21" fmla="*/ 0 w 518371"/>
                  <a:gd name="connsiteY21" fmla="*/ 152430 h 309163"/>
                  <a:gd name="connsiteX22" fmla="*/ 21076 w 518371"/>
                  <a:gd name="connsiteY22" fmla="*/ 157476 h 309163"/>
                  <a:gd name="connsiteX23" fmla="*/ 31614 w 518371"/>
                  <a:gd name="connsiteY23" fmla="*/ 143376 h 309163"/>
                  <a:gd name="connsiteX24" fmla="*/ 52838 w 518371"/>
                  <a:gd name="connsiteY24" fmla="*/ 127495 h 309163"/>
                  <a:gd name="connsiteX25" fmla="*/ 63376 w 518371"/>
                  <a:gd name="connsiteY25" fmla="*/ 116066 h 309163"/>
                  <a:gd name="connsiteX26" fmla="*/ 75695 w 518371"/>
                  <a:gd name="connsiteY26" fmla="*/ 109981 h 309163"/>
                  <a:gd name="connsiteX27" fmla="*/ 96920 w 518371"/>
                  <a:gd name="connsiteY27" fmla="*/ 115324 h 309163"/>
                  <a:gd name="connsiteX28" fmla="*/ 119777 w 518371"/>
                  <a:gd name="connsiteY28" fmla="*/ 123339 h 309163"/>
                  <a:gd name="connsiteX29" fmla="*/ 130315 w 518371"/>
                  <a:gd name="connsiteY29" fmla="*/ 155101 h 309163"/>
                  <a:gd name="connsiteX30" fmla="*/ 174396 w 518371"/>
                  <a:gd name="connsiteY30" fmla="*/ 160444 h 309163"/>
                  <a:gd name="connsiteX31" fmla="*/ 186715 w 518371"/>
                  <a:gd name="connsiteY31" fmla="*/ 179887 h 309163"/>
                  <a:gd name="connsiteX32" fmla="*/ 199925 w 518371"/>
                  <a:gd name="connsiteY32" fmla="*/ 204674 h 309163"/>
                  <a:gd name="connsiteX33" fmla="*/ 229906 w 518371"/>
                  <a:gd name="connsiteY33" fmla="*/ 226789 h 309163"/>
                  <a:gd name="connsiteX34" fmla="*/ 264340 w 518371"/>
                  <a:gd name="connsiteY34" fmla="*/ 247123 h 309163"/>
                  <a:gd name="connsiteX35" fmla="*/ 295211 w 518371"/>
                  <a:gd name="connsiteY35" fmla="*/ 267457 h 309163"/>
                  <a:gd name="connsiteX36" fmla="*/ 321630 w 518371"/>
                  <a:gd name="connsiteY36" fmla="*/ 276214 h 309163"/>
                  <a:gd name="connsiteX37" fmla="*/ 323857 w 518371"/>
                  <a:gd name="connsiteY37" fmla="*/ 295805 h 309163"/>
                  <a:gd name="connsiteX38" fmla="*/ 326380 w 518371"/>
                  <a:gd name="connsiteY38" fmla="*/ 295212 h 309163"/>
                  <a:gd name="connsiteX39" fmla="*/ 351167 w 518371"/>
                  <a:gd name="connsiteY39" fmla="*/ 303523 h 309163"/>
                  <a:gd name="connsiteX40" fmla="*/ 363040 w 518371"/>
                  <a:gd name="connsiteY40" fmla="*/ 309163 h 309163"/>
                  <a:gd name="connsiteX41" fmla="*/ 375359 w 518371"/>
                  <a:gd name="connsiteY41" fmla="*/ 277994 h 309163"/>
                  <a:gd name="connsiteX42" fmla="*/ 371797 w 518371"/>
                  <a:gd name="connsiteY42" fmla="*/ 251575 h 309163"/>
                  <a:gd name="connsiteX43" fmla="*/ 353244 w 518371"/>
                  <a:gd name="connsiteY43" fmla="*/ 228718 h 309163"/>
                  <a:gd name="connsiteX44" fmla="*/ 381444 w 518371"/>
                  <a:gd name="connsiteY44" fmla="*/ 218180 h 309163"/>
                  <a:gd name="connsiteX45" fmla="*/ 391092 w 518371"/>
                  <a:gd name="connsiteY45" fmla="*/ 201409 h 309163"/>
                  <a:gd name="connsiteX46" fmla="*/ 405192 w 518371"/>
                  <a:gd name="connsiteY46" fmla="*/ 185528 h 309163"/>
                  <a:gd name="connsiteX47" fmla="*/ 428198 w 518371"/>
                  <a:gd name="connsiteY47" fmla="*/ 180184 h 309163"/>
                  <a:gd name="connsiteX48" fmla="*/ 448531 w 518371"/>
                  <a:gd name="connsiteY48" fmla="*/ 175732 h 309163"/>
                  <a:gd name="connsiteX49" fmla="*/ 437993 w 518371"/>
                  <a:gd name="connsiteY49" fmla="*/ 200221 h 309163"/>
                  <a:gd name="connsiteX50" fmla="*/ 472427 w 518371"/>
                  <a:gd name="connsiteY50" fmla="*/ 194136 h 309163"/>
                  <a:gd name="connsiteX51" fmla="*/ 500627 w 518371"/>
                  <a:gd name="connsiteY51" fmla="*/ 189386 h 309163"/>
                  <a:gd name="connsiteX52" fmla="*/ 513540 w 518371"/>
                  <a:gd name="connsiteY52" fmla="*/ 174099 h 309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18371" h="309163">
                    <a:moveTo>
                      <a:pt x="514282" y="173357"/>
                    </a:moveTo>
                    <a:cubicBezTo>
                      <a:pt x="500182" y="161632"/>
                      <a:pt x="475396" y="147383"/>
                      <a:pt x="473021" y="154507"/>
                    </a:cubicBezTo>
                    <a:cubicBezTo>
                      <a:pt x="470646" y="161632"/>
                      <a:pt x="455359" y="162670"/>
                      <a:pt x="449422" y="155695"/>
                    </a:cubicBezTo>
                    <a:cubicBezTo>
                      <a:pt x="443485" y="148570"/>
                      <a:pt x="438884" y="140407"/>
                      <a:pt x="421073" y="147383"/>
                    </a:cubicBezTo>
                    <a:cubicBezTo>
                      <a:pt x="403411" y="154507"/>
                      <a:pt x="391686" y="163858"/>
                      <a:pt x="390498" y="170982"/>
                    </a:cubicBezTo>
                    <a:cubicBezTo>
                      <a:pt x="389311" y="178106"/>
                      <a:pt x="377586" y="185082"/>
                      <a:pt x="376398" y="175732"/>
                    </a:cubicBezTo>
                    <a:cubicBezTo>
                      <a:pt x="375211" y="166233"/>
                      <a:pt x="361111" y="162819"/>
                      <a:pt x="351612" y="160444"/>
                    </a:cubicBezTo>
                    <a:cubicBezTo>
                      <a:pt x="342113" y="158069"/>
                      <a:pt x="326825" y="162819"/>
                      <a:pt x="325638" y="153320"/>
                    </a:cubicBezTo>
                    <a:cubicBezTo>
                      <a:pt x="324450" y="143821"/>
                      <a:pt x="310351" y="133283"/>
                      <a:pt x="309163" y="122597"/>
                    </a:cubicBezTo>
                    <a:cubicBezTo>
                      <a:pt x="307976" y="112059"/>
                      <a:pt x="311538" y="96623"/>
                      <a:pt x="302039" y="94396"/>
                    </a:cubicBezTo>
                    <a:cubicBezTo>
                      <a:pt x="292540" y="92022"/>
                      <a:pt x="286752" y="76734"/>
                      <a:pt x="278439" y="76734"/>
                    </a:cubicBezTo>
                    <a:cubicBezTo>
                      <a:pt x="270128" y="76734"/>
                      <a:pt x="224265" y="76734"/>
                      <a:pt x="218329" y="74359"/>
                    </a:cubicBezTo>
                    <a:cubicBezTo>
                      <a:pt x="212392" y="71985"/>
                      <a:pt x="181817" y="83710"/>
                      <a:pt x="179442" y="76734"/>
                    </a:cubicBezTo>
                    <a:cubicBezTo>
                      <a:pt x="177513" y="70946"/>
                      <a:pt x="156288" y="48237"/>
                      <a:pt x="144563" y="38590"/>
                    </a:cubicBezTo>
                    <a:cubicBezTo>
                      <a:pt x="143376" y="43488"/>
                      <a:pt x="140556" y="47940"/>
                      <a:pt x="135806" y="51502"/>
                    </a:cubicBezTo>
                    <a:cubicBezTo>
                      <a:pt x="113691" y="67384"/>
                      <a:pt x="92615" y="64712"/>
                      <a:pt x="99591" y="45269"/>
                    </a:cubicBezTo>
                    <a:cubicBezTo>
                      <a:pt x="106715" y="25826"/>
                      <a:pt x="107457" y="2968"/>
                      <a:pt x="96029" y="2968"/>
                    </a:cubicBezTo>
                    <a:cubicBezTo>
                      <a:pt x="84600" y="2968"/>
                      <a:pt x="92467" y="43636"/>
                      <a:pt x="83710" y="46159"/>
                    </a:cubicBezTo>
                    <a:cubicBezTo>
                      <a:pt x="75843" y="48534"/>
                      <a:pt x="72875" y="16623"/>
                      <a:pt x="79406" y="0"/>
                    </a:cubicBezTo>
                    <a:lnTo>
                      <a:pt x="3859" y="20185"/>
                    </a:lnTo>
                    <a:lnTo>
                      <a:pt x="297" y="152133"/>
                    </a:lnTo>
                    <a:cubicBezTo>
                      <a:pt x="297" y="152133"/>
                      <a:pt x="148" y="152133"/>
                      <a:pt x="0" y="152430"/>
                    </a:cubicBezTo>
                    <a:cubicBezTo>
                      <a:pt x="7124" y="155843"/>
                      <a:pt x="15287" y="156882"/>
                      <a:pt x="21076" y="157476"/>
                    </a:cubicBezTo>
                    <a:cubicBezTo>
                      <a:pt x="32504" y="158366"/>
                      <a:pt x="31614" y="149609"/>
                      <a:pt x="31614" y="143376"/>
                    </a:cubicBezTo>
                    <a:cubicBezTo>
                      <a:pt x="31614" y="137142"/>
                      <a:pt x="43933" y="126604"/>
                      <a:pt x="52838" y="127495"/>
                    </a:cubicBezTo>
                    <a:cubicBezTo>
                      <a:pt x="61595" y="128385"/>
                      <a:pt x="60853" y="116066"/>
                      <a:pt x="63376" y="116066"/>
                    </a:cubicBezTo>
                    <a:cubicBezTo>
                      <a:pt x="65899" y="116066"/>
                      <a:pt x="73023" y="114285"/>
                      <a:pt x="75695" y="109981"/>
                    </a:cubicBezTo>
                    <a:cubicBezTo>
                      <a:pt x="78367" y="105528"/>
                      <a:pt x="92467" y="110871"/>
                      <a:pt x="96920" y="115324"/>
                    </a:cubicBezTo>
                    <a:cubicBezTo>
                      <a:pt x="101372" y="119776"/>
                      <a:pt x="111910" y="121558"/>
                      <a:pt x="119777" y="123339"/>
                    </a:cubicBezTo>
                    <a:cubicBezTo>
                      <a:pt x="127643" y="125120"/>
                      <a:pt x="130315" y="149758"/>
                      <a:pt x="130315" y="155101"/>
                    </a:cubicBezTo>
                    <a:cubicBezTo>
                      <a:pt x="130315" y="160444"/>
                      <a:pt x="168311" y="159554"/>
                      <a:pt x="174396" y="160444"/>
                    </a:cubicBezTo>
                    <a:cubicBezTo>
                      <a:pt x="180629" y="161335"/>
                      <a:pt x="180629" y="171873"/>
                      <a:pt x="186715" y="179887"/>
                    </a:cubicBezTo>
                    <a:cubicBezTo>
                      <a:pt x="192949" y="187902"/>
                      <a:pt x="197253" y="198440"/>
                      <a:pt x="199925" y="204674"/>
                    </a:cubicBezTo>
                    <a:cubicBezTo>
                      <a:pt x="202596" y="210908"/>
                      <a:pt x="224563" y="218774"/>
                      <a:pt x="229906" y="226789"/>
                    </a:cubicBezTo>
                    <a:cubicBezTo>
                      <a:pt x="235249" y="234804"/>
                      <a:pt x="252020" y="242670"/>
                      <a:pt x="264340" y="247123"/>
                    </a:cubicBezTo>
                    <a:cubicBezTo>
                      <a:pt x="276658" y="251575"/>
                      <a:pt x="288235" y="268347"/>
                      <a:pt x="295211" y="267457"/>
                    </a:cubicBezTo>
                    <a:cubicBezTo>
                      <a:pt x="302336" y="266566"/>
                      <a:pt x="321630" y="276214"/>
                      <a:pt x="321630" y="276214"/>
                    </a:cubicBezTo>
                    <a:lnTo>
                      <a:pt x="323857" y="295805"/>
                    </a:lnTo>
                    <a:cubicBezTo>
                      <a:pt x="324748" y="295805"/>
                      <a:pt x="325489" y="295508"/>
                      <a:pt x="326380" y="295212"/>
                    </a:cubicBezTo>
                    <a:cubicBezTo>
                      <a:pt x="336918" y="291649"/>
                      <a:pt x="342855" y="303523"/>
                      <a:pt x="351167" y="303523"/>
                    </a:cubicBezTo>
                    <a:cubicBezTo>
                      <a:pt x="354580" y="303523"/>
                      <a:pt x="358884" y="306492"/>
                      <a:pt x="363040" y="309163"/>
                    </a:cubicBezTo>
                    <a:cubicBezTo>
                      <a:pt x="362446" y="291946"/>
                      <a:pt x="368532" y="283338"/>
                      <a:pt x="375359" y="277994"/>
                    </a:cubicBezTo>
                    <a:cubicBezTo>
                      <a:pt x="383374" y="271761"/>
                      <a:pt x="370016" y="261223"/>
                      <a:pt x="371797" y="251575"/>
                    </a:cubicBezTo>
                    <a:cubicBezTo>
                      <a:pt x="373578" y="241928"/>
                      <a:pt x="351463" y="236585"/>
                      <a:pt x="353244" y="228718"/>
                    </a:cubicBezTo>
                    <a:cubicBezTo>
                      <a:pt x="355025" y="220704"/>
                      <a:pt x="373578" y="221594"/>
                      <a:pt x="381444" y="218180"/>
                    </a:cubicBezTo>
                    <a:cubicBezTo>
                      <a:pt x="389311" y="214618"/>
                      <a:pt x="383226" y="201409"/>
                      <a:pt x="391092" y="201409"/>
                    </a:cubicBezTo>
                    <a:cubicBezTo>
                      <a:pt x="398959" y="201409"/>
                      <a:pt x="402521" y="193394"/>
                      <a:pt x="405192" y="185528"/>
                    </a:cubicBezTo>
                    <a:cubicBezTo>
                      <a:pt x="407863" y="177513"/>
                      <a:pt x="421073" y="185528"/>
                      <a:pt x="428198" y="180184"/>
                    </a:cubicBezTo>
                    <a:cubicBezTo>
                      <a:pt x="435322" y="174841"/>
                      <a:pt x="445860" y="171428"/>
                      <a:pt x="448531" y="175732"/>
                    </a:cubicBezTo>
                    <a:cubicBezTo>
                      <a:pt x="450609" y="179145"/>
                      <a:pt x="441852" y="193988"/>
                      <a:pt x="437993" y="200221"/>
                    </a:cubicBezTo>
                    <a:cubicBezTo>
                      <a:pt x="450312" y="199925"/>
                      <a:pt x="468865" y="197698"/>
                      <a:pt x="472427" y="194136"/>
                    </a:cubicBezTo>
                    <a:cubicBezTo>
                      <a:pt x="477177" y="189386"/>
                      <a:pt x="494839" y="201260"/>
                      <a:pt x="500627" y="189386"/>
                    </a:cubicBezTo>
                    <a:cubicBezTo>
                      <a:pt x="506565" y="177661"/>
                      <a:pt x="527789" y="185825"/>
                      <a:pt x="513540" y="17409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3" name="Freeform: Shape 1272">
                <a:extLst>
                  <a:ext uri="{FF2B5EF4-FFF2-40B4-BE49-F238E27FC236}">
                    <a16:creationId xmlns:a16="http://schemas.microsoft.com/office/drawing/2014/main" id="{52750132-0C5C-91E6-C9D1-DD129626816D}"/>
                  </a:ext>
                </a:extLst>
              </p:cNvPr>
              <p:cNvSpPr/>
              <p:nvPr/>
            </p:nvSpPr>
            <p:spPr>
              <a:xfrm>
                <a:off x="5946876" y="1874248"/>
                <a:ext cx="841658" cy="1335875"/>
              </a:xfrm>
              <a:custGeom>
                <a:avLst/>
                <a:gdLst>
                  <a:gd name="connsiteX0" fmla="*/ 744724 w 767580"/>
                  <a:gd name="connsiteY0" fmla="*/ 651456 h 1218298"/>
                  <a:gd name="connsiteX1" fmla="*/ 731514 w 767580"/>
                  <a:gd name="connsiteY1" fmla="*/ 650120 h 1218298"/>
                  <a:gd name="connsiteX2" fmla="*/ 712071 w 767580"/>
                  <a:gd name="connsiteY2" fmla="*/ 635130 h 1218298"/>
                  <a:gd name="connsiteX3" fmla="*/ 727061 w 767580"/>
                  <a:gd name="connsiteY3" fmla="*/ 636465 h 1218298"/>
                  <a:gd name="connsiteX4" fmla="*/ 746950 w 767580"/>
                  <a:gd name="connsiteY4" fmla="*/ 630232 h 1218298"/>
                  <a:gd name="connsiteX5" fmla="*/ 767284 w 767580"/>
                  <a:gd name="connsiteY5" fmla="*/ 622365 h 1218298"/>
                  <a:gd name="connsiteX6" fmla="*/ 751848 w 767580"/>
                  <a:gd name="connsiteY6" fmla="*/ 607375 h 1218298"/>
                  <a:gd name="connsiteX7" fmla="*/ 729288 w 767580"/>
                  <a:gd name="connsiteY7" fmla="*/ 599954 h 1218298"/>
                  <a:gd name="connsiteX8" fmla="*/ 713407 w 767580"/>
                  <a:gd name="connsiteY8" fmla="*/ 592384 h 1218298"/>
                  <a:gd name="connsiteX9" fmla="*/ 690104 w 767580"/>
                  <a:gd name="connsiteY9" fmla="*/ 608265 h 1218298"/>
                  <a:gd name="connsiteX10" fmla="*/ 682980 w 767580"/>
                  <a:gd name="connsiteY10" fmla="*/ 610937 h 1218298"/>
                  <a:gd name="connsiteX11" fmla="*/ 686542 w 767580"/>
                  <a:gd name="connsiteY11" fmla="*/ 594165 h 1218298"/>
                  <a:gd name="connsiteX12" fmla="*/ 674223 w 767580"/>
                  <a:gd name="connsiteY12" fmla="*/ 577393 h 1218298"/>
                  <a:gd name="connsiteX13" fmla="*/ 655670 w 767580"/>
                  <a:gd name="connsiteY13" fmla="*/ 594165 h 1218298"/>
                  <a:gd name="connsiteX14" fmla="*/ 638008 w 767580"/>
                  <a:gd name="connsiteY14" fmla="*/ 617616 h 1218298"/>
                  <a:gd name="connsiteX15" fmla="*/ 638453 w 767580"/>
                  <a:gd name="connsiteY15" fmla="*/ 592532 h 1218298"/>
                  <a:gd name="connsiteX16" fmla="*/ 619455 w 767580"/>
                  <a:gd name="connsiteY16" fmla="*/ 602625 h 1218298"/>
                  <a:gd name="connsiteX17" fmla="*/ 590810 w 767580"/>
                  <a:gd name="connsiteY17" fmla="*/ 630825 h 1218298"/>
                  <a:gd name="connsiteX18" fmla="*/ 596153 w 767580"/>
                  <a:gd name="connsiteY18" fmla="*/ 611827 h 1218298"/>
                  <a:gd name="connsiteX19" fmla="*/ 615596 w 767580"/>
                  <a:gd name="connsiteY19" fmla="*/ 588822 h 1218298"/>
                  <a:gd name="connsiteX20" fmla="*/ 612034 w 767580"/>
                  <a:gd name="connsiteY20" fmla="*/ 577393 h 1218298"/>
                  <a:gd name="connsiteX21" fmla="*/ 595708 w 767580"/>
                  <a:gd name="connsiteY21" fmla="*/ 590603 h 1218298"/>
                  <a:gd name="connsiteX22" fmla="*/ 574483 w 767580"/>
                  <a:gd name="connsiteY22" fmla="*/ 587931 h 1218298"/>
                  <a:gd name="connsiteX23" fmla="*/ 569141 w 767580"/>
                  <a:gd name="connsiteY23" fmla="*/ 599360 h 1218298"/>
                  <a:gd name="connsiteX24" fmla="*/ 562461 w 767580"/>
                  <a:gd name="connsiteY24" fmla="*/ 603812 h 1218298"/>
                  <a:gd name="connsiteX25" fmla="*/ 541682 w 767580"/>
                  <a:gd name="connsiteY25" fmla="*/ 610937 h 1218298"/>
                  <a:gd name="connsiteX26" fmla="*/ 534558 w 767580"/>
                  <a:gd name="connsiteY26" fmla="*/ 622365 h 1218298"/>
                  <a:gd name="connsiteX27" fmla="*/ 531441 w 767580"/>
                  <a:gd name="connsiteY27" fmla="*/ 639582 h 1218298"/>
                  <a:gd name="connsiteX28" fmla="*/ 520458 w 767580"/>
                  <a:gd name="connsiteY28" fmla="*/ 620139 h 1218298"/>
                  <a:gd name="connsiteX29" fmla="*/ 526543 w 767580"/>
                  <a:gd name="connsiteY29" fmla="*/ 608710 h 1218298"/>
                  <a:gd name="connsiteX30" fmla="*/ 542424 w 767580"/>
                  <a:gd name="connsiteY30" fmla="*/ 593275 h 1218298"/>
                  <a:gd name="connsiteX31" fmla="*/ 531886 w 767580"/>
                  <a:gd name="connsiteY31" fmla="*/ 595946 h 1218298"/>
                  <a:gd name="connsiteX32" fmla="*/ 507694 w 767580"/>
                  <a:gd name="connsiteY32" fmla="*/ 600844 h 1218298"/>
                  <a:gd name="connsiteX33" fmla="*/ 509475 w 767580"/>
                  <a:gd name="connsiteY33" fmla="*/ 620733 h 1218298"/>
                  <a:gd name="connsiteX34" fmla="*/ 501014 w 767580"/>
                  <a:gd name="connsiteY34" fmla="*/ 626966 h 1218298"/>
                  <a:gd name="connsiteX35" fmla="*/ 478454 w 767580"/>
                  <a:gd name="connsiteY35" fmla="*/ 627412 h 1218298"/>
                  <a:gd name="connsiteX36" fmla="*/ 495226 w 767580"/>
                  <a:gd name="connsiteY36" fmla="*/ 642402 h 1218298"/>
                  <a:gd name="connsiteX37" fmla="*/ 481126 w 767580"/>
                  <a:gd name="connsiteY37" fmla="*/ 640621 h 1218298"/>
                  <a:gd name="connsiteX38" fmla="*/ 465245 w 767580"/>
                  <a:gd name="connsiteY38" fmla="*/ 630974 h 1218298"/>
                  <a:gd name="connsiteX39" fmla="*/ 455597 w 767580"/>
                  <a:gd name="connsiteY39" fmla="*/ 636762 h 1218298"/>
                  <a:gd name="connsiteX40" fmla="*/ 462573 w 767580"/>
                  <a:gd name="connsiteY40" fmla="*/ 656205 h 1218298"/>
                  <a:gd name="connsiteX41" fmla="*/ 452481 w 767580"/>
                  <a:gd name="connsiteY41" fmla="*/ 649972 h 1218298"/>
                  <a:gd name="connsiteX42" fmla="*/ 435709 w 767580"/>
                  <a:gd name="connsiteY42" fmla="*/ 648636 h 1218298"/>
                  <a:gd name="connsiteX43" fmla="*/ 433483 w 767580"/>
                  <a:gd name="connsiteY43" fmla="*/ 631419 h 1218298"/>
                  <a:gd name="connsiteX44" fmla="*/ 412704 w 767580"/>
                  <a:gd name="connsiteY44" fmla="*/ 633200 h 1218298"/>
                  <a:gd name="connsiteX45" fmla="*/ 404392 w 767580"/>
                  <a:gd name="connsiteY45" fmla="*/ 641512 h 1218298"/>
                  <a:gd name="connsiteX46" fmla="*/ 401720 w 767580"/>
                  <a:gd name="connsiteY46" fmla="*/ 655167 h 1218298"/>
                  <a:gd name="connsiteX47" fmla="*/ 392073 w 767580"/>
                  <a:gd name="connsiteY47" fmla="*/ 662291 h 1218298"/>
                  <a:gd name="connsiteX48" fmla="*/ 381535 w 767580"/>
                  <a:gd name="connsiteY48" fmla="*/ 663627 h 1218298"/>
                  <a:gd name="connsiteX49" fmla="*/ 361201 w 767580"/>
                  <a:gd name="connsiteY49" fmla="*/ 666298 h 1218298"/>
                  <a:gd name="connsiteX50" fmla="*/ 345765 w 767580"/>
                  <a:gd name="connsiteY50" fmla="*/ 686632 h 1218298"/>
                  <a:gd name="connsiteX51" fmla="*/ 364763 w 767580"/>
                  <a:gd name="connsiteY51" fmla="*/ 685296 h 1218298"/>
                  <a:gd name="connsiteX52" fmla="*/ 368771 w 767580"/>
                  <a:gd name="connsiteY52" fmla="*/ 695834 h 1218298"/>
                  <a:gd name="connsiteX53" fmla="*/ 366099 w 767580"/>
                  <a:gd name="connsiteY53" fmla="*/ 703849 h 1218298"/>
                  <a:gd name="connsiteX54" fmla="*/ 350663 w 767580"/>
                  <a:gd name="connsiteY54" fmla="*/ 705630 h 1218298"/>
                  <a:gd name="connsiteX55" fmla="*/ 337453 w 767580"/>
                  <a:gd name="connsiteY55" fmla="*/ 697615 h 1218298"/>
                  <a:gd name="connsiteX56" fmla="*/ 321127 w 767580"/>
                  <a:gd name="connsiteY56" fmla="*/ 705630 h 1218298"/>
                  <a:gd name="connsiteX57" fmla="*/ 328103 w 767580"/>
                  <a:gd name="connsiteY57" fmla="*/ 680992 h 1218298"/>
                  <a:gd name="connsiteX58" fmla="*/ 310441 w 767580"/>
                  <a:gd name="connsiteY58" fmla="*/ 695092 h 1218298"/>
                  <a:gd name="connsiteX59" fmla="*/ 291443 w 767580"/>
                  <a:gd name="connsiteY59" fmla="*/ 709637 h 1218298"/>
                  <a:gd name="connsiteX60" fmla="*/ 278678 w 767580"/>
                  <a:gd name="connsiteY60" fmla="*/ 725519 h 1218298"/>
                  <a:gd name="connsiteX61" fmla="*/ 242018 w 767580"/>
                  <a:gd name="connsiteY61" fmla="*/ 745852 h 1218298"/>
                  <a:gd name="connsiteX62" fmla="*/ 252111 w 767580"/>
                  <a:gd name="connsiteY62" fmla="*/ 746743 h 1218298"/>
                  <a:gd name="connsiteX63" fmla="*/ 274226 w 767580"/>
                  <a:gd name="connsiteY63" fmla="*/ 735760 h 1218298"/>
                  <a:gd name="connsiteX64" fmla="*/ 303317 w 767580"/>
                  <a:gd name="connsiteY64" fmla="*/ 725222 h 1218298"/>
                  <a:gd name="connsiteX65" fmla="*/ 320979 w 767580"/>
                  <a:gd name="connsiteY65" fmla="*/ 722550 h 1218298"/>
                  <a:gd name="connsiteX66" fmla="*/ 339532 w 767580"/>
                  <a:gd name="connsiteY66" fmla="*/ 721214 h 1218298"/>
                  <a:gd name="connsiteX67" fmla="*/ 336860 w 767580"/>
                  <a:gd name="connsiteY67" fmla="*/ 737095 h 1218298"/>
                  <a:gd name="connsiteX68" fmla="*/ 328548 w 767580"/>
                  <a:gd name="connsiteY68" fmla="*/ 741993 h 1218298"/>
                  <a:gd name="connsiteX69" fmla="*/ 316674 w 767580"/>
                  <a:gd name="connsiteY69" fmla="*/ 736205 h 1218298"/>
                  <a:gd name="connsiteX70" fmla="*/ 302574 w 767580"/>
                  <a:gd name="connsiteY70" fmla="*/ 748524 h 1218298"/>
                  <a:gd name="connsiteX71" fmla="*/ 290701 w 767580"/>
                  <a:gd name="connsiteY71" fmla="*/ 770194 h 1218298"/>
                  <a:gd name="connsiteX72" fmla="*/ 279718 w 767580"/>
                  <a:gd name="connsiteY72" fmla="*/ 779396 h 1218298"/>
                  <a:gd name="connsiteX73" fmla="*/ 252407 w 767580"/>
                  <a:gd name="connsiteY73" fmla="*/ 816947 h 1218298"/>
                  <a:gd name="connsiteX74" fmla="*/ 247510 w 767580"/>
                  <a:gd name="connsiteY74" fmla="*/ 839061 h 1218298"/>
                  <a:gd name="connsiteX75" fmla="*/ 224207 w 767580"/>
                  <a:gd name="connsiteY75" fmla="*/ 843069 h 1218298"/>
                  <a:gd name="connsiteX76" fmla="*/ 220200 w 767580"/>
                  <a:gd name="connsiteY76" fmla="*/ 870379 h 1218298"/>
                  <a:gd name="connsiteX77" fmla="*/ 220200 w 767580"/>
                  <a:gd name="connsiteY77" fmla="*/ 890712 h 1218298"/>
                  <a:gd name="connsiteX78" fmla="*/ 201647 w 767580"/>
                  <a:gd name="connsiteY78" fmla="*/ 893384 h 1218298"/>
                  <a:gd name="connsiteX79" fmla="*/ 180868 w 767580"/>
                  <a:gd name="connsiteY79" fmla="*/ 900063 h 1218298"/>
                  <a:gd name="connsiteX80" fmla="*/ 197640 w 767580"/>
                  <a:gd name="connsiteY80" fmla="*/ 918616 h 1218298"/>
                  <a:gd name="connsiteX81" fmla="*/ 188438 w 767580"/>
                  <a:gd name="connsiteY81" fmla="*/ 922623 h 1218298"/>
                  <a:gd name="connsiteX82" fmla="*/ 162018 w 767580"/>
                  <a:gd name="connsiteY82" fmla="*/ 933161 h 1218298"/>
                  <a:gd name="connsiteX83" fmla="*/ 143466 w 767580"/>
                  <a:gd name="connsiteY83" fmla="*/ 952159 h 1218298"/>
                  <a:gd name="connsiteX84" fmla="*/ 128921 w 767580"/>
                  <a:gd name="connsiteY84" fmla="*/ 974719 h 1218298"/>
                  <a:gd name="connsiteX85" fmla="*/ 112594 w 767580"/>
                  <a:gd name="connsiteY85" fmla="*/ 961955 h 1218298"/>
                  <a:gd name="connsiteX86" fmla="*/ 109032 w 767580"/>
                  <a:gd name="connsiteY86" fmla="*/ 978727 h 1218298"/>
                  <a:gd name="connsiteX87" fmla="*/ 92706 w 767580"/>
                  <a:gd name="connsiteY87" fmla="*/ 988819 h 1218298"/>
                  <a:gd name="connsiteX88" fmla="*/ 64060 w 767580"/>
                  <a:gd name="connsiteY88" fmla="*/ 999357 h 1218298"/>
                  <a:gd name="connsiteX89" fmla="*/ 79941 w 767580"/>
                  <a:gd name="connsiteY89" fmla="*/ 1011231 h 1218298"/>
                  <a:gd name="connsiteX90" fmla="*/ 54413 w 767580"/>
                  <a:gd name="connsiteY90" fmla="*/ 1011676 h 1218298"/>
                  <a:gd name="connsiteX91" fmla="*/ 38532 w 767580"/>
                  <a:gd name="connsiteY91" fmla="*/ 1022214 h 1218298"/>
                  <a:gd name="connsiteX92" fmla="*/ 24877 w 767580"/>
                  <a:gd name="connsiteY92" fmla="*/ 1035869 h 1218298"/>
                  <a:gd name="connsiteX93" fmla="*/ 13894 w 767580"/>
                  <a:gd name="connsiteY93" fmla="*/ 1038986 h 1218298"/>
                  <a:gd name="connsiteX94" fmla="*/ 239 w 767580"/>
                  <a:gd name="connsiteY94" fmla="*/ 1052196 h 1218298"/>
                  <a:gd name="connsiteX95" fmla="*/ 11667 w 767580"/>
                  <a:gd name="connsiteY95" fmla="*/ 1067186 h 1218298"/>
                  <a:gd name="connsiteX96" fmla="*/ 8105 w 767580"/>
                  <a:gd name="connsiteY96" fmla="*/ 1078318 h 1218298"/>
                  <a:gd name="connsiteX97" fmla="*/ 4988 w 767580"/>
                  <a:gd name="connsiteY97" fmla="*/ 1089301 h 1218298"/>
                  <a:gd name="connsiteX98" fmla="*/ 4988 w 767580"/>
                  <a:gd name="connsiteY98" fmla="*/ 1103401 h 1218298"/>
                  <a:gd name="connsiteX99" fmla="*/ 2762 w 767580"/>
                  <a:gd name="connsiteY99" fmla="*/ 1121509 h 1218298"/>
                  <a:gd name="connsiteX100" fmla="*/ 18197 w 767580"/>
                  <a:gd name="connsiteY100" fmla="*/ 1126407 h 1218298"/>
                  <a:gd name="connsiteX101" fmla="*/ 39422 w 767580"/>
                  <a:gd name="connsiteY101" fmla="*/ 1118392 h 1218298"/>
                  <a:gd name="connsiteX102" fmla="*/ 44765 w 767580"/>
                  <a:gd name="connsiteY102" fmla="*/ 1127594 h 1218298"/>
                  <a:gd name="connsiteX103" fmla="*/ 29329 w 767580"/>
                  <a:gd name="connsiteY103" fmla="*/ 1139913 h 1218298"/>
                  <a:gd name="connsiteX104" fmla="*/ 17456 w 767580"/>
                  <a:gd name="connsiteY104" fmla="*/ 1136796 h 1218298"/>
                  <a:gd name="connsiteX105" fmla="*/ 7363 w 767580"/>
                  <a:gd name="connsiteY105" fmla="*/ 1145553 h 1218298"/>
                  <a:gd name="connsiteX106" fmla="*/ 5137 w 767580"/>
                  <a:gd name="connsiteY106" fmla="*/ 1163215 h 1218298"/>
                  <a:gd name="connsiteX107" fmla="*/ 21908 w 767580"/>
                  <a:gd name="connsiteY107" fmla="*/ 1160989 h 1218298"/>
                  <a:gd name="connsiteX108" fmla="*/ 37789 w 767580"/>
                  <a:gd name="connsiteY108" fmla="*/ 1162770 h 1218298"/>
                  <a:gd name="connsiteX109" fmla="*/ 30368 w 767580"/>
                  <a:gd name="connsiteY109" fmla="*/ 1174644 h 1218298"/>
                  <a:gd name="connsiteX110" fmla="*/ 18049 w 767580"/>
                  <a:gd name="connsiteY110" fmla="*/ 1183846 h 1218298"/>
                  <a:gd name="connsiteX111" fmla="*/ 49366 w 767580"/>
                  <a:gd name="connsiteY111" fmla="*/ 1208633 h 1218298"/>
                  <a:gd name="connsiteX112" fmla="*/ 84245 w 767580"/>
                  <a:gd name="connsiteY112" fmla="*/ 1217835 h 1218298"/>
                  <a:gd name="connsiteX113" fmla="*/ 139904 w 767580"/>
                  <a:gd name="connsiteY113" fmla="*/ 1176870 h 1218298"/>
                  <a:gd name="connsiteX114" fmla="*/ 160683 w 767580"/>
                  <a:gd name="connsiteY114" fmla="*/ 1172417 h 1218298"/>
                  <a:gd name="connsiteX115" fmla="*/ 168252 w 767580"/>
                  <a:gd name="connsiteY115" fmla="*/ 1150748 h 1218298"/>
                  <a:gd name="connsiteX116" fmla="*/ 180126 w 767580"/>
                  <a:gd name="connsiteY116" fmla="*/ 1167074 h 1218298"/>
                  <a:gd name="connsiteX117" fmla="*/ 187250 w 767580"/>
                  <a:gd name="connsiteY117" fmla="*/ 1180581 h 1218298"/>
                  <a:gd name="connsiteX118" fmla="*/ 196601 w 767580"/>
                  <a:gd name="connsiteY118" fmla="*/ 1181916 h 1218298"/>
                  <a:gd name="connsiteX119" fmla="*/ 203725 w 767580"/>
                  <a:gd name="connsiteY119" fmla="*/ 1162028 h 1218298"/>
                  <a:gd name="connsiteX120" fmla="*/ 208029 w 767580"/>
                  <a:gd name="connsiteY120" fmla="*/ 1137984 h 1218298"/>
                  <a:gd name="connsiteX121" fmla="*/ 227918 w 767580"/>
                  <a:gd name="connsiteY121" fmla="*/ 1130859 h 1218298"/>
                  <a:gd name="connsiteX122" fmla="*/ 226582 w 767580"/>
                  <a:gd name="connsiteY122" fmla="*/ 1102511 h 1218298"/>
                  <a:gd name="connsiteX123" fmla="*/ 225098 w 767580"/>
                  <a:gd name="connsiteY123" fmla="*/ 1088262 h 1218298"/>
                  <a:gd name="connsiteX124" fmla="*/ 236378 w 767580"/>
                  <a:gd name="connsiteY124" fmla="*/ 1072678 h 1218298"/>
                  <a:gd name="connsiteX125" fmla="*/ 216490 w 767580"/>
                  <a:gd name="connsiteY125" fmla="*/ 1051453 h 1218298"/>
                  <a:gd name="connsiteX126" fmla="*/ 217825 w 767580"/>
                  <a:gd name="connsiteY126" fmla="*/ 1023105 h 1218298"/>
                  <a:gd name="connsiteX127" fmla="*/ 217825 w 767580"/>
                  <a:gd name="connsiteY127" fmla="*/ 993272 h 1218298"/>
                  <a:gd name="connsiteX128" fmla="*/ 220645 w 767580"/>
                  <a:gd name="connsiteY128" fmla="*/ 963439 h 1218298"/>
                  <a:gd name="connsiteX129" fmla="*/ 250478 w 767580"/>
                  <a:gd name="connsiteY129" fmla="*/ 943551 h 1218298"/>
                  <a:gd name="connsiteX130" fmla="*/ 270367 w 767580"/>
                  <a:gd name="connsiteY130" fmla="*/ 942066 h 1218298"/>
                  <a:gd name="connsiteX131" fmla="*/ 270367 w 767580"/>
                  <a:gd name="connsiteY131" fmla="*/ 924998 h 1218298"/>
                  <a:gd name="connsiteX132" fmla="*/ 263242 w 767580"/>
                  <a:gd name="connsiteY132" fmla="*/ 909414 h 1218298"/>
                  <a:gd name="connsiteX133" fmla="*/ 283131 w 767580"/>
                  <a:gd name="connsiteY133" fmla="*/ 871121 h 1218298"/>
                  <a:gd name="connsiteX134" fmla="*/ 284467 w 767580"/>
                  <a:gd name="connsiteY134" fmla="*/ 844108 h 1218298"/>
                  <a:gd name="connsiteX135" fmla="*/ 307175 w 767580"/>
                  <a:gd name="connsiteY135" fmla="*/ 838468 h 1218298"/>
                  <a:gd name="connsiteX136" fmla="*/ 312815 w 767580"/>
                  <a:gd name="connsiteY136" fmla="*/ 821399 h 1218298"/>
                  <a:gd name="connsiteX137" fmla="*/ 328400 w 767580"/>
                  <a:gd name="connsiteY137" fmla="*/ 798691 h 1218298"/>
                  <a:gd name="connsiteX138" fmla="*/ 335524 w 767580"/>
                  <a:gd name="connsiteY138" fmla="*/ 783106 h 1218298"/>
                  <a:gd name="connsiteX139" fmla="*/ 343984 w 767580"/>
                  <a:gd name="connsiteY139" fmla="*/ 761882 h 1218298"/>
                  <a:gd name="connsiteX140" fmla="*/ 366693 w 767580"/>
                  <a:gd name="connsiteY140" fmla="*/ 744813 h 1218298"/>
                  <a:gd name="connsiteX141" fmla="*/ 389401 w 767580"/>
                  <a:gd name="connsiteY141" fmla="*/ 736353 h 1218298"/>
                  <a:gd name="connsiteX142" fmla="*/ 396526 w 767580"/>
                  <a:gd name="connsiteY142" fmla="*/ 715129 h 1218298"/>
                  <a:gd name="connsiteX143" fmla="*/ 427694 w 767580"/>
                  <a:gd name="connsiteY143" fmla="*/ 720769 h 1218298"/>
                  <a:gd name="connsiteX144" fmla="*/ 447583 w 767580"/>
                  <a:gd name="connsiteY144" fmla="*/ 715129 h 1218298"/>
                  <a:gd name="connsiteX145" fmla="*/ 464651 w 767580"/>
                  <a:gd name="connsiteY145" fmla="*/ 692420 h 1218298"/>
                  <a:gd name="connsiteX146" fmla="*/ 467471 w 767580"/>
                  <a:gd name="connsiteY146" fmla="*/ 694202 h 1218298"/>
                  <a:gd name="connsiteX147" fmla="*/ 487211 w 767580"/>
                  <a:gd name="connsiteY147" fmla="*/ 679656 h 1218298"/>
                  <a:gd name="connsiteX148" fmla="*/ 519864 w 767580"/>
                  <a:gd name="connsiteY148" fmla="*/ 703701 h 1218298"/>
                  <a:gd name="connsiteX149" fmla="*/ 552517 w 767580"/>
                  <a:gd name="connsiteY149" fmla="*/ 705185 h 1218298"/>
                  <a:gd name="connsiteX150" fmla="*/ 575225 w 767580"/>
                  <a:gd name="connsiteY150" fmla="*/ 706669 h 1218298"/>
                  <a:gd name="connsiteX151" fmla="*/ 592294 w 767580"/>
                  <a:gd name="connsiteY151" fmla="*/ 710973 h 1218298"/>
                  <a:gd name="connsiteX152" fmla="*/ 605058 w 767580"/>
                  <a:gd name="connsiteY152" fmla="*/ 693905 h 1218298"/>
                  <a:gd name="connsiteX153" fmla="*/ 610699 w 767580"/>
                  <a:gd name="connsiteY153" fmla="*/ 668376 h 1218298"/>
                  <a:gd name="connsiteX154" fmla="*/ 629103 w 767580"/>
                  <a:gd name="connsiteY154" fmla="*/ 648488 h 1218298"/>
                  <a:gd name="connsiteX155" fmla="*/ 658936 w 767580"/>
                  <a:gd name="connsiteY155" fmla="*/ 641363 h 1218298"/>
                  <a:gd name="connsiteX156" fmla="*/ 682980 w 767580"/>
                  <a:gd name="connsiteY156" fmla="*/ 641363 h 1218298"/>
                  <a:gd name="connsiteX157" fmla="*/ 714149 w 767580"/>
                  <a:gd name="connsiteY157" fmla="*/ 662588 h 1218298"/>
                  <a:gd name="connsiteX158" fmla="*/ 714149 w 767580"/>
                  <a:gd name="connsiteY158" fmla="*/ 679211 h 1218298"/>
                  <a:gd name="connsiteX159" fmla="*/ 727803 w 767580"/>
                  <a:gd name="connsiteY159" fmla="*/ 672384 h 1218298"/>
                  <a:gd name="connsiteX160" fmla="*/ 752441 w 767580"/>
                  <a:gd name="connsiteY160" fmla="*/ 660955 h 1218298"/>
                  <a:gd name="connsiteX161" fmla="*/ 767581 w 767580"/>
                  <a:gd name="connsiteY161" fmla="*/ 650269 h 1218298"/>
                  <a:gd name="connsiteX162" fmla="*/ 745317 w 767580"/>
                  <a:gd name="connsiteY162" fmla="*/ 651308 h 1218298"/>
                  <a:gd name="connsiteX163" fmla="*/ 211146 w 767580"/>
                  <a:gd name="connsiteY163" fmla="*/ 85819 h 1218298"/>
                  <a:gd name="connsiteX164" fmla="*/ 193930 w 767580"/>
                  <a:gd name="connsiteY164" fmla="*/ 114910 h 1218298"/>
                  <a:gd name="connsiteX165" fmla="*/ 223762 w 767580"/>
                  <a:gd name="connsiteY165" fmla="*/ 148008 h 1218298"/>
                  <a:gd name="connsiteX166" fmla="*/ 266062 w 767580"/>
                  <a:gd name="connsiteY166" fmla="*/ 150680 h 1218298"/>
                  <a:gd name="connsiteX167" fmla="*/ 283280 w 767580"/>
                  <a:gd name="connsiteY167" fmla="*/ 127526 h 1218298"/>
                  <a:gd name="connsiteX168" fmla="*/ 297825 w 767580"/>
                  <a:gd name="connsiteY168" fmla="*/ 114316 h 1218298"/>
                  <a:gd name="connsiteX169" fmla="*/ 300497 w 767580"/>
                  <a:gd name="connsiteY169" fmla="*/ 132127 h 1218298"/>
                  <a:gd name="connsiteX170" fmla="*/ 326322 w 767580"/>
                  <a:gd name="connsiteY170" fmla="*/ 129456 h 1218298"/>
                  <a:gd name="connsiteX171" fmla="*/ 338195 w 767580"/>
                  <a:gd name="connsiteY171" fmla="*/ 139400 h 1218298"/>
                  <a:gd name="connsiteX172" fmla="*/ 302426 w 767580"/>
                  <a:gd name="connsiteY172" fmla="*/ 155875 h 1218298"/>
                  <a:gd name="connsiteX173" fmla="*/ 255525 w 767580"/>
                  <a:gd name="connsiteY173" fmla="*/ 171756 h 1218298"/>
                  <a:gd name="connsiteX174" fmla="*/ 282686 w 767580"/>
                  <a:gd name="connsiteY174" fmla="*/ 182294 h 1218298"/>
                  <a:gd name="connsiteX175" fmla="*/ 342203 w 767580"/>
                  <a:gd name="connsiteY175" fmla="*/ 179622 h 1218298"/>
                  <a:gd name="connsiteX176" fmla="*/ 315042 w 767580"/>
                  <a:gd name="connsiteY176" fmla="*/ 186301 h 1218298"/>
                  <a:gd name="connsiteX177" fmla="*/ 289216 w 767580"/>
                  <a:gd name="connsiteY177" fmla="*/ 197581 h 1218298"/>
                  <a:gd name="connsiteX178" fmla="*/ 260126 w 767580"/>
                  <a:gd name="connsiteY178" fmla="*/ 203518 h 1218298"/>
                  <a:gd name="connsiteX179" fmla="*/ 289958 w 767580"/>
                  <a:gd name="connsiteY179" fmla="*/ 227266 h 1218298"/>
                  <a:gd name="connsiteX180" fmla="*/ 319049 w 767580"/>
                  <a:gd name="connsiteY180" fmla="*/ 230531 h 1218298"/>
                  <a:gd name="connsiteX181" fmla="*/ 304504 w 767580"/>
                  <a:gd name="connsiteY181" fmla="*/ 241811 h 1218298"/>
                  <a:gd name="connsiteX182" fmla="*/ 328993 w 767580"/>
                  <a:gd name="connsiteY182" fmla="*/ 256356 h 1218298"/>
                  <a:gd name="connsiteX183" fmla="*/ 348882 w 767580"/>
                  <a:gd name="connsiteY183" fmla="*/ 250420 h 1218298"/>
                  <a:gd name="connsiteX184" fmla="*/ 383316 w 767580"/>
                  <a:gd name="connsiteY184" fmla="*/ 196839 h 1218298"/>
                  <a:gd name="connsiteX185" fmla="*/ 394596 w 767580"/>
                  <a:gd name="connsiteY185" fmla="*/ 171756 h 1218298"/>
                  <a:gd name="connsiteX186" fmla="*/ 408548 w 767580"/>
                  <a:gd name="connsiteY186" fmla="*/ 160476 h 1218298"/>
                  <a:gd name="connsiteX187" fmla="*/ 419086 w 767580"/>
                  <a:gd name="connsiteY187" fmla="*/ 135392 h 1218298"/>
                  <a:gd name="connsiteX188" fmla="*/ 454855 w 767580"/>
                  <a:gd name="connsiteY188" fmla="*/ 124854 h 1218298"/>
                  <a:gd name="connsiteX189" fmla="*/ 460792 w 767580"/>
                  <a:gd name="connsiteY189" fmla="*/ 131533 h 1218298"/>
                  <a:gd name="connsiteX190" fmla="*/ 465393 w 767580"/>
                  <a:gd name="connsiteY190" fmla="*/ 154094 h 1218298"/>
                  <a:gd name="connsiteX191" fmla="*/ 475931 w 767580"/>
                  <a:gd name="connsiteY191" fmla="*/ 164632 h 1218298"/>
                  <a:gd name="connsiteX192" fmla="*/ 470588 w 767580"/>
                  <a:gd name="connsiteY192" fmla="*/ 193129 h 1218298"/>
                  <a:gd name="connsiteX193" fmla="*/ 499085 w 767580"/>
                  <a:gd name="connsiteY193" fmla="*/ 199065 h 1218298"/>
                  <a:gd name="connsiteX194" fmla="*/ 515560 w 767580"/>
                  <a:gd name="connsiteY194" fmla="*/ 214353 h 1218298"/>
                  <a:gd name="connsiteX195" fmla="*/ 553259 w 767580"/>
                  <a:gd name="connsiteY195" fmla="*/ 196542 h 1218298"/>
                  <a:gd name="connsiteX196" fmla="*/ 579085 w 767580"/>
                  <a:gd name="connsiteY196" fmla="*/ 179325 h 1218298"/>
                  <a:gd name="connsiteX197" fmla="*/ 557860 w 767580"/>
                  <a:gd name="connsiteY197" fmla="*/ 173982 h 1218298"/>
                  <a:gd name="connsiteX198" fmla="*/ 533371 w 767580"/>
                  <a:gd name="connsiteY198" fmla="*/ 168045 h 1218298"/>
                  <a:gd name="connsiteX199" fmla="*/ 528027 w 767580"/>
                  <a:gd name="connsiteY199" fmla="*/ 156172 h 1218298"/>
                  <a:gd name="connsiteX200" fmla="*/ 504874 w 767580"/>
                  <a:gd name="connsiteY200" fmla="*/ 147563 h 1218298"/>
                  <a:gd name="connsiteX201" fmla="*/ 488250 w 767580"/>
                  <a:gd name="connsiteY201" fmla="*/ 131088 h 1218298"/>
                  <a:gd name="connsiteX202" fmla="*/ 482314 w 767580"/>
                  <a:gd name="connsiteY202" fmla="*/ 113871 h 1218298"/>
                  <a:gd name="connsiteX203" fmla="*/ 461089 w 767580"/>
                  <a:gd name="connsiteY203" fmla="*/ 100662 h 1218298"/>
                  <a:gd name="connsiteX204" fmla="*/ 445801 w 767580"/>
                  <a:gd name="connsiteY204" fmla="*/ 97396 h 1218298"/>
                  <a:gd name="connsiteX205" fmla="*/ 433928 w 767580"/>
                  <a:gd name="connsiteY205" fmla="*/ 93389 h 1218298"/>
                  <a:gd name="connsiteX206" fmla="*/ 406173 w 767580"/>
                  <a:gd name="connsiteY206" fmla="*/ 88046 h 1218298"/>
                  <a:gd name="connsiteX207" fmla="*/ 394299 w 767580"/>
                  <a:gd name="connsiteY207" fmla="*/ 64892 h 1218298"/>
                  <a:gd name="connsiteX208" fmla="*/ 369809 w 767580"/>
                  <a:gd name="connsiteY208" fmla="*/ 75430 h 1218298"/>
                  <a:gd name="connsiteX209" fmla="*/ 377676 w 767580"/>
                  <a:gd name="connsiteY209" fmla="*/ 54206 h 1218298"/>
                  <a:gd name="connsiteX210" fmla="*/ 346507 w 767580"/>
                  <a:gd name="connsiteY210" fmla="*/ 43668 h 1218298"/>
                  <a:gd name="connsiteX211" fmla="*/ 330626 w 767580"/>
                  <a:gd name="connsiteY211" fmla="*/ 29716 h 1218298"/>
                  <a:gd name="connsiteX212" fmla="*/ 323353 w 767580"/>
                  <a:gd name="connsiteY212" fmla="*/ 44261 h 1218298"/>
                  <a:gd name="connsiteX213" fmla="*/ 319346 w 767580"/>
                  <a:gd name="connsiteY213" fmla="*/ 58213 h 1218298"/>
                  <a:gd name="connsiteX214" fmla="*/ 337899 w 767580"/>
                  <a:gd name="connsiteY214" fmla="*/ 103185 h 1218298"/>
                  <a:gd name="connsiteX215" fmla="*/ 304800 w 767580"/>
                  <a:gd name="connsiteY215" fmla="*/ 65486 h 1218298"/>
                  <a:gd name="connsiteX216" fmla="*/ 284319 w 767580"/>
                  <a:gd name="connsiteY216" fmla="*/ 50198 h 1218298"/>
                  <a:gd name="connsiteX217" fmla="*/ 272445 w 767580"/>
                  <a:gd name="connsiteY217" fmla="*/ 74094 h 1218298"/>
                  <a:gd name="connsiteX218" fmla="*/ 264430 w 767580"/>
                  <a:gd name="connsiteY218" fmla="*/ 79437 h 1218298"/>
                  <a:gd name="connsiteX219" fmla="*/ 241870 w 767580"/>
                  <a:gd name="connsiteY219" fmla="*/ 61627 h 1218298"/>
                  <a:gd name="connsiteX220" fmla="*/ 267102 w 767580"/>
                  <a:gd name="connsiteY220" fmla="*/ 52424 h 1218298"/>
                  <a:gd name="connsiteX221" fmla="*/ 249885 w 767580"/>
                  <a:gd name="connsiteY221" fmla="*/ 46488 h 1218298"/>
                  <a:gd name="connsiteX222" fmla="*/ 224801 w 767580"/>
                  <a:gd name="connsiteY222" fmla="*/ 50495 h 1218298"/>
                  <a:gd name="connsiteX223" fmla="*/ 203577 w 767580"/>
                  <a:gd name="connsiteY223" fmla="*/ 48565 h 1218298"/>
                  <a:gd name="connsiteX224" fmla="*/ 179681 w 767580"/>
                  <a:gd name="connsiteY224" fmla="*/ 59103 h 1218298"/>
                  <a:gd name="connsiteX225" fmla="*/ 179681 w 767580"/>
                  <a:gd name="connsiteY225" fmla="*/ 88936 h 1218298"/>
                  <a:gd name="connsiteX226" fmla="*/ 210849 w 767580"/>
                  <a:gd name="connsiteY226" fmla="*/ 86265 h 1218298"/>
                  <a:gd name="connsiteX227" fmla="*/ 183985 w 767580"/>
                  <a:gd name="connsiteY227" fmla="*/ 139400 h 1218298"/>
                  <a:gd name="connsiteX228" fmla="*/ 205209 w 767580"/>
                  <a:gd name="connsiteY228" fmla="*/ 153945 h 1218298"/>
                  <a:gd name="connsiteX229" fmla="*/ 185321 w 767580"/>
                  <a:gd name="connsiteY229" fmla="*/ 128120 h 1218298"/>
                  <a:gd name="connsiteX230" fmla="*/ 165432 w 767580"/>
                  <a:gd name="connsiteY230" fmla="*/ 112832 h 1218298"/>
                  <a:gd name="connsiteX231" fmla="*/ 183985 w 767580"/>
                  <a:gd name="connsiteY231" fmla="*/ 139251 h 1218298"/>
                  <a:gd name="connsiteX232" fmla="*/ 394447 w 767580"/>
                  <a:gd name="connsiteY232" fmla="*/ 32239 h 1218298"/>
                  <a:gd name="connsiteX233" fmla="*/ 391182 w 767580"/>
                  <a:gd name="connsiteY233" fmla="*/ 43519 h 1218298"/>
                  <a:gd name="connsiteX234" fmla="*/ 499679 w 767580"/>
                  <a:gd name="connsiteY234" fmla="*/ 46784 h 1218298"/>
                  <a:gd name="connsiteX235" fmla="*/ 437490 w 767580"/>
                  <a:gd name="connsiteY235" fmla="*/ 68009 h 1218298"/>
                  <a:gd name="connsiteX236" fmla="*/ 507694 w 767580"/>
                  <a:gd name="connsiteY236" fmla="*/ 77211 h 1218298"/>
                  <a:gd name="connsiteX237" fmla="*/ 543463 w 767580"/>
                  <a:gd name="connsiteY237" fmla="*/ 89085 h 1218298"/>
                  <a:gd name="connsiteX238" fmla="*/ 577155 w 767580"/>
                  <a:gd name="connsiteY238" fmla="*/ 80476 h 1218298"/>
                  <a:gd name="connsiteX239" fmla="*/ 615596 w 767580"/>
                  <a:gd name="connsiteY239" fmla="*/ 64001 h 1218298"/>
                  <a:gd name="connsiteX240" fmla="*/ 656561 w 767580"/>
                  <a:gd name="connsiteY240" fmla="*/ 30310 h 1218298"/>
                  <a:gd name="connsiteX241" fmla="*/ 597637 w 767580"/>
                  <a:gd name="connsiteY241" fmla="*/ 19772 h 1218298"/>
                  <a:gd name="connsiteX242" fmla="*/ 553259 w 767580"/>
                  <a:gd name="connsiteY242" fmla="*/ 15171 h 1218298"/>
                  <a:gd name="connsiteX243" fmla="*/ 536784 w 767580"/>
                  <a:gd name="connsiteY243" fmla="*/ 23185 h 1218298"/>
                  <a:gd name="connsiteX244" fmla="*/ 519567 w 767580"/>
                  <a:gd name="connsiteY244" fmla="*/ 4039 h 1218298"/>
                  <a:gd name="connsiteX245" fmla="*/ 514224 w 767580"/>
                  <a:gd name="connsiteY245" fmla="*/ 33130 h 1218298"/>
                  <a:gd name="connsiteX246" fmla="*/ 490328 w 767580"/>
                  <a:gd name="connsiteY246" fmla="*/ 19920 h 1218298"/>
                  <a:gd name="connsiteX247" fmla="*/ 465838 w 767580"/>
                  <a:gd name="connsiteY247" fmla="*/ 18584 h 1218298"/>
                  <a:gd name="connsiteX248" fmla="*/ 433334 w 767580"/>
                  <a:gd name="connsiteY248" fmla="*/ 31 h 1218298"/>
                  <a:gd name="connsiteX249" fmla="*/ 435264 w 767580"/>
                  <a:gd name="connsiteY249" fmla="*/ 13241 h 1218298"/>
                  <a:gd name="connsiteX250" fmla="*/ 413445 w 767580"/>
                  <a:gd name="connsiteY250" fmla="*/ 7304 h 1218298"/>
                  <a:gd name="connsiteX251" fmla="*/ 414039 w 767580"/>
                  <a:gd name="connsiteY251" fmla="*/ 23779 h 1218298"/>
                  <a:gd name="connsiteX252" fmla="*/ 391479 w 767580"/>
                  <a:gd name="connsiteY252" fmla="*/ 7898 h 1218298"/>
                  <a:gd name="connsiteX253" fmla="*/ 378863 w 767580"/>
                  <a:gd name="connsiteY253" fmla="*/ 19178 h 1218298"/>
                  <a:gd name="connsiteX254" fmla="*/ 394151 w 767580"/>
                  <a:gd name="connsiteY254" fmla="*/ 32387 h 121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</a:cxnLst>
                <a:rect l="l" t="t" r="r" b="b"/>
                <a:pathLst>
                  <a:path w="767580" h="1218298">
                    <a:moveTo>
                      <a:pt x="744724" y="651456"/>
                    </a:moveTo>
                    <a:cubicBezTo>
                      <a:pt x="742943" y="658135"/>
                      <a:pt x="731069" y="656799"/>
                      <a:pt x="731514" y="650120"/>
                    </a:cubicBezTo>
                    <a:cubicBezTo>
                      <a:pt x="731960" y="643441"/>
                      <a:pt x="712961" y="638246"/>
                      <a:pt x="712071" y="635130"/>
                    </a:cubicBezTo>
                    <a:cubicBezTo>
                      <a:pt x="711180" y="632013"/>
                      <a:pt x="720085" y="632458"/>
                      <a:pt x="727061" y="636465"/>
                    </a:cubicBezTo>
                    <a:cubicBezTo>
                      <a:pt x="734037" y="640473"/>
                      <a:pt x="738935" y="637801"/>
                      <a:pt x="746950" y="630232"/>
                    </a:cubicBezTo>
                    <a:cubicBezTo>
                      <a:pt x="754965" y="622662"/>
                      <a:pt x="765948" y="628896"/>
                      <a:pt x="767284" y="622365"/>
                    </a:cubicBezTo>
                    <a:cubicBezTo>
                      <a:pt x="768619" y="615686"/>
                      <a:pt x="754520" y="611382"/>
                      <a:pt x="751848" y="607375"/>
                    </a:cubicBezTo>
                    <a:cubicBezTo>
                      <a:pt x="749176" y="603367"/>
                      <a:pt x="739083" y="598172"/>
                      <a:pt x="729288" y="599954"/>
                    </a:cubicBezTo>
                    <a:cubicBezTo>
                      <a:pt x="719640" y="601735"/>
                      <a:pt x="719195" y="597727"/>
                      <a:pt x="713407" y="592384"/>
                    </a:cubicBezTo>
                    <a:cubicBezTo>
                      <a:pt x="707618" y="587041"/>
                      <a:pt x="690104" y="595946"/>
                      <a:pt x="690104" y="608265"/>
                    </a:cubicBezTo>
                    <a:cubicBezTo>
                      <a:pt x="690104" y="620584"/>
                      <a:pt x="678973" y="617467"/>
                      <a:pt x="682980" y="610937"/>
                    </a:cubicBezTo>
                    <a:cubicBezTo>
                      <a:pt x="686987" y="604258"/>
                      <a:pt x="677637" y="596391"/>
                      <a:pt x="686542" y="594165"/>
                    </a:cubicBezTo>
                    <a:cubicBezTo>
                      <a:pt x="695299" y="591939"/>
                      <a:pt x="690550" y="578729"/>
                      <a:pt x="674223" y="577393"/>
                    </a:cubicBezTo>
                    <a:cubicBezTo>
                      <a:pt x="657897" y="576058"/>
                      <a:pt x="651663" y="589712"/>
                      <a:pt x="655670" y="594165"/>
                    </a:cubicBezTo>
                    <a:cubicBezTo>
                      <a:pt x="659678" y="598618"/>
                      <a:pt x="644687" y="617616"/>
                      <a:pt x="638008" y="617616"/>
                    </a:cubicBezTo>
                    <a:cubicBezTo>
                      <a:pt x="631329" y="617616"/>
                      <a:pt x="638899" y="601289"/>
                      <a:pt x="638453" y="592532"/>
                    </a:cubicBezTo>
                    <a:cubicBezTo>
                      <a:pt x="638008" y="583776"/>
                      <a:pt x="631775" y="588525"/>
                      <a:pt x="619455" y="602625"/>
                    </a:cubicBezTo>
                    <a:cubicBezTo>
                      <a:pt x="607137" y="616725"/>
                      <a:pt x="597786" y="629489"/>
                      <a:pt x="590810" y="630825"/>
                    </a:cubicBezTo>
                    <a:cubicBezTo>
                      <a:pt x="583686" y="632161"/>
                      <a:pt x="584576" y="618061"/>
                      <a:pt x="596153" y="611827"/>
                    </a:cubicBezTo>
                    <a:cubicBezTo>
                      <a:pt x="607582" y="605594"/>
                      <a:pt x="608027" y="588822"/>
                      <a:pt x="615596" y="588822"/>
                    </a:cubicBezTo>
                    <a:cubicBezTo>
                      <a:pt x="623166" y="588822"/>
                      <a:pt x="623166" y="580065"/>
                      <a:pt x="612034" y="577393"/>
                    </a:cubicBezTo>
                    <a:cubicBezTo>
                      <a:pt x="601051" y="574722"/>
                      <a:pt x="599270" y="587041"/>
                      <a:pt x="595708" y="590603"/>
                    </a:cubicBezTo>
                    <a:cubicBezTo>
                      <a:pt x="592146" y="594165"/>
                      <a:pt x="574187" y="584369"/>
                      <a:pt x="574483" y="587931"/>
                    </a:cubicBezTo>
                    <a:cubicBezTo>
                      <a:pt x="574929" y="591493"/>
                      <a:pt x="564836" y="592829"/>
                      <a:pt x="569141" y="599360"/>
                    </a:cubicBezTo>
                    <a:cubicBezTo>
                      <a:pt x="573593" y="606039"/>
                      <a:pt x="566914" y="611679"/>
                      <a:pt x="562461" y="603812"/>
                    </a:cubicBezTo>
                    <a:cubicBezTo>
                      <a:pt x="558009" y="595798"/>
                      <a:pt x="547025" y="602031"/>
                      <a:pt x="541682" y="610937"/>
                    </a:cubicBezTo>
                    <a:cubicBezTo>
                      <a:pt x="536339" y="619842"/>
                      <a:pt x="529363" y="619248"/>
                      <a:pt x="534558" y="622365"/>
                    </a:cubicBezTo>
                    <a:cubicBezTo>
                      <a:pt x="539901" y="625482"/>
                      <a:pt x="539456" y="637356"/>
                      <a:pt x="531441" y="639582"/>
                    </a:cubicBezTo>
                    <a:cubicBezTo>
                      <a:pt x="523426" y="641809"/>
                      <a:pt x="526543" y="617913"/>
                      <a:pt x="520458" y="620139"/>
                    </a:cubicBezTo>
                    <a:cubicBezTo>
                      <a:pt x="514224" y="622365"/>
                      <a:pt x="518231" y="608710"/>
                      <a:pt x="526543" y="608710"/>
                    </a:cubicBezTo>
                    <a:cubicBezTo>
                      <a:pt x="534855" y="608710"/>
                      <a:pt x="543315" y="596391"/>
                      <a:pt x="542424" y="593275"/>
                    </a:cubicBezTo>
                    <a:cubicBezTo>
                      <a:pt x="540940" y="588080"/>
                      <a:pt x="531886" y="589267"/>
                      <a:pt x="531886" y="595946"/>
                    </a:cubicBezTo>
                    <a:cubicBezTo>
                      <a:pt x="531886" y="602625"/>
                      <a:pt x="518677" y="601289"/>
                      <a:pt x="507694" y="600844"/>
                    </a:cubicBezTo>
                    <a:cubicBezTo>
                      <a:pt x="496710" y="600399"/>
                      <a:pt x="497156" y="613608"/>
                      <a:pt x="509475" y="620733"/>
                    </a:cubicBezTo>
                    <a:cubicBezTo>
                      <a:pt x="521794" y="627857"/>
                      <a:pt x="507248" y="632161"/>
                      <a:pt x="501014" y="626966"/>
                    </a:cubicBezTo>
                    <a:cubicBezTo>
                      <a:pt x="494781" y="621623"/>
                      <a:pt x="485134" y="624295"/>
                      <a:pt x="478454" y="627412"/>
                    </a:cubicBezTo>
                    <a:cubicBezTo>
                      <a:pt x="471775" y="630528"/>
                      <a:pt x="494336" y="638395"/>
                      <a:pt x="495226" y="642402"/>
                    </a:cubicBezTo>
                    <a:cubicBezTo>
                      <a:pt x="496117" y="646410"/>
                      <a:pt x="483798" y="637504"/>
                      <a:pt x="481126" y="640621"/>
                    </a:cubicBezTo>
                    <a:cubicBezTo>
                      <a:pt x="478454" y="643738"/>
                      <a:pt x="466136" y="638395"/>
                      <a:pt x="465245" y="630974"/>
                    </a:cubicBezTo>
                    <a:cubicBezTo>
                      <a:pt x="464354" y="623404"/>
                      <a:pt x="444466" y="634091"/>
                      <a:pt x="455597" y="636762"/>
                    </a:cubicBezTo>
                    <a:cubicBezTo>
                      <a:pt x="466581" y="639434"/>
                      <a:pt x="462573" y="646558"/>
                      <a:pt x="462573" y="656205"/>
                    </a:cubicBezTo>
                    <a:cubicBezTo>
                      <a:pt x="462573" y="665853"/>
                      <a:pt x="449809" y="658432"/>
                      <a:pt x="452481" y="649972"/>
                    </a:cubicBezTo>
                    <a:cubicBezTo>
                      <a:pt x="455152" y="641660"/>
                      <a:pt x="444466" y="643293"/>
                      <a:pt x="435709" y="648636"/>
                    </a:cubicBezTo>
                    <a:cubicBezTo>
                      <a:pt x="426952" y="653979"/>
                      <a:pt x="437045" y="638989"/>
                      <a:pt x="433483" y="631419"/>
                    </a:cubicBezTo>
                    <a:cubicBezTo>
                      <a:pt x="429921" y="623998"/>
                      <a:pt x="422054" y="631419"/>
                      <a:pt x="412704" y="633200"/>
                    </a:cubicBezTo>
                    <a:cubicBezTo>
                      <a:pt x="403501" y="634981"/>
                      <a:pt x="398603" y="635426"/>
                      <a:pt x="404392" y="641512"/>
                    </a:cubicBezTo>
                    <a:cubicBezTo>
                      <a:pt x="410180" y="647745"/>
                      <a:pt x="409290" y="656502"/>
                      <a:pt x="401720" y="655167"/>
                    </a:cubicBezTo>
                    <a:cubicBezTo>
                      <a:pt x="394299" y="653831"/>
                      <a:pt x="391182" y="655167"/>
                      <a:pt x="392073" y="662291"/>
                    </a:cubicBezTo>
                    <a:cubicBezTo>
                      <a:pt x="392963" y="669267"/>
                      <a:pt x="382425" y="669712"/>
                      <a:pt x="381535" y="663627"/>
                    </a:cubicBezTo>
                    <a:cubicBezTo>
                      <a:pt x="380644" y="657393"/>
                      <a:pt x="365654" y="659174"/>
                      <a:pt x="361201" y="666298"/>
                    </a:cubicBezTo>
                    <a:cubicBezTo>
                      <a:pt x="356748" y="673274"/>
                      <a:pt x="344429" y="678617"/>
                      <a:pt x="345765" y="686632"/>
                    </a:cubicBezTo>
                    <a:cubicBezTo>
                      <a:pt x="347101" y="694498"/>
                      <a:pt x="356748" y="682625"/>
                      <a:pt x="364763" y="685296"/>
                    </a:cubicBezTo>
                    <a:cubicBezTo>
                      <a:pt x="372778" y="687968"/>
                      <a:pt x="364318" y="691975"/>
                      <a:pt x="368771" y="695834"/>
                    </a:cubicBezTo>
                    <a:cubicBezTo>
                      <a:pt x="373223" y="699842"/>
                      <a:pt x="372333" y="709489"/>
                      <a:pt x="366099" y="703849"/>
                    </a:cubicBezTo>
                    <a:cubicBezTo>
                      <a:pt x="359865" y="698061"/>
                      <a:pt x="351999" y="696279"/>
                      <a:pt x="350663" y="705630"/>
                    </a:cubicBezTo>
                    <a:cubicBezTo>
                      <a:pt x="349327" y="714832"/>
                      <a:pt x="342797" y="704294"/>
                      <a:pt x="337453" y="697615"/>
                    </a:cubicBezTo>
                    <a:cubicBezTo>
                      <a:pt x="332110" y="690936"/>
                      <a:pt x="326916" y="709934"/>
                      <a:pt x="321127" y="705630"/>
                    </a:cubicBezTo>
                    <a:cubicBezTo>
                      <a:pt x="315339" y="701177"/>
                      <a:pt x="332556" y="687523"/>
                      <a:pt x="328103" y="680992"/>
                    </a:cubicBezTo>
                    <a:cubicBezTo>
                      <a:pt x="323650" y="674313"/>
                      <a:pt x="320534" y="684999"/>
                      <a:pt x="310441" y="695092"/>
                    </a:cubicBezTo>
                    <a:cubicBezTo>
                      <a:pt x="300348" y="705185"/>
                      <a:pt x="286693" y="704740"/>
                      <a:pt x="291443" y="709637"/>
                    </a:cubicBezTo>
                    <a:cubicBezTo>
                      <a:pt x="296341" y="714535"/>
                      <a:pt x="281350" y="717207"/>
                      <a:pt x="278678" y="725519"/>
                    </a:cubicBezTo>
                    <a:cubicBezTo>
                      <a:pt x="276007" y="733979"/>
                      <a:pt x="255228" y="736947"/>
                      <a:pt x="242018" y="745852"/>
                    </a:cubicBezTo>
                    <a:cubicBezTo>
                      <a:pt x="228808" y="754609"/>
                      <a:pt x="244690" y="755055"/>
                      <a:pt x="252111" y="746743"/>
                    </a:cubicBezTo>
                    <a:cubicBezTo>
                      <a:pt x="259680" y="738283"/>
                      <a:pt x="262203" y="743181"/>
                      <a:pt x="274226" y="735760"/>
                    </a:cubicBezTo>
                    <a:cubicBezTo>
                      <a:pt x="286100" y="728339"/>
                      <a:pt x="298864" y="722105"/>
                      <a:pt x="303317" y="725222"/>
                    </a:cubicBezTo>
                    <a:cubicBezTo>
                      <a:pt x="307769" y="728339"/>
                      <a:pt x="315190" y="730565"/>
                      <a:pt x="320979" y="722550"/>
                    </a:cubicBezTo>
                    <a:cubicBezTo>
                      <a:pt x="326767" y="714535"/>
                      <a:pt x="333743" y="716316"/>
                      <a:pt x="339532" y="721214"/>
                    </a:cubicBezTo>
                    <a:cubicBezTo>
                      <a:pt x="345320" y="726112"/>
                      <a:pt x="329884" y="729971"/>
                      <a:pt x="336860" y="737095"/>
                    </a:cubicBezTo>
                    <a:cubicBezTo>
                      <a:pt x="343984" y="744220"/>
                      <a:pt x="328548" y="748079"/>
                      <a:pt x="328548" y="741993"/>
                    </a:cubicBezTo>
                    <a:cubicBezTo>
                      <a:pt x="328548" y="735908"/>
                      <a:pt x="319791" y="730565"/>
                      <a:pt x="316674" y="736205"/>
                    </a:cubicBezTo>
                    <a:cubicBezTo>
                      <a:pt x="313558" y="741993"/>
                      <a:pt x="308363" y="748079"/>
                      <a:pt x="302574" y="748524"/>
                    </a:cubicBezTo>
                    <a:cubicBezTo>
                      <a:pt x="296786" y="748969"/>
                      <a:pt x="290701" y="759507"/>
                      <a:pt x="290701" y="770194"/>
                    </a:cubicBezTo>
                    <a:cubicBezTo>
                      <a:pt x="290701" y="780880"/>
                      <a:pt x="280608" y="770194"/>
                      <a:pt x="279718" y="779396"/>
                    </a:cubicBezTo>
                    <a:cubicBezTo>
                      <a:pt x="278827" y="788598"/>
                      <a:pt x="264727" y="804924"/>
                      <a:pt x="252407" y="816947"/>
                    </a:cubicBezTo>
                    <a:cubicBezTo>
                      <a:pt x="240089" y="828820"/>
                      <a:pt x="251517" y="831492"/>
                      <a:pt x="247510" y="839061"/>
                    </a:cubicBezTo>
                    <a:cubicBezTo>
                      <a:pt x="243502" y="846483"/>
                      <a:pt x="228957" y="839952"/>
                      <a:pt x="224207" y="843069"/>
                    </a:cubicBezTo>
                    <a:cubicBezTo>
                      <a:pt x="219310" y="846186"/>
                      <a:pt x="226879" y="864738"/>
                      <a:pt x="220200" y="870379"/>
                    </a:cubicBezTo>
                    <a:cubicBezTo>
                      <a:pt x="213521" y="876167"/>
                      <a:pt x="220200" y="884033"/>
                      <a:pt x="220200" y="890712"/>
                    </a:cubicBezTo>
                    <a:cubicBezTo>
                      <a:pt x="220200" y="897391"/>
                      <a:pt x="202983" y="886705"/>
                      <a:pt x="201647" y="893384"/>
                    </a:cubicBezTo>
                    <a:cubicBezTo>
                      <a:pt x="200312" y="900063"/>
                      <a:pt x="185321" y="898282"/>
                      <a:pt x="180868" y="900063"/>
                    </a:cubicBezTo>
                    <a:cubicBezTo>
                      <a:pt x="176415" y="901844"/>
                      <a:pt x="189625" y="912382"/>
                      <a:pt x="197640" y="918616"/>
                    </a:cubicBezTo>
                    <a:cubicBezTo>
                      <a:pt x="205506" y="924849"/>
                      <a:pt x="190070" y="929599"/>
                      <a:pt x="188438" y="922623"/>
                    </a:cubicBezTo>
                    <a:cubicBezTo>
                      <a:pt x="186657" y="915499"/>
                      <a:pt x="175674" y="927076"/>
                      <a:pt x="162018" y="933161"/>
                    </a:cubicBezTo>
                    <a:cubicBezTo>
                      <a:pt x="148364" y="939395"/>
                      <a:pt x="154004" y="951714"/>
                      <a:pt x="143466" y="952159"/>
                    </a:cubicBezTo>
                    <a:cubicBezTo>
                      <a:pt x="132928" y="952604"/>
                      <a:pt x="135897" y="969376"/>
                      <a:pt x="128921" y="974719"/>
                    </a:cubicBezTo>
                    <a:cubicBezTo>
                      <a:pt x="121796" y="980062"/>
                      <a:pt x="123577" y="962400"/>
                      <a:pt x="112594" y="961955"/>
                    </a:cubicBezTo>
                    <a:cubicBezTo>
                      <a:pt x="101611" y="961510"/>
                      <a:pt x="102502" y="969376"/>
                      <a:pt x="109032" y="978727"/>
                    </a:cubicBezTo>
                    <a:cubicBezTo>
                      <a:pt x="115711" y="987929"/>
                      <a:pt x="98939" y="980953"/>
                      <a:pt x="92706" y="988819"/>
                    </a:cubicBezTo>
                    <a:cubicBezTo>
                      <a:pt x="86472" y="996834"/>
                      <a:pt x="68809" y="992827"/>
                      <a:pt x="64060" y="999357"/>
                    </a:cubicBezTo>
                    <a:cubicBezTo>
                      <a:pt x="59162" y="1006036"/>
                      <a:pt x="77270" y="1006036"/>
                      <a:pt x="79941" y="1011231"/>
                    </a:cubicBezTo>
                    <a:cubicBezTo>
                      <a:pt x="82613" y="1016574"/>
                      <a:pt x="64060" y="1013903"/>
                      <a:pt x="54413" y="1011676"/>
                    </a:cubicBezTo>
                    <a:cubicBezTo>
                      <a:pt x="44765" y="1009450"/>
                      <a:pt x="47289" y="1023995"/>
                      <a:pt x="38532" y="1022214"/>
                    </a:cubicBezTo>
                    <a:cubicBezTo>
                      <a:pt x="29626" y="1020433"/>
                      <a:pt x="18643" y="1029635"/>
                      <a:pt x="24877" y="1035869"/>
                    </a:cubicBezTo>
                    <a:cubicBezTo>
                      <a:pt x="31111" y="1042103"/>
                      <a:pt x="19979" y="1042845"/>
                      <a:pt x="13894" y="1038986"/>
                    </a:cubicBezTo>
                    <a:cubicBezTo>
                      <a:pt x="7660" y="1034979"/>
                      <a:pt x="2465" y="1044774"/>
                      <a:pt x="239" y="1052196"/>
                    </a:cubicBezTo>
                    <a:cubicBezTo>
                      <a:pt x="-1988" y="1059617"/>
                      <a:pt x="12113" y="1063624"/>
                      <a:pt x="11667" y="1067186"/>
                    </a:cubicBezTo>
                    <a:cubicBezTo>
                      <a:pt x="11222" y="1070748"/>
                      <a:pt x="239" y="1076388"/>
                      <a:pt x="8105" y="1078318"/>
                    </a:cubicBezTo>
                    <a:cubicBezTo>
                      <a:pt x="16120" y="1080099"/>
                      <a:pt x="10331" y="1087075"/>
                      <a:pt x="4988" y="1089301"/>
                    </a:cubicBezTo>
                    <a:cubicBezTo>
                      <a:pt x="-355" y="1091527"/>
                      <a:pt x="-355" y="1096871"/>
                      <a:pt x="4988" y="1103401"/>
                    </a:cubicBezTo>
                    <a:cubicBezTo>
                      <a:pt x="10331" y="1110080"/>
                      <a:pt x="-4214" y="1111416"/>
                      <a:pt x="2762" y="1121509"/>
                    </a:cubicBezTo>
                    <a:cubicBezTo>
                      <a:pt x="9886" y="1131601"/>
                      <a:pt x="15081" y="1118837"/>
                      <a:pt x="18197" y="1126407"/>
                    </a:cubicBezTo>
                    <a:cubicBezTo>
                      <a:pt x="21315" y="1133976"/>
                      <a:pt x="29626" y="1127297"/>
                      <a:pt x="39422" y="1118392"/>
                    </a:cubicBezTo>
                    <a:cubicBezTo>
                      <a:pt x="49070" y="1109635"/>
                      <a:pt x="52632" y="1128039"/>
                      <a:pt x="44765" y="1127594"/>
                    </a:cubicBezTo>
                    <a:cubicBezTo>
                      <a:pt x="36750" y="1127149"/>
                      <a:pt x="27548" y="1132047"/>
                      <a:pt x="29329" y="1139913"/>
                    </a:cubicBezTo>
                    <a:cubicBezTo>
                      <a:pt x="31111" y="1147779"/>
                      <a:pt x="17010" y="1146592"/>
                      <a:pt x="17456" y="1136796"/>
                    </a:cubicBezTo>
                    <a:cubicBezTo>
                      <a:pt x="17901" y="1127149"/>
                      <a:pt x="1129" y="1138577"/>
                      <a:pt x="7363" y="1145553"/>
                    </a:cubicBezTo>
                    <a:cubicBezTo>
                      <a:pt x="13596" y="1152529"/>
                      <a:pt x="5137" y="1156536"/>
                      <a:pt x="5137" y="1163215"/>
                    </a:cubicBezTo>
                    <a:cubicBezTo>
                      <a:pt x="5137" y="1169894"/>
                      <a:pt x="17010" y="1168558"/>
                      <a:pt x="21908" y="1160989"/>
                    </a:cubicBezTo>
                    <a:cubicBezTo>
                      <a:pt x="26806" y="1153568"/>
                      <a:pt x="34673" y="1155200"/>
                      <a:pt x="37789" y="1162770"/>
                    </a:cubicBezTo>
                    <a:cubicBezTo>
                      <a:pt x="40906" y="1170191"/>
                      <a:pt x="30368" y="1164551"/>
                      <a:pt x="30368" y="1174644"/>
                    </a:cubicBezTo>
                    <a:cubicBezTo>
                      <a:pt x="30368" y="1184737"/>
                      <a:pt x="23689" y="1175980"/>
                      <a:pt x="18049" y="1183846"/>
                    </a:cubicBezTo>
                    <a:cubicBezTo>
                      <a:pt x="12261" y="1191861"/>
                      <a:pt x="40609" y="1206406"/>
                      <a:pt x="49366" y="1208633"/>
                    </a:cubicBezTo>
                    <a:cubicBezTo>
                      <a:pt x="58272" y="1210859"/>
                      <a:pt x="66583" y="1220506"/>
                      <a:pt x="84245" y="1217835"/>
                    </a:cubicBezTo>
                    <a:cubicBezTo>
                      <a:pt x="101908" y="1215163"/>
                      <a:pt x="135451" y="1182510"/>
                      <a:pt x="139904" y="1176870"/>
                    </a:cubicBezTo>
                    <a:cubicBezTo>
                      <a:pt x="144356" y="1171082"/>
                      <a:pt x="154004" y="1177761"/>
                      <a:pt x="160683" y="1172417"/>
                    </a:cubicBezTo>
                    <a:cubicBezTo>
                      <a:pt x="167362" y="1167074"/>
                      <a:pt x="163354" y="1153419"/>
                      <a:pt x="168252" y="1150748"/>
                    </a:cubicBezTo>
                    <a:cubicBezTo>
                      <a:pt x="173150" y="1148076"/>
                      <a:pt x="175674" y="1165293"/>
                      <a:pt x="180126" y="1167074"/>
                    </a:cubicBezTo>
                    <a:cubicBezTo>
                      <a:pt x="184134" y="1168707"/>
                      <a:pt x="186954" y="1171824"/>
                      <a:pt x="187250" y="1180581"/>
                    </a:cubicBezTo>
                    <a:cubicBezTo>
                      <a:pt x="190812" y="1180135"/>
                      <a:pt x="194375" y="1180284"/>
                      <a:pt x="196601" y="1181916"/>
                    </a:cubicBezTo>
                    <a:cubicBezTo>
                      <a:pt x="202241" y="1186221"/>
                      <a:pt x="203725" y="1167816"/>
                      <a:pt x="203725" y="1162028"/>
                    </a:cubicBezTo>
                    <a:cubicBezTo>
                      <a:pt x="203725" y="1156240"/>
                      <a:pt x="209365" y="1144959"/>
                      <a:pt x="208029" y="1137984"/>
                    </a:cubicBezTo>
                    <a:cubicBezTo>
                      <a:pt x="206545" y="1130859"/>
                      <a:pt x="225098" y="1136648"/>
                      <a:pt x="227918" y="1130859"/>
                    </a:cubicBezTo>
                    <a:cubicBezTo>
                      <a:pt x="230738" y="1125219"/>
                      <a:pt x="232222" y="1105331"/>
                      <a:pt x="226582" y="1102511"/>
                    </a:cubicBezTo>
                    <a:cubicBezTo>
                      <a:pt x="220942" y="1099691"/>
                      <a:pt x="219458" y="1088262"/>
                      <a:pt x="225098" y="1088262"/>
                    </a:cubicBezTo>
                    <a:cubicBezTo>
                      <a:pt x="230738" y="1088262"/>
                      <a:pt x="237862" y="1083958"/>
                      <a:pt x="236378" y="1072678"/>
                    </a:cubicBezTo>
                    <a:cubicBezTo>
                      <a:pt x="234894" y="1061398"/>
                      <a:pt x="217974" y="1062734"/>
                      <a:pt x="216490" y="1051453"/>
                    </a:cubicBezTo>
                    <a:cubicBezTo>
                      <a:pt x="215005" y="1040173"/>
                      <a:pt x="224950" y="1037205"/>
                      <a:pt x="217825" y="1023105"/>
                    </a:cubicBezTo>
                    <a:cubicBezTo>
                      <a:pt x="210701" y="1008856"/>
                      <a:pt x="220645" y="1000396"/>
                      <a:pt x="217825" y="993272"/>
                    </a:cubicBezTo>
                    <a:cubicBezTo>
                      <a:pt x="215005" y="986148"/>
                      <a:pt x="212185" y="977688"/>
                      <a:pt x="220645" y="963439"/>
                    </a:cubicBezTo>
                    <a:cubicBezTo>
                      <a:pt x="229106" y="949191"/>
                      <a:pt x="244690" y="942215"/>
                      <a:pt x="250478" y="943551"/>
                    </a:cubicBezTo>
                    <a:cubicBezTo>
                      <a:pt x="256118" y="944886"/>
                      <a:pt x="266062" y="950675"/>
                      <a:pt x="270367" y="942066"/>
                    </a:cubicBezTo>
                    <a:cubicBezTo>
                      <a:pt x="274671" y="933606"/>
                      <a:pt x="274671" y="926482"/>
                      <a:pt x="270367" y="924998"/>
                    </a:cubicBezTo>
                    <a:cubicBezTo>
                      <a:pt x="266062" y="923662"/>
                      <a:pt x="254782" y="920694"/>
                      <a:pt x="263242" y="909414"/>
                    </a:cubicBezTo>
                    <a:cubicBezTo>
                      <a:pt x="271703" y="898133"/>
                      <a:pt x="281647" y="883885"/>
                      <a:pt x="283131" y="871121"/>
                    </a:cubicBezTo>
                    <a:cubicBezTo>
                      <a:pt x="284467" y="858356"/>
                      <a:pt x="280311" y="848412"/>
                      <a:pt x="284467" y="844108"/>
                    </a:cubicBezTo>
                    <a:cubicBezTo>
                      <a:pt x="288771" y="839804"/>
                      <a:pt x="298716" y="844108"/>
                      <a:pt x="307175" y="838468"/>
                    </a:cubicBezTo>
                    <a:cubicBezTo>
                      <a:pt x="315635" y="832828"/>
                      <a:pt x="308660" y="825703"/>
                      <a:pt x="312815" y="821399"/>
                    </a:cubicBezTo>
                    <a:cubicBezTo>
                      <a:pt x="317120" y="817095"/>
                      <a:pt x="322760" y="802995"/>
                      <a:pt x="328400" y="798691"/>
                    </a:cubicBezTo>
                    <a:cubicBezTo>
                      <a:pt x="334040" y="794386"/>
                      <a:pt x="339680" y="788746"/>
                      <a:pt x="335524" y="783106"/>
                    </a:cubicBezTo>
                    <a:cubicBezTo>
                      <a:pt x="331220" y="777466"/>
                      <a:pt x="343984" y="771678"/>
                      <a:pt x="343984" y="761882"/>
                    </a:cubicBezTo>
                    <a:cubicBezTo>
                      <a:pt x="343984" y="752086"/>
                      <a:pt x="358084" y="744813"/>
                      <a:pt x="366693" y="744813"/>
                    </a:cubicBezTo>
                    <a:cubicBezTo>
                      <a:pt x="375301" y="744813"/>
                      <a:pt x="389401" y="744813"/>
                      <a:pt x="389401" y="736353"/>
                    </a:cubicBezTo>
                    <a:cubicBezTo>
                      <a:pt x="389401" y="727893"/>
                      <a:pt x="383761" y="709341"/>
                      <a:pt x="396526" y="715129"/>
                    </a:cubicBezTo>
                    <a:cubicBezTo>
                      <a:pt x="409290" y="720769"/>
                      <a:pt x="419234" y="713645"/>
                      <a:pt x="427694" y="720769"/>
                    </a:cubicBezTo>
                    <a:cubicBezTo>
                      <a:pt x="436154" y="727893"/>
                      <a:pt x="447583" y="726409"/>
                      <a:pt x="447583" y="715129"/>
                    </a:cubicBezTo>
                    <a:cubicBezTo>
                      <a:pt x="447583" y="703849"/>
                      <a:pt x="451887" y="685296"/>
                      <a:pt x="464651" y="692420"/>
                    </a:cubicBezTo>
                    <a:cubicBezTo>
                      <a:pt x="465690" y="693014"/>
                      <a:pt x="466581" y="693608"/>
                      <a:pt x="467471" y="694202"/>
                    </a:cubicBezTo>
                    <a:cubicBezTo>
                      <a:pt x="471627" y="684703"/>
                      <a:pt x="479790" y="678766"/>
                      <a:pt x="487211" y="679656"/>
                    </a:cubicBezTo>
                    <a:cubicBezTo>
                      <a:pt x="498640" y="681140"/>
                      <a:pt x="505616" y="700881"/>
                      <a:pt x="519864" y="703701"/>
                    </a:cubicBezTo>
                    <a:cubicBezTo>
                      <a:pt x="534113" y="706521"/>
                      <a:pt x="548213" y="712161"/>
                      <a:pt x="552517" y="705185"/>
                    </a:cubicBezTo>
                    <a:cubicBezTo>
                      <a:pt x="556821" y="698061"/>
                      <a:pt x="566766" y="709489"/>
                      <a:pt x="575225" y="706669"/>
                    </a:cubicBezTo>
                    <a:cubicBezTo>
                      <a:pt x="583686" y="703849"/>
                      <a:pt x="583686" y="722253"/>
                      <a:pt x="592294" y="710973"/>
                    </a:cubicBezTo>
                    <a:cubicBezTo>
                      <a:pt x="600754" y="699693"/>
                      <a:pt x="590810" y="692569"/>
                      <a:pt x="605058" y="693905"/>
                    </a:cubicBezTo>
                    <a:cubicBezTo>
                      <a:pt x="619307" y="695240"/>
                      <a:pt x="610699" y="678320"/>
                      <a:pt x="610699" y="668376"/>
                    </a:cubicBezTo>
                    <a:cubicBezTo>
                      <a:pt x="610699" y="658432"/>
                      <a:pt x="629103" y="657096"/>
                      <a:pt x="629103" y="648488"/>
                    </a:cubicBezTo>
                    <a:cubicBezTo>
                      <a:pt x="629103" y="639879"/>
                      <a:pt x="654631" y="647003"/>
                      <a:pt x="658936" y="641363"/>
                    </a:cubicBezTo>
                    <a:cubicBezTo>
                      <a:pt x="663240" y="635723"/>
                      <a:pt x="677340" y="631419"/>
                      <a:pt x="682980" y="641363"/>
                    </a:cubicBezTo>
                    <a:cubicBezTo>
                      <a:pt x="688620" y="651308"/>
                      <a:pt x="712664" y="654128"/>
                      <a:pt x="714149" y="662588"/>
                    </a:cubicBezTo>
                    <a:cubicBezTo>
                      <a:pt x="714891" y="666743"/>
                      <a:pt x="714149" y="673126"/>
                      <a:pt x="714149" y="679211"/>
                    </a:cubicBezTo>
                    <a:cubicBezTo>
                      <a:pt x="718008" y="675352"/>
                      <a:pt x="723054" y="672384"/>
                      <a:pt x="727803" y="672384"/>
                    </a:cubicBezTo>
                    <a:cubicBezTo>
                      <a:pt x="736561" y="672384"/>
                      <a:pt x="744575" y="659174"/>
                      <a:pt x="752441" y="660955"/>
                    </a:cubicBezTo>
                    <a:cubicBezTo>
                      <a:pt x="759121" y="662439"/>
                      <a:pt x="765651" y="661252"/>
                      <a:pt x="767581" y="650269"/>
                    </a:cubicBezTo>
                    <a:cubicBezTo>
                      <a:pt x="760456" y="645816"/>
                      <a:pt x="746950" y="645222"/>
                      <a:pt x="745317" y="651308"/>
                    </a:cubicBezTo>
                    <a:close/>
                    <a:moveTo>
                      <a:pt x="211146" y="85819"/>
                    </a:moveTo>
                    <a:cubicBezTo>
                      <a:pt x="223762" y="88491"/>
                      <a:pt x="197937" y="102294"/>
                      <a:pt x="193930" y="114910"/>
                    </a:cubicBezTo>
                    <a:cubicBezTo>
                      <a:pt x="189922" y="127526"/>
                      <a:pt x="213818" y="138806"/>
                      <a:pt x="223762" y="148008"/>
                    </a:cubicBezTo>
                    <a:cubicBezTo>
                      <a:pt x="233707" y="157210"/>
                      <a:pt x="257454" y="156023"/>
                      <a:pt x="266062" y="150680"/>
                    </a:cubicBezTo>
                    <a:cubicBezTo>
                      <a:pt x="274671" y="145337"/>
                      <a:pt x="271999" y="126932"/>
                      <a:pt x="283280" y="127526"/>
                    </a:cubicBezTo>
                    <a:cubicBezTo>
                      <a:pt x="294560" y="128120"/>
                      <a:pt x="288622" y="117582"/>
                      <a:pt x="297825" y="114316"/>
                    </a:cubicBezTo>
                    <a:cubicBezTo>
                      <a:pt x="307027" y="111051"/>
                      <a:pt x="308363" y="122925"/>
                      <a:pt x="300497" y="132127"/>
                    </a:cubicBezTo>
                    <a:cubicBezTo>
                      <a:pt x="292630" y="141329"/>
                      <a:pt x="314448" y="140736"/>
                      <a:pt x="326322" y="129456"/>
                    </a:cubicBezTo>
                    <a:cubicBezTo>
                      <a:pt x="338195" y="118175"/>
                      <a:pt x="340867" y="128862"/>
                      <a:pt x="338195" y="139400"/>
                    </a:cubicBezTo>
                    <a:cubicBezTo>
                      <a:pt x="335524" y="149938"/>
                      <a:pt x="311034" y="144001"/>
                      <a:pt x="302426" y="155875"/>
                    </a:cubicBezTo>
                    <a:cubicBezTo>
                      <a:pt x="293817" y="167748"/>
                      <a:pt x="267398" y="158546"/>
                      <a:pt x="255525" y="171756"/>
                    </a:cubicBezTo>
                    <a:cubicBezTo>
                      <a:pt x="243651" y="184965"/>
                      <a:pt x="266062" y="185707"/>
                      <a:pt x="282686" y="182294"/>
                    </a:cubicBezTo>
                    <a:cubicBezTo>
                      <a:pt x="299309" y="179028"/>
                      <a:pt x="330329" y="176951"/>
                      <a:pt x="342203" y="179622"/>
                    </a:cubicBezTo>
                    <a:cubicBezTo>
                      <a:pt x="354077" y="182294"/>
                      <a:pt x="334931" y="186301"/>
                      <a:pt x="315042" y="186301"/>
                    </a:cubicBezTo>
                    <a:cubicBezTo>
                      <a:pt x="295153" y="186301"/>
                      <a:pt x="288622" y="192238"/>
                      <a:pt x="289216" y="197581"/>
                    </a:cubicBezTo>
                    <a:cubicBezTo>
                      <a:pt x="289810" y="202924"/>
                      <a:pt x="261461" y="191644"/>
                      <a:pt x="260126" y="203518"/>
                    </a:cubicBezTo>
                    <a:cubicBezTo>
                      <a:pt x="258790" y="215392"/>
                      <a:pt x="286545" y="219993"/>
                      <a:pt x="289958" y="227266"/>
                    </a:cubicBezTo>
                    <a:cubicBezTo>
                      <a:pt x="293224" y="234538"/>
                      <a:pt x="311776" y="228008"/>
                      <a:pt x="319049" y="230531"/>
                    </a:cubicBezTo>
                    <a:cubicBezTo>
                      <a:pt x="326322" y="233203"/>
                      <a:pt x="307175" y="238546"/>
                      <a:pt x="304504" y="241811"/>
                    </a:cubicBezTo>
                    <a:cubicBezTo>
                      <a:pt x="301832" y="245076"/>
                      <a:pt x="324986" y="249826"/>
                      <a:pt x="328993" y="256356"/>
                    </a:cubicBezTo>
                    <a:cubicBezTo>
                      <a:pt x="333001" y="263035"/>
                      <a:pt x="349476" y="259622"/>
                      <a:pt x="348882" y="250420"/>
                    </a:cubicBezTo>
                    <a:cubicBezTo>
                      <a:pt x="347991" y="238843"/>
                      <a:pt x="363427" y="204112"/>
                      <a:pt x="383316" y="196839"/>
                    </a:cubicBezTo>
                    <a:cubicBezTo>
                      <a:pt x="403204" y="189566"/>
                      <a:pt x="391925" y="182887"/>
                      <a:pt x="394596" y="171756"/>
                    </a:cubicBezTo>
                    <a:cubicBezTo>
                      <a:pt x="397268" y="160476"/>
                      <a:pt x="413149" y="169826"/>
                      <a:pt x="408548" y="160476"/>
                    </a:cubicBezTo>
                    <a:cubicBezTo>
                      <a:pt x="403947" y="151274"/>
                      <a:pt x="406618" y="147266"/>
                      <a:pt x="419086" y="135392"/>
                    </a:cubicBezTo>
                    <a:cubicBezTo>
                      <a:pt x="431702" y="123519"/>
                      <a:pt x="439568" y="132127"/>
                      <a:pt x="454855" y="124854"/>
                    </a:cubicBezTo>
                    <a:cubicBezTo>
                      <a:pt x="470143" y="117582"/>
                      <a:pt x="477415" y="130198"/>
                      <a:pt x="460792" y="131533"/>
                    </a:cubicBezTo>
                    <a:cubicBezTo>
                      <a:pt x="446247" y="132721"/>
                      <a:pt x="453520" y="149344"/>
                      <a:pt x="465393" y="154094"/>
                    </a:cubicBezTo>
                    <a:cubicBezTo>
                      <a:pt x="477267" y="158695"/>
                      <a:pt x="466729" y="162702"/>
                      <a:pt x="475931" y="164632"/>
                    </a:cubicBezTo>
                    <a:cubicBezTo>
                      <a:pt x="485134" y="166561"/>
                      <a:pt x="482610" y="180513"/>
                      <a:pt x="470588" y="193129"/>
                    </a:cubicBezTo>
                    <a:cubicBezTo>
                      <a:pt x="458714" y="205744"/>
                      <a:pt x="473853" y="208416"/>
                      <a:pt x="499085" y="199065"/>
                    </a:cubicBezTo>
                    <a:cubicBezTo>
                      <a:pt x="524169" y="189863"/>
                      <a:pt x="508287" y="207080"/>
                      <a:pt x="515560" y="214353"/>
                    </a:cubicBezTo>
                    <a:cubicBezTo>
                      <a:pt x="522832" y="221626"/>
                      <a:pt x="542721" y="209010"/>
                      <a:pt x="553259" y="196542"/>
                    </a:cubicBezTo>
                    <a:cubicBezTo>
                      <a:pt x="563797" y="183926"/>
                      <a:pt x="579678" y="186004"/>
                      <a:pt x="579085" y="179325"/>
                    </a:cubicBezTo>
                    <a:cubicBezTo>
                      <a:pt x="578491" y="172053"/>
                      <a:pt x="567211" y="170123"/>
                      <a:pt x="557860" y="173982"/>
                    </a:cubicBezTo>
                    <a:cubicBezTo>
                      <a:pt x="548658" y="177990"/>
                      <a:pt x="525504" y="175318"/>
                      <a:pt x="533371" y="168045"/>
                    </a:cubicBezTo>
                    <a:cubicBezTo>
                      <a:pt x="541385" y="160773"/>
                      <a:pt x="540049" y="154836"/>
                      <a:pt x="528027" y="156172"/>
                    </a:cubicBezTo>
                    <a:cubicBezTo>
                      <a:pt x="516154" y="157507"/>
                      <a:pt x="494929" y="151570"/>
                      <a:pt x="504874" y="147563"/>
                    </a:cubicBezTo>
                    <a:cubicBezTo>
                      <a:pt x="514818" y="143556"/>
                      <a:pt x="497601" y="130346"/>
                      <a:pt x="488250" y="131088"/>
                    </a:cubicBezTo>
                    <a:cubicBezTo>
                      <a:pt x="479048" y="131682"/>
                      <a:pt x="481571" y="121144"/>
                      <a:pt x="482314" y="113871"/>
                    </a:cubicBezTo>
                    <a:cubicBezTo>
                      <a:pt x="482907" y="106599"/>
                      <a:pt x="455894" y="103333"/>
                      <a:pt x="461089" y="100662"/>
                    </a:cubicBezTo>
                    <a:cubicBezTo>
                      <a:pt x="466432" y="97990"/>
                      <a:pt x="449809" y="92053"/>
                      <a:pt x="445801" y="97396"/>
                    </a:cubicBezTo>
                    <a:cubicBezTo>
                      <a:pt x="441794" y="102740"/>
                      <a:pt x="433928" y="101404"/>
                      <a:pt x="433928" y="93389"/>
                    </a:cubicBezTo>
                    <a:cubicBezTo>
                      <a:pt x="433928" y="85374"/>
                      <a:pt x="414039" y="87452"/>
                      <a:pt x="406173" y="88046"/>
                    </a:cubicBezTo>
                    <a:cubicBezTo>
                      <a:pt x="398158" y="88639"/>
                      <a:pt x="402166" y="70829"/>
                      <a:pt x="394299" y="64892"/>
                    </a:cubicBezTo>
                    <a:cubicBezTo>
                      <a:pt x="386284" y="58955"/>
                      <a:pt x="375747" y="76766"/>
                      <a:pt x="369809" y="75430"/>
                    </a:cubicBezTo>
                    <a:cubicBezTo>
                      <a:pt x="363873" y="74094"/>
                      <a:pt x="374410" y="62220"/>
                      <a:pt x="377676" y="54206"/>
                    </a:cubicBezTo>
                    <a:cubicBezTo>
                      <a:pt x="380941" y="46191"/>
                      <a:pt x="349921" y="35653"/>
                      <a:pt x="346507" y="43668"/>
                    </a:cubicBezTo>
                    <a:cubicBezTo>
                      <a:pt x="343242" y="51682"/>
                      <a:pt x="337305" y="31794"/>
                      <a:pt x="330626" y="29716"/>
                    </a:cubicBezTo>
                    <a:cubicBezTo>
                      <a:pt x="323947" y="27786"/>
                      <a:pt x="329290" y="42925"/>
                      <a:pt x="323353" y="44261"/>
                    </a:cubicBezTo>
                    <a:cubicBezTo>
                      <a:pt x="317416" y="45597"/>
                      <a:pt x="309402" y="51534"/>
                      <a:pt x="319346" y="58213"/>
                    </a:cubicBezTo>
                    <a:cubicBezTo>
                      <a:pt x="329290" y="64892"/>
                      <a:pt x="339234" y="97842"/>
                      <a:pt x="337899" y="103185"/>
                    </a:cubicBezTo>
                    <a:cubicBezTo>
                      <a:pt x="336563" y="108528"/>
                      <a:pt x="306137" y="79437"/>
                      <a:pt x="304800" y="65486"/>
                    </a:cubicBezTo>
                    <a:cubicBezTo>
                      <a:pt x="303465" y="51534"/>
                      <a:pt x="288326" y="40402"/>
                      <a:pt x="284319" y="50198"/>
                    </a:cubicBezTo>
                    <a:cubicBezTo>
                      <a:pt x="280311" y="60142"/>
                      <a:pt x="269031" y="64150"/>
                      <a:pt x="272445" y="74094"/>
                    </a:cubicBezTo>
                    <a:cubicBezTo>
                      <a:pt x="275710" y="84038"/>
                      <a:pt x="264430" y="87304"/>
                      <a:pt x="264430" y="79437"/>
                    </a:cubicBezTo>
                    <a:cubicBezTo>
                      <a:pt x="264430" y="71571"/>
                      <a:pt x="247955" y="62220"/>
                      <a:pt x="241870" y="61627"/>
                    </a:cubicBezTo>
                    <a:cubicBezTo>
                      <a:pt x="235933" y="61033"/>
                      <a:pt x="257157" y="57026"/>
                      <a:pt x="267102" y="52424"/>
                    </a:cubicBezTo>
                    <a:cubicBezTo>
                      <a:pt x="277046" y="47823"/>
                      <a:pt x="258493" y="41144"/>
                      <a:pt x="249885" y="46488"/>
                    </a:cubicBezTo>
                    <a:cubicBezTo>
                      <a:pt x="241276" y="51831"/>
                      <a:pt x="229996" y="43222"/>
                      <a:pt x="224801" y="50495"/>
                    </a:cubicBezTo>
                    <a:cubicBezTo>
                      <a:pt x="219458" y="57768"/>
                      <a:pt x="212928" y="50495"/>
                      <a:pt x="203577" y="48565"/>
                    </a:cubicBezTo>
                    <a:cubicBezTo>
                      <a:pt x="194226" y="46636"/>
                      <a:pt x="186360" y="61775"/>
                      <a:pt x="179681" y="59103"/>
                    </a:cubicBezTo>
                    <a:cubicBezTo>
                      <a:pt x="173002" y="56432"/>
                      <a:pt x="169143" y="72313"/>
                      <a:pt x="179681" y="88936"/>
                    </a:cubicBezTo>
                    <a:cubicBezTo>
                      <a:pt x="190219" y="105411"/>
                      <a:pt x="198234" y="83593"/>
                      <a:pt x="210849" y="86265"/>
                    </a:cubicBezTo>
                    <a:close/>
                    <a:moveTo>
                      <a:pt x="183985" y="139400"/>
                    </a:moveTo>
                    <a:cubicBezTo>
                      <a:pt x="192000" y="141329"/>
                      <a:pt x="197937" y="154687"/>
                      <a:pt x="205209" y="153945"/>
                    </a:cubicBezTo>
                    <a:cubicBezTo>
                      <a:pt x="208475" y="153648"/>
                      <a:pt x="193930" y="137470"/>
                      <a:pt x="185321" y="128120"/>
                    </a:cubicBezTo>
                    <a:cubicBezTo>
                      <a:pt x="176713" y="118918"/>
                      <a:pt x="177455" y="109567"/>
                      <a:pt x="165432" y="112832"/>
                    </a:cubicBezTo>
                    <a:cubicBezTo>
                      <a:pt x="153559" y="116098"/>
                      <a:pt x="175970" y="137322"/>
                      <a:pt x="183985" y="139251"/>
                    </a:cubicBezTo>
                    <a:close/>
                    <a:moveTo>
                      <a:pt x="394447" y="32239"/>
                    </a:moveTo>
                    <a:cubicBezTo>
                      <a:pt x="400384" y="36840"/>
                      <a:pt x="384652" y="36989"/>
                      <a:pt x="391182" y="43519"/>
                    </a:cubicBezTo>
                    <a:cubicBezTo>
                      <a:pt x="411071" y="63408"/>
                      <a:pt x="489141" y="40848"/>
                      <a:pt x="499679" y="46784"/>
                    </a:cubicBezTo>
                    <a:cubicBezTo>
                      <a:pt x="510217" y="52721"/>
                      <a:pt x="434224" y="59994"/>
                      <a:pt x="437490" y="68009"/>
                    </a:cubicBezTo>
                    <a:cubicBezTo>
                      <a:pt x="440755" y="76024"/>
                      <a:pt x="502944" y="82554"/>
                      <a:pt x="507694" y="77211"/>
                    </a:cubicBezTo>
                    <a:cubicBezTo>
                      <a:pt x="512295" y="71868"/>
                      <a:pt x="522981" y="87749"/>
                      <a:pt x="543463" y="89085"/>
                    </a:cubicBezTo>
                    <a:cubicBezTo>
                      <a:pt x="563946" y="90421"/>
                      <a:pt x="562016" y="81070"/>
                      <a:pt x="577155" y="80476"/>
                    </a:cubicBezTo>
                    <a:cubicBezTo>
                      <a:pt x="592442" y="79883"/>
                      <a:pt x="614854" y="72610"/>
                      <a:pt x="615596" y="64001"/>
                    </a:cubicBezTo>
                    <a:cubicBezTo>
                      <a:pt x="616190" y="55393"/>
                      <a:pt x="660568" y="44855"/>
                      <a:pt x="656561" y="30310"/>
                    </a:cubicBezTo>
                    <a:cubicBezTo>
                      <a:pt x="652554" y="15764"/>
                      <a:pt x="609511" y="25708"/>
                      <a:pt x="597637" y="19772"/>
                    </a:cubicBezTo>
                    <a:cubicBezTo>
                      <a:pt x="585764" y="13835"/>
                      <a:pt x="558009" y="5820"/>
                      <a:pt x="553259" y="15171"/>
                    </a:cubicBezTo>
                    <a:cubicBezTo>
                      <a:pt x="548658" y="24373"/>
                      <a:pt x="540643" y="27044"/>
                      <a:pt x="536784" y="23185"/>
                    </a:cubicBezTo>
                    <a:cubicBezTo>
                      <a:pt x="532777" y="19178"/>
                      <a:pt x="538714" y="-1898"/>
                      <a:pt x="519567" y="4039"/>
                    </a:cubicBezTo>
                    <a:cubicBezTo>
                      <a:pt x="500421" y="9976"/>
                      <a:pt x="518231" y="30458"/>
                      <a:pt x="514224" y="33130"/>
                    </a:cubicBezTo>
                    <a:cubicBezTo>
                      <a:pt x="510217" y="35801"/>
                      <a:pt x="491664" y="29122"/>
                      <a:pt x="490328" y="19920"/>
                    </a:cubicBezTo>
                    <a:cubicBezTo>
                      <a:pt x="488992" y="10718"/>
                      <a:pt x="468510" y="29864"/>
                      <a:pt x="465838" y="18584"/>
                    </a:cubicBezTo>
                    <a:cubicBezTo>
                      <a:pt x="463167" y="7304"/>
                      <a:pt x="438677" y="-562"/>
                      <a:pt x="433334" y="31"/>
                    </a:cubicBezTo>
                    <a:cubicBezTo>
                      <a:pt x="427991" y="625"/>
                      <a:pt x="438677" y="7898"/>
                      <a:pt x="435264" y="13241"/>
                    </a:cubicBezTo>
                    <a:cubicBezTo>
                      <a:pt x="431998" y="18584"/>
                      <a:pt x="418789" y="7898"/>
                      <a:pt x="413445" y="7304"/>
                    </a:cubicBezTo>
                    <a:cubicBezTo>
                      <a:pt x="408102" y="6710"/>
                      <a:pt x="416711" y="18584"/>
                      <a:pt x="414039" y="23779"/>
                    </a:cubicBezTo>
                    <a:cubicBezTo>
                      <a:pt x="411368" y="29122"/>
                      <a:pt x="400830" y="7898"/>
                      <a:pt x="391479" y="7898"/>
                    </a:cubicBezTo>
                    <a:cubicBezTo>
                      <a:pt x="382129" y="7898"/>
                      <a:pt x="385542" y="18436"/>
                      <a:pt x="378863" y="19178"/>
                    </a:cubicBezTo>
                    <a:cubicBezTo>
                      <a:pt x="372184" y="19772"/>
                      <a:pt x="388065" y="27786"/>
                      <a:pt x="394151" y="3238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4" name="Freeform: Shape 1273">
                <a:extLst>
                  <a:ext uri="{FF2B5EF4-FFF2-40B4-BE49-F238E27FC236}">
                    <a16:creationId xmlns:a16="http://schemas.microsoft.com/office/drawing/2014/main" id="{9AE8F029-5DF8-591A-BFA7-BCA942C8EE7A}"/>
                  </a:ext>
                </a:extLst>
              </p:cNvPr>
              <p:cNvSpPr/>
              <p:nvPr/>
            </p:nvSpPr>
            <p:spPr>
              <a:xfrm>
                <a:off x="11932529" y="2945648"/>
                <a:ext cx="101964" cy="31491"/>
              </a:xfrm>
              <a:custGeom>
                <a:avLst/>
                <a:gdLst>
                  <a:gd name="connsiteX0" fmla="*/ 38223 w 92990"/>
                  <a:gd name="connsiteY0" fmla="*/ 882 h 28719"/>
                  <a:gd name="connsiteX1" fmla="*/ 1117 w 92990"/>
                  <a:gd name="connsiteY1" fmla="*/ 12311 h 28719"/>
                  <a:gd name="connsiteX2" fmla="*/ 56776 w 92990"/>
                  <a:gd name="connsiteY2" fmla="*/ 24630 h 28719"/>
                  <a:gd name="connsiteX3" fmla="*/ 92991 w 92990"/>
                  <a:gd name="connsiteY3" fmla="*/ 19287 h 28719"/>
                  <a:gd name="connsiteX4" fmla="*/ 38223 w 92990"/>
                  <a:gd name="connsiteY4" fmla="*/ 734 h 2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990" h="28719">
                    <a:moveTo>
                      <a:pt x="38223" y="882"/>
                    </a:moveTo>
                    <a:cubicBezTo>
                      <a:pt x="31989" y="5335"/>
                      <a:pt x="-7046" y="3109"/>
                      <a:pt x="1117" y="12311"/>
                    </a:cubicBezTo>
                    <a:cubicBezTo>
                      <a:pt x="8241" y="20177"/>
                      <a:pt x="41636" y="15873"/>
                      <a:pt x="56776" y="24630"/>
                    </a:cubicBezTo>
                    <a:cubicBezTo>
                      <a:pt x="71766" y="33387"/>
                      <a:pt x="92991" y="26411"/>
                      <a:pt x="92991" y="19287"/>
                    </a:cubicBezTo>
                    <a:cubicBezTo>
                      <a:pt x="92991" y="12162"/>
                      <a:pt x="44456" y="-3570"/>
                      <a:pt x="38223" y="73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5" name="Freeform: Shape 1274">
                <a:extLst>
                  <a:ext uri="{FF2B5EF4-FFF2-40B4-BE49-F238E27FC236}">
                    <a16:creationId xmlns:a16="http://schemas.microsoft.com/office/drawing/2014/main" id="{809F6D85-94EF-C0A3-32CF-576A692CD048}"/>
                  </a:ext>
                </a:extLst>
              </p:cNvPr>
              <p:cNvSpPr/>
              <p:nvPr/>
            </p:nvSpPr>
            <p:spPr>
              <a:xfrm>
                <a:off x="9989772" y="3777375"/>
                <a:ext cx="555772" cy="551103"/>
              </a:xfrm>
              <a:custGeom>
                <a:avLst/>
                <a:gdLst>
                  <a:gd name="connsiteX0" fmla="*/ 479532 w 506856"/>
                  <a:gd name="connsiteY0" fmla="*/ 47847 h 502598"/>
                  <a:gd name="connsiteX1" fmla="*/ 449552 w 506856"/>
                  <a:gd name="connsiteY1" fmla="*/ 54971 h 502598"/>
                  <a:gd name="connsiteX2" fmla="*/ 384246 w 506856"/>
                  <a:gd name="connsiteY2" fmla="*/ 7328 h 502598"/>
                  <a:gd name="connsiteX3" fmla="*/ 364802 w 506856"/>
                  <a:gd name="connsiteY3" fmla="*/ 16085 h 502598"/>
                  <a:gd name="connsiteX4" fmla="*/ 363021 w 506856"/>
                  <a:gd name="connsiteY4" fmla="*/ 46957 h 502598"/>
                  <a:gd name="connsiteX5" fmla="*/ 354264 w 506856"/>
                  <a:gd name="connsiteY5" fmla="*/ 73376 h 502598"/>
                  <a:gd name="connsiteX6" fmla="*/ 329478 w 506856"/>
                  <a:gd name="connsiteY6" fmla="*/ 83914 h 502598"/>
                  <a:gd name="connsiteX7" fmla="*/ 318049 w 506856"/>
                  <a:gd name="connsiteY7" fmla="*/ 101576 h 502598"/>
                  <a:gd name="connsiteX8" fmla="*/ 312706 w 506856"/>
                  <a:gd name="connsiteY8" fmla="*/ 119238 h 502598"/>
                  <a:gd name="connsiteX9" fmla="*/ 312706 w 506856"/>
                  <a:gd name="connsiteY9" fmla="*/ 142244 h 502598"/>
                  <a:gd name="connsiteX10" fmla="*/ 327697 w 506856"/>
                  <a:gd name="connsiteY10" fmla="*/ 136010 h 502598"/>
                  <a:gd name="connsiteX11" fmla="*/ 343578 w 506856"/>
                  <a:gd name="connsiteY11" fmla="*/ 132448 h 502598"/>
                  <a:gd name="connsiteX12" fmla="*/ 325916 w 506856"/>
                  <a:gd name="connsiteY12" fmla="*/ 110333 h 502598"/>
                  <a:gd name="connsiteX13" fmla="*/ 350702 w 506856"/>
                  <a:gd name="connsiteY13" fmla="*/ 107661 h 502598"/>
                  <a:gd name="connsiteX14" fmla="*/ 395674 w 506856"/>
                  <a:gd name="connsiteY14" fmla="*/ 118199 h 502598"/>
                  <a:gd name="connsiteX15" fmla="*/ 415118 w 506856"/>
                  <a:gd name="connsiteY15" fmla="*/ 111223 h 502598"/>
                  <a:gd name="connsiteX16" fmla="*/ 458308 w 506856"/>
                  <a:gd name="connsiteY16" fmla="*/ 90890 h 502598"/>
                  <a:gd name="connsiteX17" fmla="*/ 474189 w 506856"/>
                  <a:gd name="connsiteY17" fmla="*/ 76789 h 502598"/>
                  <a:gd name="connsiteX18" fmla="*/ 506842 w 506856"/>
                  <a:gd name="connsiteY18" fmla="*/ 39684 h 502598"/>
                  <a:gd name="connsiteX19" fmla="*/ 479532 w 506856"/>
                  <a:gd name="connsiteY19" fmla="*/ 47550 h 502598"/>
                  <a:gd name="connsiteX20" fmla="*/ 317158 w 506856"/>
                  <a:gd name="connsiteY20" fmla="*/ 168663 h 502598"/>
                  <a:gd name="connsiteX21" fmla="*/ 311815 w 506856"/>
                  <a:gd name="connsiteY21" fmla="*/ 208291 h 502598"/>
                  <a:gd name="connsiteX22" fmla="*/ 296825 w 506856"/>
                  <a:gd name="connsiteY22" fmla="*/ 248069 h 502598"/>
                  <a:gd name="connsiteX23" fmla="*/ 278272 w 506856"/>
                  <a:gd name="connsiteY23" fmla="*/ 277159 h 502598"/>
                  <a:gd name="connsiteX24" fmla="*/ 250963 w 506856"/>
                  <a:gd name="connsiteY24" fmla="*/ 298384 h 502598"/>
                  <a:gd name="connsiteX25" fmla="*/ 231520 w 506856"/>
                  <a:gd name="connsiteY25" fmla="*/ 288736 h 502598"/>
                  <a:gd name="connsiteX26" fmla="*/ 209404 w 506856"/>
                  <a:gd name="connsiteY26" fmla="*/ 312632 h 502598"/>
                  <a:gd name="connsiteX27" fmla="*/ 190851 w 506856"/>
                  <a:gd name="connsiteY27" fmla="*/ 342613 h 502598"/>
                  <a:gd name="connsiteX28" fmla="*/ 172298 w 506856"/>
                  <a:gd name="connsiteY28" fmla="*/ 348699 h 502598"/>
                  <a:gd name="connsiteX29" fmla="*/ 136083 w 506856"/>
                  <a:gd name="connsiteY29" fmla="*/ 353151 h 502598"/>
                  <a:gd name="connsiteX30" fmla="*/ 92002 w 506856"/>
                  <a:gd name="connsiteY30" fmla="*/ 355823 h 502598"/>
                  <a:gd name="connsiteX31" fmla="*/ 46140 w 506856"/>
                  <a:gd name="connsiteY31" fmla="*/ 390257 h 502598"/>
                  <a:gd name="connsiteX32" fmla="*/ 46140 w 506856"/>
                  <a:gd name="connsiteY32" fmla="*/ 407919 h 502598"/>
                  <a:gd name="connsiteX33" fmla="*/ 78793 w 506856"/>
                  <a:gd name="connsiteY33" fmla="*/ 399904 h 502598"/>
                  <a:gd name="connsiteX34" fmla="*/ 153746 w 506856"/>
                  <a:gd name="connsiteY34" fmla="*/ 381352 h 502598"/>
                  <a:gd name="connsiteX35" fmla="*/ 166065 w 506856"/>
                  <a:gd name="connsiteY35" fmla="*/ 407771 h 502598"/>
                  <a:gd name="connsiteX36" fmla="*/ 201389 w 506856"/>
                  <a:gd name="connsiteY36" fmla="*/ 405990 h 502598"/>
                  <a:gd name="connsiteX37" fmla="*/ 211928 w 506856"/>
                  <a:gd name="connsiteY37" fmla="*/ 385656 h 502598"/>
                  <a:gd name="connsiteX38" fmla="*/ 220833 w 506856"/>
                  <a:gd name="connsiteY38" fmla="*/ 381203 h 502598"/>
                  <a:gd name="connsiteX39" fmla="*/ 258829 w 506856"/>
                  <a:gd name="connsiteY39" fmla="*/ 378532 h 502598"/>
                  <a:gd name="connsiteX40" fmla="*/ 280943 w 506856"/>
                  <a:gd name="connsiteY40" fmla="*/ 380313 h 502598"/>
                  <a:gd name="connsiteX41" fmla="*/ 298606 w 506856"/>
                  <a:gd name="connsiteY41" fmla="*/ 362650 h 502598"/>
                  <a:gd name="connsiteX42" fmla="*/ 326806 w 506856"/>
                  <a:gd name="connsiteY42" fmla="*/ 358198 h 502598"/>
                  <a:gd name="connsiteX43" fmla="*/ 334821 w 506856"/>
                  <a:gd name="connsiteY43" fmla="*/ 315897 h 502598"/>
                  <a:gd name="connsiteX44" fmla="*/ 341946 w 506856"/>
                  <a:gd name="connsiteY44" fmla="*/ 270035 h 502598"/>
                  <a:gd name="connsiteX45" fmla="*/ 369255 w 506856"/>
                  <a:gd name="connsiteY45" fmla="*/ 237382 h 502598"/>
                  <a:gd name="connsiteX46" fmla="*/ 355154 w 506856"/>
                  <a:gd name="connsiteY46" fmla="*/ 157976 h 502598"/>
                  <a:gd name="connsiteX47" fmla="*/ 317158 w 506856"/>
                  <a:gd name="connsiteY47" fmla="*/ 168514 h 502598"/>
                  <a:gd name="connsiteX48" fmla="*/ 123023 w 506856"/>
                  <a:gd name="connsiteY48" fmla="*/ 398123 h 502598"/>
                  <a:gd name="connsiteX49" fmla="*/ 94823 w 506856"/>
                  <a:gd name="connsiteY49" fmla="*/ 406138 h 502598"/>
                  <a:gd name="connsiteX50" fmla="*/ 90370 w 506856"/>
                  <a:gd name="connsiteY50" fmla="*/ 445767 h 502598"/>
                  <a:gd name="connsiteX51" fmla="*/ 107142 w 506856"/>
                  <a:gd name="connsiteY51" fmla="*/ 437752 h 502598"/>
                  <a:gd name="connsiteX52" fmla="*/ 132670 w 506856"/>
                  <a:gd name="connsiteY52" fmla="*/ 427956 h 502598"/>
                  <a:gd name="connsiteX53" fmla="*/ 153004 w 506856"/>
                  <a:gd name="connsiteY53" fmla="*/ 401537 h 502598"/>
                  <a:gd name="connsiteX54" fmla="*/ 123023 w 506856"/>
                  <a:gd name="connsiteY54" fmla="*/ 397975 h 502598"/>
                  <a:gd name="connsiteX55" fmla="*/ 62169 w 506856"/>
                  <a:gd name="connsiteY55" fmla="*/ 432557 h 502598"/>
                  <a:gd name="connsiteX56" fmla="*/ 41836 w 506856"/>
                  <a:gd name="connsiteY56" fmla="*/ 417567 h 502598"/>
                  <a:gd name="connsiteX57" fmla="*/ 14526 w 506856"/>
                  <a:gd name="connsiteY57" fmla="*/ 423800 h 502598"/>
                  <a:gd name="connsiteX58" fmla="*/ 2207 w 506856"/>
                  <a:gd name="connsiteY58" fmla="*/ 445025 h 502598"/>
                  <a:gd name="connsiteX59" fmla="*/ 18979 w 506856"/>
                  <a:gd name="connsiteY59" fmla="*/ 436268 h 502598"/>
                  <a:gd name="connsiteX60" fmla="*/ 23432 w 506856"/>
                  <a:gd name="connsiteY60" fmla="*/ 466249 h 502598"/>
                  <a:gd name="connsiteX61" fmla="*/ 34860 w 506856"/>
                  <a:gd name="connsiteY61" fmla="*/ 502464 h 502598"/>
                  <a:gd name="connsiteX62" fmla="*/ 68403 w 506856"/>
                  <a:gd name="connsiteY62" fmla="*/ 452149 h 502598"/>
                  <a:gd name="connsiteX63" fmla="*/ 62169 w 506856"/>
                  <a:gd name="connsiteY63" fmla="*/ 432706 h 5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506856" h="502598">
                    <a:moveTo>
                      <a:pt x="479532" y="47847"/>
                    </a:moveTo>
                    <a:cubicBezTo>
                      <a:pt x="473299" y="39981"/>
                      <a:pt x="462760" y="52300"/>
                      <a:pt x="449552" y="54971"/>
                    </a:cubicBezTo>
                    <a:cubicBezTo>
                      <a:pt x="436342" y="57643"/>
                      <a:pt x="394784" y="23209"/>
                      <a:pt x="384246" y="7328"/>
                    </a:cubicBezTo>
                    <a:cubicBezTo>
                      <a:pt x="373707" y="-8553"/>
                      <a:pt x="356045" y="4656"/>
                      <a:pt x="364802" y="16085"/>
                    </a:cubicBezTo>
                    <a:cubicBezTo>
                      <a:pt x="373559" y="27513"/>
                      <a:pt x="363021" y="31075"/>
                      <a:pt x="363021" y="46957"/>
                    </a:cubicBezTo>
                    <a:cubicBezTo>
                      <a:pt x="363021" y="62838"/>
                      <a:pt x="352483" y="62838"/>
                      <a:pt x="354264" y="73376"/>
                    </a:cubicBezTo>
                    <a:cubicBezTo>
                      <a:pt x="356045" y="83914"/>
                      <a:pt x="340164" y="82133"/>
                      <a:pt x="329478" y="83914"/>
                    </a:cubicBezTo>
                    <a:cubicBezTo>
                      <a:pt x="318939" y="85695"/>
                      <a:pt x="330368" y="96233"/>
                      <a:pt x="318049" y="101576"/>
                    </a:cubicBezTo>
                    <a:cubicBezTo>
                      <a:pt x="305731" y="106919"/>
                      <a:pt x="306621" y="115676"/>
                      <a:pt x="312706" y="119238"/>
                    </a:cubicBezTo>
                    <a:cubicBezTo>
                      <a:pt x="318939" y="122800"/>
                      <a:pt x="314487" y="134229"/>
                      <a:pt x="312706" y="142244"/>
                    </a:cubicBezTo>
                    <a:cubicBezTo>
                      <a:pt x="310925" y="150259"/>
                      <a:pt x="320573" y="144025"/>
                      <a:pt x="327697" y="136010"/>
                    </a:cubicBezTo>
                    <a:cubicBezTo>
                      <a:pt x="334672" y="128144"/>
                      <a:pt x="342093" y="139869"/>
                      <a:pt x="343578" y="132448"/>
                    </a:cubicBezTo>
                    <a:cubicBezTo>
                      <a:pt x="345359" y="123691"/>
                      <a:pt x="325025" y="119238"/>
                      <a:pt x="325916" y="110333"/>
                    </a:cubicBezTo>
                    <a:cubicBezTo>
                      <a:pt x="326806" y="101576"/>
                      <a:pt x="340016" y="113004"/>
                      <a:pt x="350702" y="107661"/>
                    </a:cubicBezTo>
                    <a:cubicBezTo>
                      <a:pt x="361389" y="102318"/>
                      <a:pt x="382465" y="106771"/>
                      <a:pt x="395674" y="118199"/>
                    </a:cubicBezTo>
                    <a:cubicBezTo>
                      <a:pt x="408883" y="129628"/>
                      <a:pt x="412446" y="125324"/>
                      <a:pt x="415118" y="111223"/>
                    </a:cubicBezTo>
                    <a:cubicBezTo>
                      <a:pt x="417789" y="97123"/>
                      <a:pt x="438123" y="90890"/>
                      <a:pt x="458308" y="90890"/>
                    </a:cubicBezTo>
                    <a:cubicBezTo>
                      <a:pt x="478493" y="90890"/>
                      <a:pt x="480423" y="81094"/>
                      <a:pt x="474189" y="76789"/>
                    </a:cubicBezTo>
                    <a:cubicBezTo>
                      <a:pt x="467956" y="72337"/>
                      <a:pt x="507733" y="46808"/>
                      <a:pt x="506842" y="39684"/>
                    </a:cubicBezTo>
                    <a:cubicBezTo>
                      <a:pt x="505952" y="32560"/>
                      <a:pt x="485618" y="55565"/>
                      <a:pt x="479532" y="47550"/>
                    </a:cubicBezTo>
                    <a:close/>
                    <a:moveTo>
                      <a:pt x="317158" y="168663"/>
                    </a:moveTo>
                    <a:cubicBezTo>
                      <a:pt x="308402" y="173115"/>
                      <a:pt x="302168" y="200425"/>
                      <a:pt x="311815" y="208291"/>
                    </a:cubicBezTo>
                    <a:cubicBezTo>
                      <a:pt x="321463" y="216306"/>
                      <a:pt x="295934" y="231297"/>
                      <a:pt x="296825" y="248069"/>
                    </a:cubicBezTo>
                    <a:cubicBezTo>
                      <a:pt x="297715" y="264840"/>
                      <a:pt x="280943" y="264840"/>
                      <a:pt x="278272" y="277159"/>
                    </a:cubicBezTo>
                    <a:cubicBezTo>
                      <a:pt x="275600" y="289478"/>
                      <a:pt x="265953" y="286955"/>
                      <a:pt x="250963" y="298384"/>
                    </a:cubicBezTo>
                    <a:cubicBezTo>
                      <a:pt x="235972" y="309812"/>
                      <a:pt x="227957" y="296602"/>
                      <a:pt x="231520" y="288736"/>
                    </a:cubicBezTo>
                    <a:cubicBezTo>
                      <a:pt x="235082" y="280721"/>
                      <a:pt x="208662" y="293189"/>
                      <a:pt x="209404" y="312632"/>
                    </a:cubicBezTo>
                    <a:cubicBezTo>
                      <a:pt x="210294" y="332076"/>
                      <a:pt x="184766" y="333857"/>
                      <a:pt x="190851" y="342613"/>
                    </a:cubicBezTo>
                    <a:cubicBezTo>
                      <a:pt x="197086" y="351519"/>
                      <a:pt x="171408" y="356713"/>
                      <a:pt x="172298" y="348699"/>
                    </a:cubicBezTo>
                    <a:cubicBezTo>
                      <a:pt x="173189" y="340832"/>
                      <a:pt x="156418" y="345137"/>
                      <a:pt x="136083" y="353151"/>
                    </a:cubicBezTo>
                    <a:cubicBezTo>
                      <a:pt x="115750" y="361166"/>
                      <a:pt x="103431" y="344394"/>
                      <a:pt x="92002" y="355823"/>
                    </a:cubicBezTo>
                    <a:cubicBezTo>
                      <a:pt x="80574" y="367252"/>
                      <a:pt x="61130" y="387585"/>
                      <a:pt x="46140" y="390257"/>
                    </a:cubicBezTo>
                    <a:cubicBezTo>
                      <a:pt x="31150" y="392928"/>
                      <a:pt x="39758" y="411036"/>
                      <a:pt x="46140" y="407919"/>
                    </a:cubicBezTo>
                    <a:cubicBezTo>
                      <a:pt x="56678" y="402576"/>
                      <a:pt x="73450" y="407919"/>
                      <a:pt x="78793" y="399904"/>
                    </a:cubicBezTo>
                    <a:cubicBezTo>
                      <a:pt x="84136" y="391890"/>
                      <a:pt x="127327" y="382242"/>
                      <a:pt x="153746" y="381352"/>
                    </a:cubicBezTo>
                    <a:cubicBezTo>
                      <a:pt x="180165" y="380461"/>
                      <a:pt x="164284" y="393671"/>
                      <a:pt x="166065" y="407771"/>
                    </a:cubicBezTo>
                    <a:cubicBezTo>
                      <a:pt x="167846" y="421871"/>
                      <a:pt x="189961" y="419199"/>
                      <a:pt x="201389" y="405990"/>
                    </a:cubicBezTo>
                    <a:cubicBezTo>
                      <a:pt x="212818" y="392780"/>
                      <a:pt x="221723" y="393671"/>
                      <a:pt x="211928" y="385656"/>
                    </a:cubicBezTo>
                    <a:cubicBezTo>
                      <a:pt x="202280" y="377789"/>
                      <a:pt x="213709" y="370665"/>
                      <a:pt x="220833" y="381203"/>
                    </a:cubicBezTo>
                    <a:cubicBezTo>
                      <a:pt x="227809" y="391741"/>
                      <a:pt x="249924" y="392632"/>
                      <a:pt x="258829" y="378532"/>
                    </a:cubicBezTo>
                    <a:cubicBezTo>
                      <a:pt x="267586" y="364431"/>
                      <a:pt x="270257" y="381203"/>
                      <a:pt x="280943" y="380313"/>
                    </a:cubicBezTo>
                    <a:cubicBezTo>
                      <a:pt x="291482" y="379422"/>
                      <a:pt x="297715" y="353003"/>
                      <a:pt x="298606" y="362650"/>
                    </a:cubicBezTo>
                    <a:cubicBezTo>
                      <a:pt x="299496" y="372298"/>
                      <a:pt x="316268" y="369775"/>
                      <a:pt x="326806" y="358198"/>
                    </a:cubicBezTo>
                    <a:cubicBezTo>
                      <a:pt x="337344" y="346769"/>
                      <a:pt x="327697" y="326435"/>
                      <a:pt x="334821" y="315897"/>
                    </a:cubicBezTo>
                    <a:cubicBezTo>
                      <a:pt x="341946" y="305360"/>
                      <a:pt x="348921" y="283245"/>
                      <a:pt x="341946" y="270035"/>
                    </a:cubicBezTo>
                    <a:cubicBezTo>
                      <a:pt x="334821" y="256825"/>
                      <a:pt x="357826" y="247920"/>
                      <a:pt x="369255" y="237382"/>
                    </a:cubicBezTo>
                    <a:cubicBezTo>
                      <a:pt x="380684" y="226844"/>
                      <a:pt x="356045" y="173858"/>
                      <a:pt x="355154" y="157976"/>
                    </a:cubicBezTo>
                    <a:cubicBezTo>
                      <a:pt x="354264" y="142095"/>
                      <a:pt x="326064" y="164210"/>
                      <a:pt x="317158" y="168514"/>
                    </a:cubicBezTo>
                    <a:close/>
                    <a:moveTo>
                      <a:pt x="123023" y="398123"/>
                    </a:moveTo>
                    <a:cubicBezTo>
                      <a:pt x="119460" y="407771"/>
                      <a:pt x="108923" y="403467"/>
                      <a:pt x="94823" y="406138"/>
                    </a:cubicBezTo>
                    <a:cubicBezTo>
                      <a:pt x="80722" y="408810"/>
                      <a:pt x="80277" y="442501"/>
                      <a:pt x="90370" y="445767"/>
                    </a:cubicBezTo>
                    <a:cubicBezTo>
                      <a:pt x="98236" y="448438"/>
                      <a:pt x="104470" y="448438"/>
                      <a:pt x="107142" y="437752"/>
                    </a:cubicBezTo>
                    <a:cubicBezTo>
                      <a:pt x="109813" y="427066"/>
                      <a:pt x="123914" y="423652"/>
                      <a:pt x="132670" y="427956"/>
                    </a:cubicBezTo>
                    <a:cubicBezTo>
                      <a:pt x="141427" y="432409"/>
                      <a:pt x="153004" y="414747"/>
                      <a:pt x="153004" y="401537"/>
                    </a:cubicBezTo>
                    <a:cubicBezTo>
                      <a:pt x="153004" y="388327"/>
                      <a:pt x="126585" y="388327"/>
                      <a:pt x="123023" y="397975"/>
                    </a:cubicBezTo>
                    <a:close/>
                    <a:moveTo>
                      <a:pt x="62169" y="432557"/>
                    </a:moveTo>
                    <a:cubicBezTo>
                      <a:pt x="62169" y="423800"/>
                      <a:pt x="42726" y="425433"/>
                      <a:pt x="41836" y="417567"/>
                    </a:cubicBezTo>
                    <a:cubicBezTo>
                      <a:pt x="40945" y="409552"/>
                      <a:pt x="27735" y="414004"/>
                      <a:pt x="14526" y="423800"/>
                    </a:cubicBezTo>
                    <a:cubicBezTo>
                      <a:pt x="1317" y="433596"/>
                      <a:pt x="-3136" y="435229"/>
                      <a:pt x="2207" y="445025"/>
                    </a:cubicBezTo>
                    <a:cubicBezTo>
                      <a:pt x="7550" y="454672"/>
                      <a:pt x="15417" y="445915"/>
                      <a:pt x="18979" y="436268"/>
                    </a:cubicBezTo>
                    <a:cubicBezTo>
                      <a:pt x="22541" y="426620"/>
                      <a:pt x="31297" y="450368"/>
                      <a:pt x="23432" y="466249"/>
                    </a:cubicBezTo>
                    <a:cubicBezTo>
                      <a:pt x="15417" y="482130"/>
                      <a:pt x="24471" y="504542"/>
                      <a:pt x="34860" y="502464"/>
                    </a:cubicBezTo>
                    <a:cubicBezTo>
                      <a:pt x="43617" y="500683"/>
                      <a:pt x="55194" y="468921"/>
                      <a:pt x="68403" y="452149"/>
                    </a:cubicBezTo>
                    <a:cubicBezTo>
                      <a:pt x="81613" y="435377"/>
                      <a:pt x="62169" y="441611"/>
                      <a:pt x="62169" y="43270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7" name="Freeform: Shape 1276">
                <a:extLst>
                  <a:ext uri="{FF2B5EF4-FFF2-40B4-BE49-F238E27FC236}">
                    <a16:creationId xmlns:a16="http://schemas.microsoft.com/office/drawing/2014/main" id="{50D3E7DD-C91F-F18C-D31E-424172499D93}"/>
                  </a:ext>
                </a:extLst>
              </p:cNvPr>
              <p:cNvSpPr/>
              <p:nvPr/>
            </p:nvSpPr>
            <p:spPr>
              <a:xfrm>
                <a:off x="9581531" y="4770796"/>
                <a:ext cx="304973" cy="436688"/>
              </a:xfrm>
              <a:custGeom>
                <a:avLst/>
                <a:gdLst>
                  <a:gd name="connsiteX0" fmla="*/ 149360 w 278131"/>
                  <a:gd name="connsiteY0" fmla="*/ 150389 h 398253"/>
                  <a:gd name="connsiteX1" fmla="*/ 185575 w 278131"/>
                  <a:gd name="connsiteY1" fmla="*/ 176808 h 398253"/>
                  <a:gd name="connsiteX2" fmla="*/ 194333 w 278131"/>
                  <a:gd name="connsiteY2" fmla="*/ 203227 h 398253"/>
                  <a:gd name="connsiteX3" fmla="*/ 206652 w 278131"/>
                  <a:gd name="connsiteY3" fmla="*/ 216437 h 398253"/>
                  <a:gd name="connsiteX4" fmla="*/ 221643 w 278131"/>
                  <a:gd name="connsiteY4" fmla="*/ 253542 h 398253"/>
                  <a:gd name="connsiteX5" fmla="*/ 231438 w 278131"/>
                  <a:gd name="connsiteY5" fmla="*/ 245527 h 398253"/>
                  <a:gd name="connsiteX6" fmla="*/ 244648 w 278131"/>
                  <a:gd name="connsiteY6" fmla="*/ 227865 h 398253"/>
                  <a:gd name="connsiteX7" fmla="*/ 236633 w 278131"/>
                  <a:gd name="connsiteY7" fmla="*/ 191650 h 398253"/>
                  <a:gd name="connsiteX8" fmla="*/ 203090 w 278131"/>
                  <a:gd name="connsiteY8" fmla="*/ 167754 h 398253"/>
                  <a:gd name="connsiteX9" fmla="*/ 182755 w 278131"/>
                  <a:gd name="connsiteY9" fmla="*/ 141335 h 398253"/>
                  <a:gd name="connsiteX10" fmla="*/ 141346 w 278131"/>
                  <a:gd name="connsiteY10" fmla="*/ 134211 h 398253"/>
                  <a:gd name="connsiteX11" fmla="*/ 126355 w 278131"/>
                  <a:gd name="connsiteY11" fmla="*/ 106901 h 398253"/>
                  <a:gd name="connsiteX12" fmla="*/ 146689 w 278131"/>
                  <a:gd name="connsiteY12" fmla="*/ 64601 h 398253"/>
                  <a:gd name="connsiteX13" fmla="*/ 144908 w 278131"/>
                  <a:gd name="connsiteY13" fmla="*/ 16067 h 398253"/>
                  <a:gd name="connsiteX14" fmla="*/ 139565 w 278131"/>
                  <a:gd name="connsiteY14" fmla="*/ 5529 h 398253"/>
                  <a:gd name="connsiteX15" fmla="*/ 96374 w 278131"/>
                  <a:gd name="connsiteY15" fmla="*/ 1967 h 398253"/>
                  <a:gd name="connsiteX16" fmla="*/ 90140 w 278131"/>
                  <a:gd name="connsiteY16" fmla="*/ 71725 h 398253"/>
                  <a:gd name="connsiteX17" fmla="*/ 76041 w 278131"/>
                  <a:gd name="connsiteY17" fmla="*/ 68163 h 398253"/>
                  <a:gd name="connsiteX18" fmla="*/ 84055 w 278131"/>
                  <a:gd name="connsiteY18" fmla="*/ 108682 h 398253"/>
                  <a:gd name="connsiteX19" fmla="*/ 92070 w 278131"/>
                  <a:gd name="connsiteY19" fmla="*/ 131688 h 398253"/>
                  <a:gd name="connsiteX20" fmla="*/ 122051 w 278131"/>
                  <a:gd name="connsiteY20" fmla="*/ 141335 h 398253"/>
                  <a:gd name="connsiteX21" fmla="*/ 149360 w 278131"/>
                  <a:gd name="connsiteY21" fmla="*/ 150241 h 398253"/>
                  <a:gd name="connsiteX22" fmla="*/ 92960 w 278131"/>
                  <a:gd name="connsiteY22" fmla="*/ 158255 h 398253"/>
                  <a:gd name="connsiteX23" fmla="*/ 121161 w 278131"/>
                  <a:gd name="connsiteY23" fmla="*/ 190018 h 398253"/>
                  <a:gd name="connsiteX24" fmla="*/ 92960 w 278131"/>
                  <a:gd name="connsiteY24" fmla="*/ 158255 h 398253"/>
                  <a:gd name="connsiteX25" fmla="*/ 142385 w 278131"/>
                  <a:gd name="connsiteY25" fmla="*/ 243895 h 398253"/>
                  <a:gd name="connsiteX26" fmla="*/ 158266 w 278131"/>
                  <a:gd name="connsiteY26" fmla="*/ 235138 h 398253"/>
                  <a:gd name="connsiteX27" fmla="*/ 160938 w 278131"/>
                  <a:gd name="connsiteY27" fmla="*/ 258885 h 398253"/>
                  <a:gd name="connsiteX28" fmla="*/ 165390 w 278131"/>
                  <a:gd name="connsiteY28" fmla="*/ 291538 h 398253"/>
                  <a:gd name="connsiteX29" fmla="*/ 197153 w 278131"/>
                  <a:gd name="connsiteY29" fmla="*/ 243895 h 398253"/>
                  <a:gd name="connsiteX30" fmla="*/ 185724 w 278131"/>
                  <a:gd name="connsiteY30" fmla="*/ 238552 h 398253"/>
                  <a:gd name="connsiteX31" fmla="*/ 140753 w 278131"/>
                  <a:gd name="connsiteY31" fmla="*/ 203227 h 398253"/>
                  <a:gd name="connsiteX32" fmla="*/ 142534 w 278131"/>
                  <a:gd name="connsiteY32" fmla="*/ 243895 h 398253"/>
                  <a:gd name="connsiteX33" fmla="*/ 38341 w 278131"/>
                  <a:gd name="connsiteY33" fmla="*/ 260667 h 398253"/>
                  <a:gd name="connsiteX34" fmla="*/ 345 w 278131"/>
                  <a:gd name="connsiteY34" fmla="*/ 310091 h 398253"/>
                  <a:gd name="connsiteX35" fmla="*/ 54222 w 278131"/>
                  <a:gd name="connsiteY35" fmla="*/ 259776 h 398253"/>
                  <a:gd name="connsiteX36" fmla="*/ 62237 w 278131"/>
                  <a:gd name="connsiteY36" fmla="*/ 228014 h 398253"/>
                  <a:gd name="connsiteX37" fmla="*/ 38341 w 278131"/>
                  <a:gd name="connsiteY37" fmla="*/ 260667 h 398253"/>
                  <a:gd name="connsiteX38" fmla="*/ 195372 w 278131"/>
                  <a:gd name="connsiteY38" fmla="*/ 278329 h 398253"/>
                  <a:gd name="connsiteX39" fmla="*/ 217486 w 278131"/>
                  <a:gd name="connsiteY39" fmla="*/ 264229 h 398253"/>
                  <a:gd name="connsiteX40" fmla="*/ 195372 w 278131"/>
                  <a:gd name="connsiteY40" fmla="*/ 278329 h 398253"/>
                  <a:gd name="connsiteX41" fmla="*/ 274777 w 278131"/>
                  <a:gd name="connsiteY41" fmla="*/ 347197 h 398253"/>
                  <a:gd name="connsiteX42" fmla="*/ 267653 w 278131"/>
                  <a:gd name="connsiteY42" fmla="*/ 281000 h 398253"/>
                  <a:gd name="connsiteX43" fmla="*/ 246429 w 278131"/>
                  <a:gd name="connsiteY43" fmla="*/ 279219 h 398253"/>
                  <a:gd name="connsiteX44" fmla="*/ 229657 w 278131"/>
                  <a:gd name="connsiteY44" fmla="*/ 295100 h 398253"/>
                  <a:gd name="connsiteX45" fmla="*/ 211995 w 278131"/>
                  <a:gd name="connsiteY45" fmla="*/ 308310 h 398253"/>
                  <a:gd name="connsiteX46" fmla="*/ 185575 w 278131"/>
                  <a:gd name="connsiteY46" fmla="*/ 302076 h 398253"/>
                  <a:gd name="connsiteX47" fmla="*/ 151142 w 278131"/>
                  <a:gd name="connsiteY47" fmla="*/ 322410 h 398253"/>
                  <a:gd name="connsiteX48" fmla="*/ 139713 w 278131"/>
                  <a:gd name="connsiteY48" fmla="*/ 353282 h 398253"/>
                  <a:gd name="connsiteX49" fmla="*/ 166132 w 278131"/>
                  <a:gd name="connsiteY49" fmla="*/ 339182 h 398253"/>
                  <a:gd name="connsiteX50" fmla="*/ 188248 w 278131"/>
                  <a:gd name="connsiteY50" fmla="*/ 331167 h 398253"/>
                  <a:gd name="connsiteX51" fmla="*/ 213034 w 278131"/>
                  <a:gd name="connsiteY51" fmla="*/ 382373 h 398253"/>
                  <a:gd name="connsiteX52" fmla="*/ 243906 w 278131"/>
                  <a:gd name="connsiteY52" fmla="*/ 398254 h 398253"/>
                  <a:gd name="connsiteX53" fmla="*/ 243016 w 278131"/>
                  <a:gd name="connsiteY53" fmla="*/ 360258 h 398253"/>
                  <a:gd name="connsiteX54" fmla="*/ 274777 w 278131"/>
                  <a:gd name="connsiteY54" fmla="*/ 347048 h 3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78131" h="398253">
                    <a:moveTo>
                      <a:pt x="149360" y="150389"/>
                    </a:moveTo>
                    <a:cubicBezTo>
                      <a:pt x="166132" y="147717"/>
                      <a:pt x="189138" y="168942"/>
                      <a:pt x="185575" y="176808"/>
                    </a:cubicBezTo>
                    <a:cubicBezTo>
                      <a:pt x="182013" y="184674"/>
                      <a:pt x="186466" y="210352"/>
                      <a:pt x="194333" y="203227"/>
                    </a:cubicBezTo>
                    <a:cubicBezTo>
                      <a:pt x="202347" y="196251"/>
                      <a:pt x="214666" y="205008"/>
                      <a:pt x="206652" y="216437"/>
                    </a:cubicBezTo>
                    <a:cubicBezTo>
                      <a:pt x="198637" y="227865"/>
                      <a:pt x="218970" y="239442"/>
                      <a:pt x="221643" y="253542"/>
                    </a:cubicBezTo>
                    <a:cubicBezTo>
                      <a:pt x="224314" y="267642"/>
                      <a:pt x="233071" y="256214"/>
                      <a:pt x="231438" y="245527"/>
                    </a:cubicBezTo>
                    <a:cubicBezTo>
                      <a:pt x="229657" y="234990"/>
                      <a:pt x="233219" y="235880"/>
                      <a:pt x="244648" y="227865"/>
                    </a:cubicBezTo>
                    <a:cubicBezTo>
                      <a:pt x="256076" y="219851"/>
                      <a:pt x="243757" y="206641"/>
                      <a:pt x="236633" y="191650"/>
                    </a:cubicBezTo>
                    <a:cubicBezTo>
                      <a:pt x="229657" y="176660"/>
                      <a:pt x="203090" y="182003"/>
                      <a:pt x="203090" y="167754"/>
                    </a:cubicBezTo>
                    <a:cubicBezTo>
                      <a:pt x="203090" y="153506"/>
                      <a:pt x="183647" y="149201"/>
                      <a:pt x="182755" y="141335"/>
                    </a:cubicBezTo>
                    <a:cubicBezTo>
                      <a:pt x="181865" y="133320"/>
                      <a:pt x="156337" y="125454"/>
                      <a:pt x="141346" y="134211"/>
                    </a:cubicBezTo>
                    <a:cubicBezTo>
                      <a:pt x="126355" y="143116"/>
                      <a:pt x="136893" y="118330"/>
                      <a:pt x="126355" y="106901"/>
                    </a:cubicBezTo>
                    <a:cubicBezTo>
                      <a:pt x="115818" y="95473"/>
                      <a:pt x="134370" y="78701"/>
                      <a:pt x="146689" y="64601"/>
                    </a:cubicBezTo>
                    <a:cubicBezTo>
                      <a:pt x="159008" y="50501"/>
                      <a:pt x="143127" y="26605"/>
                      <a:pt x="144908" y="16067"/>
                    </a:cubicBezTo>
                    <a:cubicBezTo>
                      <a:pt x="146689" y="5529"/>
                      <a:pt x="145798" y="1967"/>
                      <a:pt x="139565" y="5529"/>
                    </a:cubicBezTo>
                    <a:cubicBezTo>
                      <a:pt x="133480" y="9091"/>
                      <a:pt x="107802" y="-5009"/>
                      <a:pt x="96374" y="1967"/>
                    </a:cubicBezTo>
                    <a:cubicBezTo>
                      <a:pt x="84946" y="9091"/>
                      <a:pt x="95484" y="67273"/>
                      <a:pt x="90140" y="71725"/>
                    </a:cubicBezTo>
                    <a:cubicBezTo>
                      <a:pt x="84797" y="76178"/>
                      <a:pt x="77969" y="62226"/>
                      <a:pt x="76041" y="68163"/>
                    </a:cubicBezTo>
                    <a:cubicBezTo>
                      <a:pt x="73368" y="76029"/>
                      <a:pt x="76931" y="108682"/>
                      <a:pt x="84055" y="108682"/>
                    </a:cubicBezTo>
                    <a:cubicBezTo>
                      <a:pt x="91179" y="108682"/>
                      <a:pt x="96374" y="117439"/>
                      <a:pt x="92070" y="131688"/>
                    </a:cubicBezTo>
                    <a:cubicBezTo>
                      <a:pt x="87617" y="145788"/>
                      <a:pt x="105279" y="147569"/>
                      <a:pt x="122051" y="141335"/>
                    </a:cubicBezTo>
                    <a:cubicBezTo>
                      <a:pt x="138823" y="135101"/>
                      <a:pt x="132589" y="152764"/>
                      <a:pt x="149360" y="150241"/>
                    </a:cubicBezTo>
                    <a:close/>
                    <a:moveTo>
                      <a:pt x="92960" y="158255"/>
                    </a:moveTo>
                    <a:cubicBezTo>
                      <a:pt x="95632" y="170574"/>
                      <a:pt x="101717" y="196251"/>
                      <a:pt x="121161" y="190018"/>
                    </a:cubicBezTo>
                    <a:cubicBezTo>
                      <a:pt x="140604" y="183784"/>
                      <a:pt x="91031" y="149350"/>
                      <a:pt x="92960" y="158255"/>
                    </a:cubicBezTo>
                    <a:close/>
                    <a:moveTo>
                      <a:pt x="142385" y="243895"/>
                    </a:moveTo>
                    <a:cubicBezTo>
                      <a:pt x="146837" y="243004"/>
                      <a:pt x="157376" y="243895"/>
                      <a:pt x="158266" y="235138"/>
                    </a:cubicBezTo>
                    <a:cubicBezTo>
                      <a:pt x="159157" y="226381"/>
                      <a:pt x="168805" y="251019"/>
                      <a:pt x="160938" y="258885"/>
                    </a:cubicBezTo>
                    <a:cubicBezTo>
                      <a:pt x="152923" y="266900"/>
                      <a:pt x="152923" y="288867"/>
                      <a:pt x="165390" y="291538"/>
                    </a:cubicBezTo>
                    <a:cubicBezTo>
                      <a:pt x="177709" y="294210"/>
                      <a:pt x="200715" y="251910"/>
                      <a:pt x="197153" y="243895"/>
                    </a:cubicBezTo>
                    <a:cubicBezTo>
                      <a:pt x="193591" y="235880"/>
                      <a:pt x="183052" y="249238"/>
                      <a:pt x="185724" y="238552"/>
                    </a:cubicBezTo>
                    <a:cubicBezTo>
                      <a:pt x="188395" y="228014"/>
                      <a:pt x="153962" y="200556"/>
                      <a:pt x="140753" y="203227"/>
                    </a:cubicBezTo>
                    <a:cubicBezTo>
                      <a:pt x="127543" y="205899"/>
                      <a:pt x="132144" y="245973"/>
                      <a:pt x="142534" y="243895"/>
                    </a:cubicBezTo>
                    <a:close/>
                    <a:moveTo>
                      <a:pt x="38341" y="260667"/>
                    </a:moveTo>
                    <a:cubicBezTo>
                      <a:pt x="26022" y="276548"/>
                      <a:pt x="-3514" y="302967"/>
                      <a:pt x="345" y="310091"/>
                    </a:cubicBezTo>
                    <a:cubicBezTo>
                      <a:pt x="5688" y="319739"/>
                      <a:pt x="38341" y="271204"/>
                      <a:pt x="54222" y="259776"/>
                    </a:cubicBezTo>
                    <a:cubicBezTo>
                      <a:pt x="70103" y="248348"/>
                      <a:pt x="67432" y="238552"/>
                      <a:pt x="62237" y="228014"/>
                    </a:cubicBezTo>
                    <a:cubicBezTo>
                      <a:pt x="56894" y="217476"/>
                      <a:pt x="50809" y="244785"/>
                      <a:pt x="38341" y="260667"/>
                    </a:cubicBezTo>
                    <a:close/>
                    <a:moveTo>
                      <a:pt x="195372" y="278329"/>
                    </a:moveTo>
                    <a:cubicBezTo>
                      <a:pt x="198934" y="287086"/>
                      <a:pt x="224463" y="272986"/>
                      <a:pt x="217486" y="264229"/>
                    </a:cubicBezTo>
                    <a:cubicBezTo>
                      <a:pt x="210511" y="255472"/>
                      <a:pt x="192849" y="271798"/>
                      <a:pt x="195372" y="278329"/>
                    </a:cubicBezTo>
                    <a:close/>
                    <a:moveTo>
                      <a:pt x="274777" y="347197"/>
                    </a:moveTo>
                    <a:cubicBezTo>
                      <a:pt x="285315" y="334878"/>
                      <a:pt x="267653" y="302225"/>
                      <a:pt x="267653" y="281000"/>
                    </a:cubicBezTo>
                    <a:cubicBezTo>
                      <a:pt x="267653" y="259776"/>
                      <a:pt x="238562" y="266010"/>
                      <a:pt x="246429" y="279219"/>
                    </a:cubicBezTo>
                    <a:cubicBezTo>
                      <a:pt x="254443" y="292429"/>
                      <a:pt x="231438" y="281891"/>
                      <a:pt x="229657" y="295100"/>
                    </a:cubicBezTo>
                    <a:cubicBezTo>
                      <a:pt x="227876" y="308310"/>
                      <a:pt x="211104" y="297772"/>
                      <a:pt x="211995" y="308310"/>
                    </a:cubicBezTo>
                    <a:cubicBezTo>
                      <a:pt x="212885" y="318848"/>
                      <a:pt x="194333" y="308310"/>
                      <a:pt x="185575" y="302076"/>
                    </a:cubicBezTo>
                    <a:cubicBezTo>
                      <a:pt x="176819" y="295843"/>
                      <a:pt x="164351" y="318848"/>
                      <a:pt x="151142" y="322410"/>
                    </a:cubicBezTo>
                    <a:cubicBezTo>
                      <a:pt x="137932" y="325972"/>
                      <a:pt x="130956" y="354024"/>
                      <a:pt x="139713" y="353282"/>
                    </a:cubicBezTo>
                    <a:cubicBezTo>
                      <a:pt x="150252" y="352391"/>
                      <a:pt x="155595" y="338291"/>
                      <a:pt x="166132" y="339182"/>
                    </a:cubicBezTo>
                    <a:cubicBezTo>
                      <a:pt x="176670" y="340072"/>
                      <a:pt x="173257" y="328644"/>
                      <a:pt x="188248" y="331167"/>
                    </a:cubicBezTo>
                    <a:cubicBezTo>
                      <a:pt x="203238" y="333839"/>
                      <a:pt x="192700" y="378810"/>
                      <a:pt x="213034" y="382373"/>
                    </a:cubicBezTo>
                    <a:cubicBezTo>
                      <a:pt x="233368" y="385935"/>
                      <a:pt x="234258" y="398254"/>
                      <a:pt x="243906" y="398254"/>
                    </a:cubicBezTo>
                    <a:cubicBezTo>
                      <a:pt x="253553" y="398254"/>
                      <a:pt x="242124" y="370054"/>
                      <a:pt x="243016" y="360258"/>
                    </a:cubicBezTo>
                    <a:cubicBezTo>
                      <a:pt x="243906" y="350462"/>
                      <a:pt x="264240" y="359367"/>
                      <a:pt x="274777" y="34704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8" name="Freeform: Shape 1277">
                <a:extLst>
                  <a:ext uri="{FF2B5EF4-FFF2-40B4-BE49-F238E27FC236}">
                    <a16:creationId xmlns:a16="http://schemas.microsoft.com/office/drawing/2014/main" id="{450BA17A-79EE-9D23-B7E3-3596AE4B7B63}"/>
                  </a:ext>
                </a:extLst>
              </p:cNvPr>
              <p:cNvSpPr/>
              <p:nvPr/>
            </p:nvSpPr>
            <p:spPr>
              <a:xfrm>
                <a:off x="10359511" y="5478784"/>
                <a:ext cx="405648" cy="263361"/>
              </a:xfrm>
              <a:custGeom>
                <a:avLst/>
                <a:gdLst>
                  <a:gd name="connsiteX0" fmla="*/ 271909 w 369945"/>
                  <a:gd name="connsiteY0" fmla="*/ 222039 h 240181"/>
                  <a:gd name="connsiteX1" fmla="*/ 250684 w 369945"/>
                  <a:gd name="connsiteY1" fmla="*/ 201706 h 240181"/>
                  <a:gd name="connsiteX2" fmla="*/ 220704 w 369945"/>
                  <a:gd name="connsiteY2" fmla="*/ 187605 h 240181"/>
                  <a:gd name="connsiteX3" fmla="*/ 199479 w 369945"/>
                  <a:gd name="connsiteY3" fmla="*/ 147828 h 240181"/>
                  <a:gd name="connsiteX4" fmla="*/ 192354 w 369945"/>
                  <a:gd name="connsiteY4" fmla="*/ 123042 h 240181"/>
                  <a:gd name="connsiteX5" fmla="*/ 198589 w 369945"/>
                  <a:gd name="connsiteY5" fmla="*/ 103599 h 240181"/>
                  <a:gd name="connsiteX6" fmla="*/ 139516 w 369945"/>
                  <a:gd name="connsiteY6" fmla="*/ 70946 h 240181"/>
                  <a:gd name="connsiteX7" fmla="*/ 22115 w 369945"/>
                  <a:gd name="connsiteY7" fmla="*/ 6530 h 240181"/>
                  <a:gd name="connsiteX8" fmla="*/ 0 w 369945"/>
                  <a:gd name="connsiteY8" fmla="*/ 0 h 240181"/>
                  <a:gd name="connsiteX9" fmla="*/ 0 w 369945"/>
                  <a:gd name="connsiteY9" fmla="*/ 188347 h 240181"/>
                  <a:gd name="connsiteX10" fmla="*/ 31762 w 369945"/>
                  <a:gd name="connsiteY10" fmla="*/ 198885 h 240181"/>
                  <a:gd name="connsiteX11" fmla="*/ 67977 w 369945"/>
                  <a:gd name="connsiteY11" fmla="*/ 178552 h 240181"/>
                  <a:gd name="connsiteX12" fmla="*/ 85639 w 369945"/>
                  <a:gd name="connsiteY12" fmla="*/ 156437 h 240181"/>
                  <a:gd name="connsiteX13" fmla="*/ 148273 w 369945"/>
                  <a:gd name="connsiteY13" fmla="*/ 170537 h 240181"/>
                  <a:gd name="connsiteX14" fmla="*/ 213579 w 369945"/>
                  <a:gd name="connsiteY14" fmla="*/ 228718 h 240181"/>
                  <a:gd name="connsiteX15" fmla="*/ 276213 w 369945"/>
                  <a:gd name="connsiteY15" fmla="*/ 240147 h 240181"/>
                  <a:gd name="connsiteX16" fmla="*/ 271761 w 369945"/>
                  <a:gd name="connsiteY16" fmla="*/ 221594 h 240181"/>
                  <a:gd name="connsiteX17" fmla="*/ 322224 w 369945"/>
                  <a:gd name="connsiteY17" fmla="*/ 65009 h 240181"/>
                  <a:gd name="connsiteX18" fmla="*/ 286009 w 369945"/>
                  <a:gd name="connsiteY18" fmla="*/ 86233 h 240181"/>
                  <a:gd name="connsiteX19" fmla="*/ 222485 w 369945"/>
                  <a:gd name="connsiteY19" fmla="*/ 88905 h 240181"/>
                  <a:gd name="connsiteX20" fmla="*/ 271018 w 369945"/>
                  <a:gd name="connsiteY20" fmla="*/ 111020 h 240181"/>
                  <a:gd name="connsiteX21" fmla="*/ 332762 w 369945"/>
                  <a:gd name="connsiteY21" fmla="*/ 80148 h 240181"/>
                  <a:gd name="connsiteX22" fmla="*/ 341518 w 369945"/>
                  <a:gd name="connsiteY22" fmla="*/ 53729 h 240181"/>
                  <a:gd name="connsiteX23" fmla="*/ 322075 w 369945"/>
                  <a:gd name="connsiteY23" fmla="*/ 65157 h 240181"/>
                  <a:gd name="connsiteX24" fmla="*/ 352205 w 369945"/>
                  <a:gd name="connsiteY24" fmla="*/ 31465 h 240181"/>
                  <a:gd name="connsiteX25" fmla="*/ 343300 w 369945"/>
                  <a:gd name="connsiteY25" fmla="*/ 33246 h 240181"/>
                  <a:gd name="connsiteX26" fmla="*/ 361853 w 369945"/>
                  <a:gd name="connsiteY26" fmla="*/ 61447 h 240181"/>
                  <a:gd name="connsiteX27" fmla="*/ 352205 w 369945"/>
                  <a:gd name="connsiteY27" fmla="*/ 31465 h 240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9945" h="240181">
                    <a:moveTo>
                      <a:pt x="271909" y="222039"/>
                    </a:moveTo>
                    <a:cubicBezTo>
                      <a:pt x="265675" y="219368"/>
                      <a:pt x="249794" y="208830"/>
                      <a:pt x="250684" y="201706"/>
                    </a:cubicBezTo>
                    <a:cubicBezTo>
                      <a:pt x="251575" y="194730"/>
                      <a:pt x="233022" y="195472"/>
                      <a:pt x="220704" y="187605"/>
                    </a:cubicBezTo>
                    <a:cubicBezTo>
                      <a:pt x="208384" y="179739"/>
                      <a:pt x="212688" y="154062"/>
                      <a:pt x="199479" y="147828"/>
                    </a:cubicBezTo>
                    <a:cubicBezTo>
                      <a:pt x="186269" y="141595"/>
                      <a:pt x="176473" y="122300"/>
                      <a:pt x="192354" y="123042"/>
                    </a:cubicBezTo>
                    <a:cubicBezTo>
                      <a:pt x="208236" y="123932"/>
                      <a:pt x="210907" y="115027"/>
                      <a:pt x="198589" y="103599"/>
                    </a:cubicBezTo>
                    <a:cubicBezTo>
                      <a:pt x="186269" y="92170"/>
                      <a:pt x="141297" y="87717"/>
                      <a:pt x="139516" y="70946"/>
                    </a:cubicBezTo>
                    <a:cubicBezTo>
                      <a:pt x="137735" y="54174"/>
                      <a:pt x="57439" y="14397"/>
                      <a:pt x="22115" y="6530"/>
                    </a:cubicBezTo>
                    <a:cubicBezTo>
                      <a:pt x="15881" y="5195"/>
                      <a:pt x="8312" y="2820"/>
                      <a:pt x="0" y="0"/>
                    </a:cubicBezTo>
                    <a:lnTo>
                      <a:pt x="0" y="188347"/>
                    </a:lnTo>
                    <a:cubicBezTo>
                      <a:pt x="8163" y="193839"/>
                      <a:pt x="18404" y="198292"/>
                      <a:pt x="31762" y="198885"/>
                    </a:cubicBezTo>
                    <a:cubicBezTo>
                      <a:pt x="70648" y="200666"/>
                      <a:pt x="60853" y="178552"/>
                      <a:pt x="67977" y="178552"/>
                    </a:cubicBezTo>
                    <a:cubicBezTo>
                      <a:pt x="75102" y="178552"/>
                      <a:pt x="77773" y="166233"/>
                      <a:pt x="85639" y="156437"/>
                    </a:cubicBezTo>
                    <a:cubicBezTo>
                      <a:pt x="93654" y="146789"/>
                      <a:pt x="127940" y="154656"/>
                      <a:pt x="148273" y="170537"/>
                    </a:cubicBezTo>
                    <a:cubicBezTo>
                      <a:pt x="168607" y="186418"/>
                      <a:pt x="192354" y="233171"/>
                      <a:pt x="213579" y="228718"/>
                    </a:cubicBezTo>
                    <a:cubicBezTo>
                      <a:pt x="234804" y="224266"/>
                      <a:pt x="256770" y="241037"/>
                      <a:pt x="276213" y="240147"/>
                    </a:cubicBezTo>
                    <a:cubicBezTo>
                      <a:pt x="295656" y="239256"/>
                      <a:pt x="277994" y="224266"/>
                      <a:pt x="271761" y="221594"/>
                    </a:cubicBezTo>
                    <a:close/>
                    <a:moveTo>
                      <a:pt x="322224" y="65009"/>
                    </a:moveTo>
                    <a:cubicBezTo>
                      <a:pt x="322224" y="72875"/>
                      <a:pt x="308123" y="77328"/>
                      <a:pt x="286009" y="86233"/>
                    </a:cubicBezTo>
                    <a:cubicBezTo>
                      <a:pt x="264043" y="94990"/>
                      <a:pt x="223968" y="76140"/>
                      <a:pt x="222485" y="88905"/>
                    </a:cubicBezTo>
                    <a:cubicBezTo>
                      <a:pt x="221594" y="96920"/>
                      <a:pt x="247271" y="111020"/>
                      <a:pt x="271018" y="111020"/>
                    </a:cubicBezTo>
                    <a:cubicBezTo>
                      <a:pt x="294766" y="111020"/>
                      <a:pt x="332762" y="87124"/>
                      <a:pt x="332762" y="80148"/>
                    </a:cubicBezTo>
                    <a:cubicBezTo>
                      <a:pt x="332762" y="73172"/>
                      <a:pt x="347753" y="60705"/>
                      <a:pt x="341518" y="53729"/>
                    </a:cubicBezTo>
                    <a:cubicBezTo>
                      <a:pt x="335285" y="46605"/>
                      <a:pt x="322075" y="57291"/>
                      <a:pt x="322075" y="65157"/>
                    </a:cubicBezTo>
                    <a:close/>
                    <a:moveTo>
                      <a:pt x="352205" y="31465"/>
                    </a:moveTo>
                    <a:cubicBezTo>
                      <a:pt x="338105" y="22560"/>
                      <a:pt x="325786" y="16475"/>
                      <a:pt x="343300" y="33246"/>
                    </a:cubicBezTo>
                    <a:cubicBezTo>
                      <a:pt x="360963" y="50018"/>
                      <a:pt x="351463" y="64267"/>
                      <a:pt x="361853" y="61447"/>
                    </a:cubicBezTo>
                    <a:cubicBezTo>
                      <a:pt x="378624" y="56994"/>
                      <a:pt x="366306" y="40222"/>
                      <a:pt x="352205" y="314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9" name="Freeform: Shape 1278">
                <a:extLst>
                  <a:ext uri="{FF2B5EF4-FFF2-40B4-BE49-F238E27FC236}">
                    <a16:creationId xmlns:a16="http://schemas.microsoft.com/office/drawing/2014/main" id="{D6287842-073C-F5E2-B357-603B286CB7FB}"/>
                  </a:ext>
                </a:extLst>
              </p:cNvPr>
              <p:cNvSpPr/>
              <p:nvPr/>
            </p:nvSpPr>
            <p:spPr>
              <a:xfrm>
                <a:off x="8384452" y="5067188"/>
                <a:ext cx="68340" cy="125584"/>
              </a:xfrm>
              <a:custGeom>
                <a:avLst/>
                <a:gdLst>
                  <a:gd name="connsiteX0" fmla="*/ 13778 w 62325"/>
                  <a:gd name="connsiteY0" fmla="*/ 157 h 114531"/>
                  <a:gd name="connsiteX1" fmla="*/ 3241 w 62325"/>
                  <a:gd name="connsiteY1" fmla="*/ 28358 h 114531"/>
                  <a:gd name="connsiteX2" fmla="*/ 1460 w 62325"/>
                  <a:gd name="connsiteY2" fmla="*/ 67986 h 114531"/>
                  <a:gd name="connsiteX3" fmla="*/ 16450 w 62325"/>
                  <a:gd name="connsiteY3" fmla="*/ 112068 h 114531"/>
                  <a:gd name="connsiteX4" fmla="*/ 62312 w 62325"/>
                  <a:gd name="connsiteY4" fmla="*/ 69767 h 114531"/>
                  <a:gd name="connsiteX5" fmla="*/ 13778 w 62325"/>
                  <a:gd name="connsiteY5" fmla="*/ 9 h 11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325" h="114531">
                    <a:moveTo>
                      <a:pt x="13778" y="157"/>
                    </a:moveTo>
                    <a:cubicBezTo>
                      <a:pt x="5763" y="1048"/>
                      <a:pt x="7544" y="16929"/>
                      <a:pt x="3241" y="28358"/>
                    </a:cubicBezTo>
                    <a:cubicBezTo>
                      <a:pt x="-1212" y="39786"/>
                      <a:pt x="-322" y="51363"/>
                      <a:pt x="1460" y="67986"/>
                    </a:cubicBezTo>
                    <a:cubicBezTo>
                      <a:pt x="3241" y="84758"/>
                      <a:pt x="1460" y="102420"/>
                      <a:pt x="16450" y="112068"/>
                    </a:cubicBezTo>
                    <a:cubicBezTo>
                      <a:pt x="33667" y="123199"/>
                      <a:pt x="61422" y="94405"/>
                      <a:pt x="62312" y="69767"/>
                    </a:cubicBezTo>
                    <a:cubicBezTo>
                      <a:pt x="63203" y="45129"/>
                      <a:pt x="20458" y="-733"/>
                      <a:pt x="13778" y="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3" name="Freeform: Shape 812">
                <a:extLst>
                  <a:ext uri="{FF2B5EF4-FFF2-40B4-BE49-F238E27FC236}">
                    <a16:creationId xmlns:a16="http://schemas.microsoft.com/office/drawing/2014/main" id="{51C23709-3720-6618-AF69-0C552B07ED3F}"/>
                  </a:ext>
                </a:extLst>
              </p:cNvPr>
              <p:cNvSpPr/>
              <p:nvPr/>
            </p:nvSpPr>
            <p:spPr>
              <a:xfrm>
                <a:off x="7170590" y="5775564"/>
                <a:ext cx="236771" cy="464765"/>
              </a:xfrm>
              <a:custGeom>
                <a:avLst/>
                <a:gdLst>
                  <a:gd name="connsiteX0" fmla="*/ 182923 w 215932"/>
                  <a:gd name="connsiteY0" fmla="*/ 5257 h 423859"/>
                  <a:gd name="connsiteX1" fmla="*/ 172385 w 215932"/>
                  <a:gd name="connsiteY1" fmla="*/ 14014 h 423859"/>
                  <a:gd name="connsiteX2" fmla="*/ 167932 w 215932"/>
                  <a:gd name="connsiteY2" fmla="*/ 35238 h 423859"/>
                  <a:gd name="connsiteX3" fmla="*/ 150271 w 215932"/>
                  <a:gd name="connsiteY3" fmla="*/ 48448 h 423859"/>
                  <a:gd name="connsiteX4" fmla="*/ 135280 w 215932"/>
                  <a:gd name="connsiteY4" fmla="*/ 61658 h 423859"/>
                  <a:gd name="connsiteX5" fmla="*/ 134389 w 215932"/>
                  <a:gd name="connsiteY5" fmla="*/ 77539 h 423859"/>
                  <a:gd name="connsiteX6" fmla="*/ 112274 w 215932"/>
                  <a:gd name="connsiteY6" fmla="*/ 96092 h 423859"/>
                  <a:gd name="connsiteX7" fmla="*/ 70865 w 215932"/>
                  <a:gd name="connsiteY7" fmla="*/ 117316 h 423859"/>
                  <a:gd name="connsiteX8" fmla="*/ 32869 w 215932"/>
                  <a:gd name="connsiteY8" fmla="*/ 124440 h 423859"/>
                  <a:gd name="connsiteX9" fmla="*/ 20549 w 215932"/>
                  <a:gd name="connsiteY9" fmla="*/ 164217 h 423859"/>
                  <a:gd name="connsiteX10" fmla="*/ 24112 w 215932"/>
                  <a:gd name="connsiteY10" fmla="*/ 217946 h 423859"/>
                  <a:gd name="connsiteX11" fmla="*/ 16987 w 215932"/>
                  <a:gd name="connsiteY11" fmla="*/ 278799 h 423859"/>
                  <a:gd name="connsiteX12" fmla="*/ 5559 w 215932"/>
                  <a:gd name="connsiteY12" fmla="*/ 350338 h 423859"/>
                  <a:gd name="connsiteX13" fmla="*/ 25002 w 215932"/>
                  <a:gd name="connsiteY13" fmla="*/ 406887 h 423859"/>
                  <a:gd name="connsiteX14" fmla="*/ 77989 w 215932"/>
                  <a:gd name="connsiteY14" fmla="*/ 420097 h 423859"/>
                  <a:gd name="connsiteX15" fmla="*/ 108861 w 215932"/>
                  <a:gd name="connsiteY15" fmla="*/ 408668 h 423859"/>
                  <a:gd name="connsiteX16" fmla="*/ 152052 w 215932"/>
                  <a:gd name="connsiteY16" fmla="*/ 283400 h 423859"/>
                  <a:gd name="connsiteX17" fmla="*/ 184704 w 215932"/>
                  <a:gd name="connsiteY17" fmla="*/ 166889 h 423859"/>
                  <a:gd name="connsiteX18" fmla="*/ 190048 w 215932"/>
                  <a:gd name="connsiteY18" fmla="*/ 133345 h 423859"/>
                  <a:gd name="connsiteX19" fmla="*/ 197914 w 215932"/>
                  <a:gd name="connsiteY19" fmla="*/ 114793 h 423859"/>
                  <a:gd name="connsiteX20" fmla="*/ 215576 w 215932"/>
                  <a:gd name="connsiteY20" fmla="*/ 111231 h 423859"/>
                  <a:gd name="connsiteX21" fmla="*/ 204147 w 215932"/>
                  <a:gd name="connsiteY21" fmla="*/ 54682 h 423859"/>
                  <a:gd name="connsiteX22" fmla="*/ 182923 w 215932"/>
                  <a:gd name="connsiteY22" fmla="*/ 5257 h 42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15932" h="423859">
                    <a:moveTo>
                      <a:pt x="182923" y="5257"/>
                    </a:moveTo>
                    <a:cubicBezTo>
                      <a:pt x="178916" y="-9288"/>
                      <a:pt x="175799" y="10600"/>
                      <a:pt x="172385" y="14014"/>
                    </a:cubicBezTo>
                    <a:cubicBezTo>
                      <a:pt x="168971" y="17428"/>
                      <a:pt x="167042" y="28114"/>
                      <a:pt x="167932" y="35238"/>
                    </a:cubicBezTo>
                    <a:cubicBezTo>
                      <a:pt x="168823" y="42362"/>
                      <a:pt x="157395" y="49338"/>
                      <a:pt x="150271" y="48448"/>
                    </a:cubicBezTo>
                    <a:cubicBezTo>
                      <a:pt x="143146" y="47557"/>
                      <a:pt x="131718" y="52010"/>
                      <a:pt x="135280" y="61658"/>
                    </a:cubicBezTo>
                    <a:cubicBezTo>
                      <a:pt x="138842" y="71305"/>
                      <a:pt x="129936" y="69673"/>
                      <a:pt x="134389" y="77539"/>
                    </a:cubicBezTo>
                    <a:cubicBezTo>
                      <a:pt x="138842" y="85553"/>
                      <a:pt x="124742" y="95201"/>
                      <a:pt x="112274" y="96092"/>
                    </a:cubicBezTo>
                    <a:cubicBezTo>
                      <a:pt x="99955" y="96982"/>
                      <a:pt x="84074" y="119097"/>
                      <a:pt x="70865" y="117316"/>
                    </a:cubicBezTo>
                    <a:cubicBezTo>
                      <a:pt x="57655" y="115535"/>
                      <a:pt x="44446" y="126073"/>
                      <a:pt x="32869" y="124440"/>
                    </a:cubicBezTo>
                    <a:cubicBezTo>
                      <a:pt x="21440" y="122659"/>
                      <a:pt x="29306" y="148336"/>
                      <a:pt x="20549" y="164217"/>
                    </a:cubicBezTo>
                    <a:cubicBezTo>
                      <a:pt x="11793" y="180098"/>
                      <a:pt x="16097" y="198651"/>
                      <a:pt x="24112" y="217946"/>
                    </a:cubicBezTo>
                    <a:cubicBezTo>
                      <a:pt x="32126" y="237389"/>
                      <a:pt x="38212" y="253271"/>
                      <a:pt x="16987" y="278799"/>
                    </a:cubicBezTo>
                    <a:cubicBezTo>
                      <a:pt x="-4237" y="304476"/>
                      <a:pt x="-2456" y="332676"/>
                      <a:pt x="5559" y="350338"/>
                    </a:cubicBezTo>
                    <a:cubicBezTo>
                      <a:pt x="13574" y="368001"/>
                      <a:pt x="13574" y="394420"/>
                      <a:pt x="25002" y="406887"/>
                    </a:cubicBezTo>
                    <a:cubicBezTo>
                      <a:pt x="36431" y="419206"/>
                      <a:pt x="68193" y="429744"/>
                      <a:pt x="77989" y="420097"/>
                    </a:cubicBezTo>
                    <a:cubicBezTo>
                      <a:pt x="87636" y="410449"/>
                      <a:pt x="97877" y="421433"/>
                      <a:pt x="108861" y="408668"/>
                    </a:cubicBezTo>
                    <a:cubicBezTo>
                      <a:pt x="119399" y="396349"/>
                      <a:pt x="137061" y="328372"/>
                      <a:pt x="152052" y="283400"/>
                    </a:cubicBezTo>
                    <a:cubicBezTo>
                      <a:pt x="167042" y="238428"/>
                      <a:pt x="186485" y="179208"/>
                      <a:pt x="184704" y="166889"/>
                    </a:cubicBezTo>
                    <a:cubicBezTo>
                      <a:pt x="182923" y="154570"/>
                      <a:pt x="195242" y="146555"/>
                      <a:pt x="190048" y="133345"/>
                    </a:cubicBezTo>
                    <a:cubicBezTo>
                      <a:pt x="184704" y="120136"/>
                      <a:pt x="191829" y="104255"/>
                      <a:pt x="197914" y="114793"/>
                    </a:cubicBezTo>
                    <a:cubicBezTo>
                      <a:pt x="204147" y="125331"/>
                      <a:pt x="212904" y="125331"/>
                      <a:pt x="215576" y="111231"/>
                    </a:cubicBezTo>
                    <a:cubicBezTo>
                      <a:pt x="218248" y="97130"/>
                      <a:pt x="205038" y="75015"/>
                      <a:pt x="204147" y="54682"/>
                    </a:cubicBezTo>
                    <a:cubicBezTo>
                      <a:pt x="203257" y="34348"/>
                      <a:pt x="185595" y="15053"/>
                      <a:pt x="182923" y="52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4" name="Freeform: Shape 813">
                <a:extLst>
                  <a:ext uri="{FF2B5EF4-FFF2-40B4-BE49-F238E27FC236}">
                    <a16:creationId xmlns:a16="http://schemas.microsoft.com/office/drawing/2014/main" id="{50CAD7A0-4A16-1310-DDCA-ADEBD87090A9}"/>
                  </a:ext>
                </a:extLst>
              </p:cNvPr>
              <p:cNvSpPr/>
              <p:nvPr/>
            </p:nvSpPr>
            <p:spPr>
              <a:xfrm>
                <a:off x="7157643" y="4747076"/>
                <a:ext cx="388658" cy="230504"/>
              </a:xfrm>
              <a:custGeom>
                <a:avLst/>
                <a:gdLst>
                  <a:gd name="connsiteX0" fmla="*/ 251427 w 354450"/>
                  <a:gd name="connsiteY0" fmla="*/ 8460 h 210216"/>
                  <a:gd name="connsiteX1" fmla="*/ 192652 w 354450"/>
                  <a:gd name="connsiteY1" fmla="*/ 11874 h 210216"/>
                  <a:gd name="connsiteX2" fmla="*/ 146641 w 354450"/>
                  <a:gd name="connsiteY2" fmla="*/ 51948 h 210216"/>
                  <a:gd name="connsiteX3" fmla="*/ 126159 w 354450"/>
                  <a:gd name="connsiteY3" fmla="*/ 59666 h 210216"/>
                  <a:gd name="connsiteX4" fmla="*/ 84452 w 354450"/>
                  <a:gd name="connsiteY4" fmla="*/ 52838 h 210216"/>
                  <a:gd name="connsiteX5" fmla="*/ 47792 w 354450"/>
                  <a:gd name="connsiteY5" fmla="*/ 49425 h 210216"/>
                  <a:gd name="connsiteX6" fmla="*/ 25677 w 354450"/>
                  <a:gd name="connsiteY6" fmla="*/ 46011 h 210216"/>
                  <a:gd name="connsiteX7" fmla="*/ 12913 w 354450"/>
                  <a:gd name="connsiteY7" fmla="*/ 57143 h 210216"/>
                  <a:gd name="connsiteX8" fmla="*/ 13803 w 354450"/>
                  <a:gd name="connsiteY8" fmla="*/ 73321 h 210216"/>
                  <a:gd name="connsiteX9" fmla="*/ 0 w 354450"/>
                  <a:gd name="connsiteY9" fmla="*/ 80890 h 210216"/>
                  <a:gd name="connsiteX10" fmla="*/ 2523 w 354450"/>
                  <a:gd name="connsiteY10" fmla="*/ 99294 h 210216"/>
                  <a:gd name="connsiteX11" fmla="*/ 11280 w 354450"/>
                  <a:gd name="connsiteY11" fmla="*/ 146938 h 210216"/>
                  <a:gd name="connsiteX12" fmla="*/ 21373 w 354450"/>
                  <a:gd name="connsiteY12" fmla="*/ 190574 h 210216"/>
                  <a:gd name="connsiteX13" fmla="*/ 75695 w 354450"/>
                  <a:gd name="connsiteY13" fmla="*/ 184340 h 210216"/>
                  <a:gd name="connsiteX14" fmla="*/ 114137 w 354450"/>
                  <a:gd name="connsiteY14" fmla="*/ 172466 h 210216"/>
                  <a:gd name="connsiteX15" fmla="*/ 146789 w 354450"/>
                  <a:gd name="connsiteY15" fmla="*/ 156585 h 210216"/>
                  <a:gd name="connsiteX16" fmla="*/ 176325 w 354450"/>
                  <a:gd name="connsiteY16" fmla="*/ 151687 h 210216"/>
                  <a:gd name="connsiteX17" fmla="*/ 199776 w 354450"/>
                  <a:gd name="connsiteY17" fmla="*/ 135806 h 210216"/>
                  <a:gd name="connsiteX18" fmla="*/ 262855 w 354450"/>
                  <a:gd name="connsiteY18" fmla="*/ 115027 h 210216"/>
                  <a:gd name="connsiteX19" fmla="*/ 291501 w 354450"/>
                  <a:gd name="connsiteY19" fmla="*/ 85046 h 210216"/>
                  <a:gd name="connsiteX20" fmla="*/ 317029 w 354450"/>
                  <a:gd name="connsiteY20" fmla="*/ 75398 h 210216"/>
                  <a:gd name="connsiteX21" fmla="*/ 280518 w 354450"/>
                  <a:gd name="connsiteY21" fmla="*/ 0 h 210216"/>
                  <a:gd name="connsiteX22" fmla="*/ 251724 w 354450"/>
                  <a:gd name="connsiteY22" fmla="*/ 8312 h 210216"/>
                  <a:gd name="connsiteX23" fmla="*/ 324154 w 354450"/>
                  <a:gd name="connsiteY23" fmla="*/ 206158 h 210216"/>
                  <a:gd name="connsiteX24" fmla="*/ 354432 w 354450"/>
                  <a:gd name="connsiteY24" fmla="*/ 200370 h 210216"/>
                  <a:gd name="connsiteX25" fmla="*/ 324154 w 354450"/>
                  <a:gd name="connsiteY25" fmla="*/ 206158 h 21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4450" h="210216">
                    <a:moveTo>
                      <a:pt x="251427" y="8460"/>
                    </a:moveTo>
                    <a:cubicBezTo>
                      <a:pt x="236140" y="11874"/>
                      <a:pt x="197698" y="9351"/>
                      <a:pt x="192652" y="11874"/>
                    </a:cubicBezTo>
                    <a:cubicBezTo>
                      <a:pt x="187457" y="14397"/>
                      <a:pt x="151687" y="40074"/>
                      <a:pt x="146641" y="51948"/>
                    </a:cubicBezTo>
                    <a:cubicBezTo>
                      <a:pt x="141595" y="63822"/>
                      <a:pt x="133877" y="65603"/>
                      <a:pt x="126159" y="59666"/>
                    </a:cubicBezTo>
                    <a:cubicBezTo>
                      <a:pt x="118441" y="53729"/>
                      <a:pt x="86975" y="55361"/>
                      <a:pt x="84452" y="52838"/>
                    </a:cubicBezTo>
                    <a:cubicBezTo>
                      <a:pt x="81929" y="50315"/>
                      <a:pt x="58924" y="47792"/>
                      <a:pt x="47792" y="49425"/>
                    </a:cubicBezTo>
                    <a:cubicBezTo>
                      <a:pt x="36660" y="51206"/>
                      <a:pt x="30723" y="44378"/>
                      <a:pt x="25677" y="46011"/>
                    </a:cubicBezTo>
                    <a:cubicBezTo>
                      <a:pt x="20482" y="47644"/>
                      <a:pt x="15436" y="53729"/>
                      <a:pt x="12913" y="57143"/>
                    </a:cubicBezTo>
                    <a:cubicBezTo>
                      <a:pt x="10390" y="60556"/>
                      <a:pt x="15436" y="69907"/>
                      <a:pt x="13803" y="73321"/>
                    </a:cubicBezTo>
                    <a:cubicBezTo>
                      <a:pt x="13358" y="74211"/>
                      <a:pt x="7866" y="77031"/>
                      <a:pt x="0" y="80890"/>
                    </a:cubicBezTo>
                    <a:cubicBezTo>
                      <a:pt x="2671" y="87421"/>
                      <a:pt x="4304" y="94396"/>
                      <a:pt x="2523" y="99294"/>
                    </a:cubicBezTo>
                    <a:cubicBezTo>
                      <a:pt x="-1039" y="109387"/>
                      <a:pt x="2078" y="133283"/>
                      <a:pt x="11280" y="146938"/>
                    </a:cubicBezTo>
                    <a:cubicBezTo>
                      <a:pt x="20482" y="160593"/>
                      <a:pt x="17068" y="185825"/>
                      <a:pt x="21373" y="190574"/>
                    </a:cubicBezTo>
                    <a:cubicBezTo>
                      <a:pt x="25825" y="195472"/>
                      <a:pt x="60259" y="194581"/>
                      <a:pt x="75695" y="184340"/>
                    </a:cubicBezTo>
                    <a:cubicBezTo>
                      <a:pt x="91131" y="174248"/>
                      <a:pt x="101669" y="172466"/>
                      <a:pt x="114137" y="172466"/>
                    </a:cubicBezTo>
                    <a:cubicBezTo>
                      <a:pt x="126604" y="172466"/>
                      <a:pt x="142782" y="161929"/>
                      <a:pt x="146789" y="156585"/>
                    </a:cubicBezTo>
                    <a:cubicBezTo>
                      <a:pt x="150797" y="151242"/>
                      <a:pt x="168904" y="150797"/>
                      <a:pt x="176325" y="151687"/>
                    </a:cubicBezTo>
                    <a:cubicBezTo>
                      <a:pt x="183747" y="152578"/>
                      <a:pt x="191316" y="144118"/>
                      <a:pt x="199776" y="135806"/>
                    </a:cubicBezTo>
                    <a:cubicBezTo>
                      <a:pt x="208088" y="127346"/>
                      <a:pt x="234655" y="123933"/>
                      <a:pt x="262855" y="115027"/>
                    </a:cubicBezTo>
                    <a:cubicBezTo>
                      <a:pt x="291055" y="106270"/>
                      <a:pt x="284971" y="92912"/>
                      <a:pt x="291501" y="85046"/>
                    </a:cubicBezTo>
                    <a:cubicBezTo>
                      <a:pt x="296993" y="78367"/>
                      <a:pt x="304859" y="80296"/>
                      <a:pt x="317029" y="75398"/>
                    </a:cubicBezTo>
                    <a:cubicBezTo>
                      <a:pt x="303375" y="47347"/>
                      <a:pt x="288087" y="15881"/>
                      <a:pt x="280518" y="0"/>
                    </a:cubicBezTo>
                    <a:cubicBezTo>
                      <a:pt x="267011" y="4156"/>
                      <a:pt x="256028" y="7421"/>
                      <a:pt x="251724" y="8312"/>
                    </a:cubicBezTo>
                    <a:close/>
                    <a:moveTo>
                      <a:pt x="324154" y="206158"/>
                    </a:moveTo>
                    <a:cubicBezTo>
                      <a:pt x="334098" y="216399"/>
                      <a:pt x="353541" y="204526"/>
                      <a:pt x="354432" y="200370"/>
                    </a:cubicBezTo>
                    <a:cubicBezTo>
                      <a:pt x="355471" y="196214"/>
                      <a:pt x="312873" y="194581"/>
                      <a:pt x="324154" y="20615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5" name="Freeform: Shape 814">
                <a:extLst>
                  <a:ext uri="{FF2B5EF4-FFF2-40B4-BE49-F238E27FC236}">
                    <a16:creationId xmlns:a16="http://schemas.microsoft.com/office/drawing/2014/main" id="{D3E8AD0B-9AA4-5D3C-3E58-E22419D736A4}"/>
                  </a:ext>
                </a:extLst>
              </p:cNvPr>
              <p:cNvSpPr/>
              <p:nvPr/>
            </p:nvSpPr>
            <p:spPr>
              <a:xfrm>
                <a:off x="8003471" y="7139615"/>
                <a:ext cx="66169" cy="42144"/>
              </a:xfrm>
              <a:custGeom>
                <a:avLst/>
                <a:gdLst>
                  <a:gd name="connsiteX0" fmla="*/ 20302 w 60345"/>
                  <a:gd name="connsiteY0" fmla="*/ 1627 h 38435"/>
                  <a:gd name="connsiteX1" fmla="*/ 9912 w 60345"/>
                  <a:gd name="connsiteY1" fmla="*/ 35170 h 38435"/>
                  <a:gd name="connsiteX2" fmla="*/ 34402 w 60345"/>
                  <a:gd name="connsiteY2" fmla="*/ 35170 h 38435"/>
                  <a:gd name="connsiteX3" fmla="*/ 60227 w 60345"/>
                  <a:gd name="connsiteY3" fmla="*/ 23593 h 38435"/>
                  <a:gd name="connsiteX4" fmla="*/ 20153 w 60345"/>
                  <a:gd name="connsiteY4" fmla="*/ 1627 h 38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345" h="38435">
                    <a:moveTo>
                      <a:pt x="20302" y="1627"/>
                    </a:moveTo>
                    <a:cubicBezTo>
                      <a:pt x="16442" y="-7427"/>
                      <a:pt x="-15913" y="23742"/>
                      <a:pt x="9912" y="35170"/>
                    </a:cubicBezTo>
                    <a:cubicBezTo>
                      <a:pt x="21489" y="40365"/>
                      <a:pt x="26684" y="28640"/>
                      <a:pt x="34402" y="35170"/>
                    </a:cubicBezTo>
                    <a:cubicBezTo>
                      <a:pt x="42120" y="41552"/>
                      <a:pt x="57704" y="39030"/>
                      <a:pt x="60227" y="23593"/>
                    </a:cubicBezTo>
                    <a:cubicBezTo>
                      <a:pt x="62750" y="8009"/>
                      <a:pt x="24012" y="10681"/>
                      <a:pt x="20153" y="162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16" name="Graphic 2">
                <a:extLst>
                  <a:ext uri="{FF2B5EF4-FFF2-40B4-BE49-F238E27FC236}">
                    <a16:creationId xmlns:a16="http://schemas.microsoft.com/office/drawing/2014/main" id="{583B83C8-3390-41D0-2A39-BF3D8D076AFB}"/>
                  </a:ext>
                </a:extLst>
              </p:cNvPr>
              <p:cNvGrpSpPr/>
              <p:nvPr/>
            </p:nvGrpSpPr>
            <p:grpSpPr>
              <a:xfrm>
                <a:off x="10813484" y="5572158"/>
                <a:ext cx="255692" cy="179042"/>
                <a:chOff x="10353554" y="4909338"/>
                <a:chExt cx="233187" cy="163284"/>
              </a:xfrm>
              <a:solidFill>
                <a:schemeClr val="bg2"/>
              </a:solidFill>
            </p:grpSpPr>
            <p:sp>
              <p:nvSpPr>
                <p:cNvPr id="2895" name="Freeform: Shape 2894">
                  <a:extLst>
                    <a:ext uri="{FF2B5EF4-FFF2-40B4-BE49-F238E27FC236}">
                      <a16:creationId xmlns:a16="http://schemas.microsoft.com/office/drawing/2014/main" id="{43D07821-AE72-1739-C600-5D99D25A2615}"/>
                    </a:ext>
                  </a:extLst>
                </p:cNvPr>
                <p:cNvSpPr/>
                <p:nvPr/>
              </p:nvSpPr>
              <p:spPr>
                <a:xfrm>
                  <a:off x="10353554" y="4909338"/>
                  <a:ext cx="233187" cy="163284"/>
                </a:xfrm>
                <a:custGeom>
                  <a:avLst/>
                  <a:gdLst>
                    <a:gd name="connsiteX0" fmla="*/ 80 w 233187"/>
                    <a:gd name="connsiteY0" fmla="*/ 1078 h 163284"/>
                    <a:gd name="connsiteX1" fmla="*/ 37186 w 233187"/>
                    <a:gd name="connsiteY1" fmla="*/ 44269 h 163284"/>
                    <a:gd name="connsiteX2" fmla="*/ 80 w 233187"/>
                    <a:gd name="connsiteY2" fmla="*/ 1078 h 163284"/>
                    <a:gd name="connsiteX3" fmla="*/ 56480 w 233187"/>
                    <a:gd name="connsiteY3" fmla="*/ 38184 h 163284"/>
                    <a:gd name="connsiteX4" fmla="*/ 81564 w 233187"/>
                    <a:gd name="connsiteY4" fmla="*/ 58666 h 163284"/>
                    <a:gd name="connsiteX5" fmla="*/ 56480 w 233187"/>
                    <a:gd name="connsiteY5" fmla="*/ 38184 h 163284"/>
                    <a:gd name="connsiteX6" fmla="*/ 155775 w 233187"/>
                    <a:gd name="connsiteY6" fmla="*/ 91170 h 163284"/>
                    <a:gd name="connsiteX7" fmla="*/ 114068 w 233187"/>
                    <a:gd name="connsiteY7" fmla="*/ 68610 h 163284"/>
                    <a:gd name="connsiteX8" fmla="*/ 155775 w 233187"/>
                    <a:gd name="connsiteY8" fmla="*/ 91170 h 163284"/>
                    <a:gd name="connsiteX9" fmla="*/ 150432 w 233187"/>
                    <a:gd name="connsiteY9" fmla="*/ 119667 h 163284"/>
                    <a:gd name="connsiteX10" fmla="*/ 180858 w 233187"/>
                    <a:gd name="connsiteY10" fmla="*/ 136291 h 163284"/>
                    <a:gd name="connsiteX11" fmla="*/ 150432 w 233187"/>
                    <a:gd name="connsiteY11" fmla="*/ 119667 h 163284"/>
                    <a:gd name="connsiteX12" fmla="*/ 204755 w 233187"/>
                    <a:gd name="connsiteY12" fmla="*/ 148758 h 163284"/>
                    <a:gd name="connsiteX13" fmla="*/ 231915 w 233187"/>
                    <a:gd name="connsiteY13" fmla="*/ 161968 h 163284"/>
                    <a:gd name="connsiteX14" fmla="*/ 204755 w 233187"/>
                    <a:gd name="connsiteY14" fmla="*/ 148758 h 163284"/>
                    <a:gd name="connsiteX15" fmla="*/ 181601 w 233187"/>
                    <a:gd name="connsiteY15" fmla="*/ 89835 h 163284"/>
                    <a:gd name="connsiteX16" fmla="*/ 205497 w 233187"/>
                    <a:gd name="connsiteY16" fmla="*/ 130206 h 163284"/>
                    <a:gd name="connsiteX17" fmla="*/ 181601 w 233187"/>
                    <a:gd name="connsiteY17" fmla="*/ 89835 h 16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3187" h="163284">
                      <a:moveTo>
                        <a:pt x="80" y="1078"/>
                      </a:moveTo>
                      <a:cubicBezTo>
                        <a:pt x="-1701" y="9093"/>
                        <a:pt x="26648" y="51097"/>
                        <a:pt x="37186" y="44269"/>
                      </a:cubicBezTo>
                      <a:cubicBezTo>
                        <a:pt x="56629" y="31950"/>
                        <a:pt x="1861" y="-6937"/>
                        <a:pt x="80" y="1078"/>
                      </a:cubicBezTo>
                      <a:close/>
                      <a:moveTo>
                        <a:pt x="56480" y="38184"/>
                      </a:moveTo>
                      <a:cubicBezTo>
                        <a:pt x="55887" y="41449"/>
                        <a:pt x="76963" y="62080"/>
                        <a:pt x="81564" y="58666"/>
                      </a:cubicBezTo>
                      <a:cubicBezTo>
                        <a:pt x="86165" y="55401"/>
                        <a:pt x="57668" y="32099"/>
                        <a:pt x="56480" y="38184"/>
                      </a:cubicBezTo>
                      <a:close/>
                      <a:moveTo>
                        <a:pt x="155775" y="91170"/>
                      </a:moveTo>
                      <a:cubicBezTo>
                        <a:pt x="163048" y="86569"/>
                        <a:pt x="114811" y="60150"/>
                        <a:pt x="114068" y="68610"/>
                      </a:cubicBezTo>
                      <a:cubicBezTo>
                        <a:pt x="113475" y="76625"/>
                        <a:pt x="148502" y="95772"/>
                        <a:pt x="155775" y="91170"/>
                      </a:cubicBezTo>
                      <a:close/>
                      <a:moveTo>
                        <a:pt x="150432" y="119667"/>
                      </a:moveTo>
                      <a:cubicBezTo>
                        <a:pt x="153103" y="132877"/>
                        <a:pt x="172992" y="140892"/>
                        <a:pt x="180858" y="136291"/>
                      </a:cubicBezTo>
                      <a:cubicBezTo>
                        <a:pt x="188725" y="131690"/>
                        <a:pt x="147612" y="106013"/>
                        <a:pt x="150432" y="119667"/>
                      </a:cubicBezTo>
                      <a:close/>
                      <a:moveTo>
                        <a:pt x="204755" y="148758"/>
                      </a:moveTo>
                      <a:cubicBezTo>
                        <a:pt x="206090" y="152024"/>
                        <a:pt x="223308" y="167905"/>
                        <a:pt x="231915" y="161968"/>
                      </a:cubicBezTo>
                      <a:cubicBezTo>
                        <a:pt x="240524" y="156031"/>
                        <a:pt x="202528" y="143118"/>
                        <a:pt x="204755" y="148758"/>
                      </a:cubicBezTo>
                      <a:close/>
                      <a:moveTo>
                        <a:pt x="181601" y="89835"/>
                      </a:moveTo>
                      <a:cubicBezTo>
                        <a:pt x="174922" y="104380"/>
                        <a:pt x="201489" y="129612"/>
                        <a:pt x="205497" y="130206"/>
                      </a:cubicBezTo>
                      <a:cubicBezTo>
                        <a:pt x="209504" y="130948"/>
                        <a:pt x="186795" y="78703"/>
                        <a:pt x="181601" y="89835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6" name="Freeform: Shape 2895">
                  <a:extLst>
                    <a:ext uri="{FF2B5EF4-FFF2-40B4-BE49-F238E27FC236}">
                      <a16:creationId xmlns:a16="http://schemas.microsoft.com/office/drawing/2014/main" id="{6E7FE819-2D08-6DEF-7626-23A4D576E763}"/>
                    </a:ext>
                  </a:extLst>
                </p:cNvPr>
                <p:cNvSpPr/>
                <p:nvPr/>
              </p:nvSpPr>
              <p:spPr>
                <a:xfrm>
                  <a:off x="10353554" y="4909338"/>
                  <a:ext cx="233187" cy="163284"/>
                </a:xfrm>
                <a:custGeom>
                  <a:avLst/>
                  <a:gdLst>
                    <a:gd name="connsiteX0" fmla="*/ 80 w 233187"/>
                    <a:gd name="connsiteY0" fmla="*/ 1078 h 163284"/>
                    <a:gd name="connsiteX1" fmla="*/ 37186 w 233187"/>
                    <a:gd name="connsiteY1" fmla="*/ 44269 h 163284"/>
                    <a:gd name="connsiteX2" fmla="*/ 80 w 233187"/>
                    <a:gd name="connsiteY2" fmla="*/ 1078 h 163284"/>
                    <a:gd name="connsiteX3" fmla="*/ 56480 w 233187"/>
                    <a:gd name="connsiteY3" fmla="*/ 38184 h 163284"/>
                    <a:gd name="connsiteX4" fmla="*/ 81564 w 233187"/>
                    <a:gd name="connsiteY4" fmla="*/ 58666 h 163284"/>
                    <a:gd name="connsiteX5" fmla="*/ 56480 w 233187"/>
                    <a:gd name="connsiteY5" fmla="*/ 38184 h 163284"/>
                    <a:gd name="connsiteX6" fmla="*/ 155775 w 233187"/>
                    <a:gd name="connsiteY6" fmla="*/ 91170 h 163284"/>
                    <a:gd name="connsiteX7" fmla="*/ 114068 w 233187"/>
                    <a:gd name="connsiteY7" fmla="*/ 68610 h 163284"/>
                    <a:gd name="connsiteX8" fmla="*/ 155775 w 233187"/>
                    <a:gd name="connsiteY8" fmla="*/ 91170 h 163284"/>
                    <a:gd name="connsiteX9" fmla="*/ 150432 w 233187"/>
                    <a:gd name="connsiteY9" fmla="*/ 119667 h 163284"/>
                    <a:gd name="connsiteX10" fmla="*/ 180858 w 233187"/>
                    <a:gd name="connsiteY10" fmla="*/ 136291 h 163284"/>
                    <a:gd name="connsiteX11" fmla="*/ 150432 w 233187"/>
                    <a:gd name="connsiteY11" fmla="*/ 119667 h 163284"/>
                    <a:gd name="connsiteX12" fmla="*/ 204755 w 233187"/>
                    <a:gd name="connsiteY12" fmla="*/ 148758 h 163284"/>
                    <a:gd name="connsiteX13" fmla="*/ 231915 w 233187"/>
                    <a:gd name="connsiteY13" fmla="*/ 161968 h 163284"/>
                    <a:gd name="connsiteX14" fmla="*/ 204755 w 233187"/>
                    <a:gd name="connsiteY14" fmla="*/ 148758 h 163284"/>
                    <a:gd name="connsiteX15" fmla="*/ 181601 w 233187"/>
                    <a:gd name="connsiteY15" fmla="*/ 89835 h 163284"/>
                    <a:gd name="connsiteX16" fmla="*/ 205497 w 233187"/>
                    <a:gd name="connsiteY16" fmla="*/ 130206 h 163284"/>
                    <a:gd name="connsiteX17" fmla="*/ 181601 w 233187"/>
                    <a:gd name="connsiteY17" fmla="*/ 89835 h 16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3187" h="163284">
                      <a:moveTo>
                        <a:pt x="80" y="1078"/>
                      </a:moveTo>
                      <a:cubicBezTo>
                        <a:pt x="-1701" y="9093"/>
                        <a:pt x="26648" y="51097"/>
                        <a:pt x="37186" y="44269"/>
                      </a:cubicBezTo>
                      <a:cubicBezTo>
                        <a:pt x="56629" y="31950"/>
                        <a:pt x="1861" y="-6937"/>
                        <a:pt x="80" y="1078"/>
                      </a:cubicBezTo>
                      <a:close/>
                      <a:moveTo>
                        <a:pt x="56480" y="38184"/>
                      </a:moveTo>
                      <a:cubicBezTo>
                        <a:pt x="55887" y="41449"/>
                        <a:pt x="76963" y="62080"/>
                        <a:pt x="81564" y="58666"/>
                      </a:cubicBezTo>
                      <a:cubicBezTo>
                        <a:pt x="86165" y="55401"/>
                        <a:pt x="57668" y="32099"/>
                        <a:pt x="56480" y="38184"/>
                      </a:cubicBezTo>
                      <a:close/>
                      <a:moveTo>
                        <a:pt x="155775" y="91170"/>
                      </a:moveTo>
                      <a:cubicBezTo>
                        <a:pt x="163048" y="86569"/>
                        <a:pt x="114811" y="60150"/>
                        <a:pt x="114068" y="68610"/>
                      </a:cubicBezTo>
                      <a:cubicBezTo>
                        <a:pt x="113475" y="76625"/>
                        <a:pt x="148502" y="95772"/>
                        <a:pt x="155775" y="91170"/>
                      </a:cubicBezTo>
                      <a:close/>
                      <a:moveTo>
                        <a:pt x="150432" y="119667"/>
                      </a:moveTo>
                      <a:cubicBezTo>
                        <a:pt x="153103" y="132877"/>
                        <a:pt x="172992" y="140892"/>
                        <a:pt x="180858" y="136291"/>
                      </a:cubicBezTo>
                      <a:cubicBezTo>
                        <a:pt x="188725" y="131690"/>
                        <a:pt x="147612" y="106013"/>
                        <a:pt x="150432" y="119667"/>
                      </a:cubicBezTo>
                      <a:close/>
                      <a:moveTo>
                        <a:pt x="204755" y="148758"/>
                      </a:moveTo>
                      <a:cubicBezTo>
                        <a:pt x="206090" y="152024"/>
                        <a:pt x="223308" y="167905"/>
                        <a:pt x="231915" y="161968"/>
                      </a:cubicBezTo>
                      <a:cubicBezTo>
                        <a:pt x="240524" y="156031"/>
                        <a:pt x="202528" y="143118"/>
                        <a:pt x="204755" y="148758"/>
                      </a:cubicBezTo>
                      <a:close/>
                      <a:moveTo>
                        <a:pt x="181601" y="89835"/>
                      </a:moveTo>
                      <a:cubicBezTo>
                        <a:pt x="174922" y="104380"/>
                        <a:pt x="201489" y="129612"/>
                        <a:pt x="205497" y="130206"/>
                      </a:cubicBezTo>
                      <a:cubicBezTo>
                        <a:pt x="209504" y="130948"/>
                        <a:pt x="186795" y="78703"/>
                        <a:pt x="181601" y="89835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17" name="Freeform: Shape 816">
                <a:extLst>
                  <a:ext uri="{FF2B5EF4-FFF2-40B4-BE49-F238E27FC236}">
                    <a16:creationId xmlns:a16="http://schemas.microsoft.com/office/drawing/2014/main" id="{3B310F36-4FBB-C925-496E-0B430C96AACF}"/>
                  </a:ext>
                </a:extLst>
              </p:cNvPr>
              <p:cNvSpPr/>
              <p:nvPr/>
            </p:nvSpPr>
            <p:spPr>
              <a:xfrm>
                <a:off x="9435918" y="5743895"/>
                <a:ext cx="1336447" cy="1188566"/>
              </a:xfrm>
              <a:custGeom>
                <a:avLst/>
                <a:gdLst>
                  <a:gd name="connsiteX0" fmla="*/ 1216772 w 1218820"/>
                  <a:gd name="connsiteY0" fmla="*/ 543227 h 1083955"/>
                  <a:gd name="connsiteX1" fmla="*/ 1209500 w 1218820"/>
                  <a:gd name="connsiteY1" fmla="*/ 521409 h 1083955"/>
                  <a:gd name="connsiteX2" fmla="*/ 1208163 w 1218820"/>
                  <a:gd name="connsiteY2" fmla="*/ 471836 h 1083955"/>
                  <a:gd name="connsiteX3" fmla="*/ 1200891 w 1218820"/>
                  <a:gd name="connsiteY3" fmla="*/ 465899 h 1083955"/>
                  <a:gd name="connsiteX4" fmla="*/ 1181003 w 1218820"/>
                  <a:gd name="connsiteY4" fmla="*/ 442745 h 1083955"/>
                  <a:gd name="connsiteX5" fmla="*/ 1157848 w 1218820"/>
                  <a:gd name="connsiteY5" fmla="*/ 420185 h 1083955"/>
                  <a:gd name="connsiteX6" fmla="*/ 1143303 w 1218820"/>
                  <a:gd name="connsiteY6" fmla="*/ 406233 h 1083955"/>
                  <a:gd name="connsiteX7" fmla="*/ 1132766 w 1218820"/>
                  <a:gd name="connsiteY7" fmla="*/ 375064 h 1083955"/>
                  <a:gd name="connsiteX8" fmla="*/ 1120891 w 1218820"/>
                  <a:gd name="connsiteY8" fmla="*/ 365120 h 1083955"/>
                  <a:gd name="connsiteX9" fmla="*/ 1103675 w 1218820"/>
                  <a:gd name="connsiteY9" fmla="*/ 366456 h 1083955"/>
                  <a:gd name="connsiteX10" fmla="*/ 1096402 w 1218820"/>
                  <a:gd name="connsiteY10" fmla="*/ 345974 h 1083955"/>
                  <a:gd name="connsiteX11" fmla="*/ 1085122 w 1218820"/>
                  <a:gd name="connsiteY11" fmla="*/ 324155 h 1083955"/>
                  <a:gd name="connsiteX12" fmla="*/ 1075178 w 1218820"/>
                  <a:gd name="connsiteY12" fmla="*/ 302337 h 1083955"/>
                  <a:gd name="connsiteX13" fmla="*/ 1006310 w 1218820"/>
                  <a:gd name="connsiteY13" fmla="*/ 261967 h 1083955"/>
                  <a:gd name="connsiteX14" fmla="*/ 999037 w 1218820"/>
                  <a:gd name="connsiteY14" fmla="*/ 241484 h 1083955"/>
                  <a:gd name="connsiteX15" fmla="*/ 991765 w 1218820"/>
                  <a:gd name="connsiteY15" fmla="*/ 205121 h 1083955"/>
                  <a:gd name="connsiteX16" fmla="*/ 973954 w 1218820"/>
                  <a:gd name="connsiteY16" fmla="*/ 173952 h 1083955"/>
                  <a:gd name="connsiteX17" fmla="*/ 969946 w 1218820"/>
                  <a:gd name="connsiteY17" fmla="*/ 137589 h 1083955"/>
                  <a:gd name="connsiteX18" fmla="*/ 950057 w 1218820"/>
                  <a:gd name="connsiteY18" fmla="*/ 113842 h 1083955"/>
                  <a:gd name="connsiteX19" fmla="*/ 926903 w 1218820"/>
                  <a:gd name="connsiteY19" fmla="*/ 114435 h 1083955"/>
                  <a:gd name="connsiteX20" fmla="*/ 917701 w 1218820"/>
                  <a:gd name="connsiteY20" fmla="*/ 84602 h 1083955"/>
                  <a:gd name="connsiteX21" fmla="*/ 903750 w 1218820"/>
                  <a:gd name="connsiteY21" fmla="*/ 36959 h 1083955"/>
                  <a:gd name="connsiteX22" fmla="*/ 889204 w 1218820"/>
                  <a:gd name="connsiteY22" fmla="*/ 595 h 1083955"/>
                  <a:gd name="connsiteX23" fmla="*/ 870058 w 1218820"/>
                  <a:gd name="connsiteY23" fmla="*/ 22413 h 1083955"/>
                  <a:gd name="connsiteX24" fmla="*/ 862786 w 1218820"/>
                  <a:gd name="connsiteY24" fmla="*/ 46309 h 1083955"/>
                  <a:gd name="connsiteX25" fmla="*/ 858778 w 1218820"/>
                  <a:gd name="connsiteY25" fmla="*/ 79408 h 1083955"/>
                  <a:gd name="connsiteX26" fmla="*/ 856107 w 1218820"/>
                  <a:gd name="connsiteY26" fmla="*/ 132394 h 1083955"/>
                  <a:gd name="connsiteX27" fmla="*/ 846905 w 1218820"/>
                  <a:gd name="connsiteY27" fmla="*/ 178108 h 1083955"/>
                  <a:gd name="connsiteX28" fmla="*/ 821673 w 1218820"/>
                  <a:gd name="connsiteY28" fmla="*/ 213136 h 1083955"/>
                  <a:gd name="connsiteX29" fmla="*/ 785309 w 1218820"/>
                  <a:gd name="connsiteY29" fmla="*/ 197848 h 1083955"/>
                  <a:gd name="connsiteX30" fmla="*/ 758890 w 1218820"/>
                  <a:gd name="connsiteY30" fmla="*/ 185233 h 1083955"/>
                  <a:gd name="connsiteX31" fmla="*/ 729799 w 1218820"/>
                  <a:gd name="connsiteY31" fmla="*/ 162079 h 1083955"/>
                  <a:gd name="connsiteX32" fmla="*/ 699373 w 1218820"/>
                  <a:gd name="connsiteY32" fmla="*/ 151540 h 1083955"/>
                  <a:gd name="connsiteX33" fmla="*/ 679484 w 1218820"/>
                  <a:gd name="connsiteY33" fmla="*/ 128980 h 1083955"/>
                  <a:gd name="connsiteX34" fmla="*/ 682156 w 1218820"/>
                  <a:gd name="connsiteY34" fmla="*/ 114435 h 1083955"/>
                  <a:gd name="connsiteX35" fmla="*/ 684827 w 1218820"/>
                  <a:gd name="connsiteY35" fmla="*/ 89203 h 1083955"/>
                  <a:gd name="connsiteX36" fmla="*/ 703974 w 1218820"/>
                  <a:gd name="connsiteY36" fmla="*/ 75252 h 1083955"/>
                  <a:gd name="connsiteX37" fmla="*/ 713918 w 1218820"/>
                  <a:gd name="connsiteY37" fmla="*/ 55363 h 1083955"/>
                  <a:gd name="connsiteX38" fmla="*/ 707239 w 1218820"/>
                  <a:gd name="connsiteY38" fmla="*/ 40818 h 1083955"/>
                  <a:gd name="connsiteX39" fmla="*/ 695959 w 1218820"/>
                  <a:gd name="connsiteY39" fmla="*/ 52691 h 1083955"/>
                  <a:gd name="connsiteX40" fmla="*/ 684679 w 1218820"/>
                  <a:gd name="connsiteY40" fmla="*/ 36810 h 1083955"/>
                  <a:gd name="connsiteX41" fmla="*/ 662119 w 1218820"/>
                  <a:gd name="connsiteY41" fmla="*/ 46013 h 1083955"/>
                  <a:gd name="connsiteX42" fmla="*/ 603938 w 1218820"/>
                  <a:gd name="connsiteY42" fmla="*/ 28202 h 1083955"/>
                  <a:gd name="connsiteX43" fmla="*/ 576183 w 1218820"/>
                  <a:gd name="connsiteY43" fmla="*/ 10985 h 1083955"/>
                  <a:gd name="connsiteX44" fmla="*/ 587462 w 1218820"/>
                  <a:gd name="connsiteY44" fmla="*/ 30873 h 1083955"/>
                  <a:gd name="connsiteX45" fmla="*/ 541749 w 1218820"/>
                  <a:gd name="connsiteY45" fmla="*/ 44825 h 1083955"/>
                  <a:gd name="connsiteX46" fmla="*/ 533140 w 1218820"/>
                  <a:gd name="connsiteY46" fmla="*/ 53434 h 1083955"/>
                  <a:gd name="connsiteX47" fmla="*/ 511916 w 1218820"/>
                  <a:gd name="connsiteY47" fmla="*/ 80595 h 1083955"/>
                  <a:gd name="connsiteX48" fmla="*/ 500042 w 1218820"/>
                  <a:gd name="connsiteY48" fmla="*/ 102413 h 1083955"/>
                  <a:gd name="connsiteX49" fmla="*/ 501378 w 1218820"/>
                  <a:gd name="connsiteY49" fmla="*/ 127645 h 1083955"/>
                  <a:gd name="connsiteX50" fmla="*/ 486091 w 1218820"/>
                  <a:gd name="connsiteY50" fmla="*/ 130910 h 1083955"/>
                  <a:gd name="connsiteX51" fmla="*/ 466944 w 1218820"/>
                  <a:gd name="connsiteY51" fmla="*/ 132246 h 1083955"/>
                  <a:gd name="connsiteX52" fmla="*/ 457000 w 1218820"/>
                  <a:gd name="connsiteY52" fmla="*/ 125567 h 1083955"/>
                  <a:gd name="connsiteX53" fmla="*/ 440525 w 1218820"/>
                  <a:gd name="connsiteY53" fmla="*/ 111615 h 1083955"/>
                  <a:gd name="connsiteX54" fmla="*/ 415293 w 1218820"/>
                  <a:gd name="connsiteY54" fmla="*/ 93062 h 1083955"/>
                  <a:gd name="connsiteX55" fmla="*/ 398076 w 1218820"/>
                  <a:gd name="connsiteY55" fmla="*/ 103007 h 1083955"/>
                  <a:gd name="connsiteX56" fmla="*/ 388873 w 1218820"/>
                  <a:gd name="connsiteY56" fmla="*/ 116958 h 1083955"/>
                  <a:gd name="connsiteX57" fmla="*/ 365720 w 1218820"/>
                  <a:gd name="connsiteY57" fmla="*/ 117552 h 1083955"/>
                  <a:gd name="connsiteX58" fmla="*/ 360377 w 1218820"/>
                  <a:gd name="connsiteY58" fmla="*/ 130761 h 1083955"/>
                  <a:gd name="connsiteX59" fmla="*/ 346425 w 1218820"/>
                  <a:gd name="connsiteY59" fmla="*/ 140706 h 1083955"/>
                  <a:gd name="connsiteX60" fmla="*/ 340489 w 1218820"/>
                  <a:gd name="connsiteY60" fmla="*/ 169797 h 1083955"/>
                  <a:gd name="connsiteX61" fmla="*/ 318670 w 1218820"/>
                  <a:gd name="connsiteY61" fmla="*/ 167867 h 1083955"/>
                  <a:gd name="connsiteX62" fmla="*/ 323271 w 1218820"/>
                  <a:gd name="connsiteY62" fmla="*/ 190427 h 1083955"/>
                  <a:gd name="connsiteX63" fmla="*/ 314069 w 1218820"/>
                  <a:gd name="connsiteY63" fmla="*/ 205715 h 1083955"/>
                  <a:gd name="connsiteX64" fmla="*/ 302195 w 1218820"/>
                  <a:gd name="connsiteY64" fmla="*/ 183154 h 1083955"/>
                  <a:gd name="connsiteX65" fmla="*/ 279042 w 1218820"/>
                  <a:gd name="connsiteY65" fmla="*/ 195029 h 1083955"/>
                  <a:gd name="connsiteX66" fmla="*/ 277705 w 1218820"/>
                  <a:gd name="connsiteY66" fmla="*/ 230056 h 1083955"/>
                  <a:gd name="connsiteX67" fmla="*/ 234664 w 1218820"/>
                  <a:gd name="connsiteY67" fmla="*/ 272356 h 1083955"/>
                  <a:gd name="connsiteX68" fmla="*/ 181677 w 1218820"/>
                  <a:gd name="connsiteY68" fmla="*/ 286901 h 1083955"/>
                  <a:gd name="connsiteX69" fmla="*/ 153180 w 1218820"/>
                  <a:gd name="connsiteY69" fmla="*/ 296104 h 1083955"/>
                  <a:gd name="connsiteX70" fmla="*/ 124682 w 1218820"/>
                  <a:gd name="connsiteY70" fmla="*/ 308719 h 1083955"/>
                  <a:gd name="connsiteX71" fmla="*/ 88913 w 1218820"/>
                  <a:gd name="connsiteY71" fmla="*/ 317328 h 1083955"/>
                  <a:gd name="connsiteX72" fmla="*/ 51808 w 1218820"/>
                  <a:gd name="connsiteY72" fmla="*/ 337810 h 1083955"/>
                  <a:gd name="connsiteX73" fmla="*/ 35926 w 1218820"/>
                  <a:gd name="connsiteY73" fmla="*/ 359629 h 1083955"/>
                  <a:gd name="connsiteX74" fmla="*/ 32661 w 1218820"/>
                  <a:gd name="connsiteY74" fmla="*/ 341076 h 1083955"/>
                  <a:gd name="connsiteX75" fmla="*/ 17374 w 1218820"/>
                  <a:gd name="connsiteY75" fmla="*/ 362894 h 1083955"/>
                  <a:gd name="connsiteX76" fmla="*/ 18709 w 1218820"/>
                  <a:gd name="connsiteY76" fmla="*/ 396585 h 1083955"/>
                  <a:gd name="connsiteX77" fmla="*/ 13366 w 1218820"/>
                  <a:gd name="connsiteY77" fmla="*/ 444229 h 1083955"/>
                  <a:gd name="connsiteX78" fmla="*/ 30583 w 1218820"/>
                  <a:gd name="connsiteY78" fmla="*/ 483858 h 1083955"/>
                  <a:gd name="connsiteX79" fmla="*/ 12772 w 1218820"/>
                  <a:gd name="connsiteY79" fmla="*/ 468718 h 1083955"/>
                  <a:gd name="connsiteX80" fmla="*/ 21381 w 1218820"/>
                  <a:gd name="connsiteY80" fmla="*/ 489943 h 1083955"/>
                  <a:gd name="connsiteX81" fmla="*/ 156 w 1218820"/>
                  <a:gd name="connsiteY81" fmla="*/ 474062 h 1083955"/>
                  <a:gd name="connsiteX82" fmla="*/ 30583 w 1218820"/>
                  <a:gd name="connsiteY82" fmla="*/ 541594 h 1083955"/>
                  <a:gd name="connsiteX83" fmla="*/ 55814 w 1218820"/>
                  <a:gd name="connsiteY83" fmla="*/ 597846 h 1083955"/>
                  <a:gd name="connsiteX84" fmla="*/ 82234 w 1218820"/>
                  <a:gd name="connsiteY84" fmla="*/ 665971 h 1083955"/>
                  <a:gd name="connsiteX85" fmla="*/ 75555 w 1218820"/>
                  <a:gd name="connsiteY85" fmla="*/ 705600 h 1083955"/>
                  <a:gd name="connsiteX86" fmla="*/ 58338 w 1218820"/>
                  <a:gd name="connsiteY86" fmla="*/ 730090 h 1083955"/>
                  <a:gd name="connsiteX87" fmla="*/ 66204 w 1218820"/>
                  <a:gd name="connsiteY87" fmla="*/ 749978 h 1083955"/>
                  <a:gd name="connsiteX88" fmla="*/ 88023 w 1218820"/>
                  <a:gd name="connsiteY88" fmla="*/ 769125 h 1083955"/>
                  <a:gd name="connsiteX89" fmla="*/ 146204 w 1218820"/>
                  <a:gd name="connsiteY89" fmla="*/ 775062 h 1083955"/>
                  <a:gd name="connsiteX90" fmla="*/ 176037 w 1218820"/>
                  <a:gd name="connsiteY90" fmla="*/ 757251 h 1083955"/>
                  <a:gd name="connsiteX91" fmla="*/ 197261 w 1218820"/>
                  <a:gd name="connsiteY91" fmla="*/ 742706 h 1083955"/>
                  <a:gd name="connsiteX92" fmla="*/ 273995 w 1218820"/>
                  <a:gd name="connsiteY92" fmla="*/ 738105 h 1083955"/>
                  <a:gd name="connsiteX93" fmla="*/ 329653 w 1218820"/>
                  <a:gd name="connsiteY93" fmla="*/ 714951 h 1083955"/>
                  <a:gd name="connsiteX94" fmla="*/ 369283 w 1218820"/>
                  <a:gd name="connsiteY94" fmla="*/ 692391 h 1083955"/>
                  <a:gd name="connsiteX95" fmla="*/ 413661 w 1218820"/>
                  <a:gd name="connsiteY95" fmla="*/ 683782 h 1083955"/>
                  <a:gd name="connsiteX96" fmla="*/ 479856 w 1218820"/>
                  <a:gd name="connsiteY96" fmla="*/ 664636 h 1083955"/>
                  <a:gd name="connsiteX97" fmla="*/ 542788 w 1218820"/>
                  <a:gd name="connsiteY97" fmla="*/ 656621 h 1083955"/>
                  <a:gd name="connsiteX98" fmla="*/ 579151 w 1218820"/>
                  <a:gd name="connsiteY98" fmla="*/ 674432 h 1083955"/>
                  <a:gd name="connsiteX99" fmla="*/ 614179 w 1218820"/>
                  <a:gd name="connsiteY99" fmla="*/ 679033 h 1083955"/>
                  <a:gd name="connsiteX100" fmla="*/ 631395 w 1218820"/>
                  <a:gd name="connsiteY100" fmla="*/ 687641 h 1083955"/>
                  <a:gd name="connsiteX101" fmla="*/ 633325 w 1218820"/>
                  <a:gd name="connsiteY101" fmla="*/ 706194 h 1083955"/>
                  <a:gd name="connsiteX102" fmla="*/ 659744 w 1218820"/>
                  <a:gd name="connsiteY102" fmla="*/ 731277 h 1083955"/>
                  <a:gd name="connsiteX103" fmla="*/ 667017 w 1218820"/>
                  <a:gd name="connsiteY103" fmla="*/ 764375 h 1083955"/>
                  <a:gd name="connsiteX104" fmla="*/ 691506 w 1218820"/>
                  <a:gd name="connsiteY104" fmla="*/ 755767 h 1083955"/>
                  <a:gd name="connsiteX105" fmla="*/ 721339 w 1218820"/>
                  <a:gd name="connsiteY105" fmla="*/ 733207 h 1083955"/>
                  <a:gd name="connsiteX106" fmla="*/ 746571 w 1218820"/>
                  <a:gd name="connsiteY106" fmla="*/ 706788 h 1083955"/>
                  <a:gd name="connsiteX107" fmla="*/ 733955 w 1218820"/>
                  <a:gd name="connsiteY107" fmla="*/ 749088 h 1083955"/>
                  <a:gd name="connsiteX108" fmla="*/ 715402 w 1218820"/>
                  <a:gd name="connsiteY108" fmla="*/ 772242 h 1083955"/>
                  <a:gd name="connsiteX109" fmla="*/ 743158 w 1218820"/>
                  <a:gd name="connsiteY109" fmla="*/ 769570 h 1083955"/>
                  <a:gd name="connsiteX110" fmla="*/ 759781 w 1218820"/>
                  <a:gd name="connsiteY110" fmla="*/ 760962 h 1083955"/>
                  <a:gd name="connsiteX111" fmla="*/ 755773 w 1218820"/>
                  <a:gd name="connsiteY111" fmla="*/ 794060 h 1083955"/>
                  <a:gd name="connsiteX112" fmla="*/ 777591 w 1218820"/>
                  <a:gd name="connsiteY112" fmla="*/ 792724 h 1083955"/>
                  <a:gd name="connsiteX113" fmla="*/ 802674 w 1218820"/>
                  <a:gd name="connsiteY113" fmla="*/ 833689 h 1083955"/>
                  <a:gd name="connsiteX114" fmla="*/ 818555 w 1218820"/>
                  <a:gd name="connsiteY114" fmla="*/ 872130 h 1083955"/>
                  <a:gd name="connsiteX115" fmla="*/ 848982 w 1218820"/>
                  <a:gd name="connsiteY115" fmla="*/ 885339 h 1083955"/>
                  <a:gd name="connsiteX116" fmla="*/ 909241 w 1218820"/>
                  <a:gd name="connsiteY116" fmla="*/ 906564 h 1083955"/>
                  <a:gd name="connsiteX117" fmla="*/ 946941 w 1218820"/>
                  <a:gd name="connsiteY117" fmla="*/ 884746 h 1083955"/>
                  <a:gd name="connsiteX118" fmla="*/ 959556 w 1218820"/>
                  <a:gd name="connsiteY118" fmla="*/ 889347 h 1083955"/>
                  <a:gd name="connsiteX119" fmla="*/ 964899 w 1218820"/>
                  <a:gd name="connsiteY119" fmla="*/ 898549 h 1083955"/>
                  <a:gd name="connsiteX120" fmla="*/ 972915 w 1218820"/>
                  <a:gd name="connsiteY120" fmla="*/ 892612 h 1083955"/>
                  <a:gd name="connsiteX121" fmla="*/ 992803 w 1218820"/>
                  <a:gd name="connsiteY121" fmla="*/ 910423 h 1083955"/>
                  <a:gd name="connsiteX122" fmla="*/ 1002748 w 1218820"/>
                  <a:gd name="connsiteY122" fmla="*/ 917695 h 1083955"/>
                  <a:gd name="connsiteX123" fmla="*/ 1015957 w 1218820"/>
                  <a:gd name="connsiteY123" fmla="*/ 901072 h 1083955"/>
                  <a:gd name="connsiteX124" fmla="*/ 1044454 w 1218820"/>
                  <a:gd name="connsiteY124" fmla="*/ 880590 h 1083955"/>
                  <a:gd name="connsiteX125" fmla="*/ 1106643 w 1218820"/>
                  <a:gd name="connsiteY125" fmla="*/ 869310 h 1083955"/>
                  <a:gd name="connsiteX126" fmla="*/ 1116587 w 1218820"/>
                  <a:gd name="connsiteY126" fmla="*/ 809051 h 1083955"/>
                  <a:gd name="connsiteX127" fmla="*/ 1139148 w 1218820"/>
                  <a:gd name="connsiteY127" fmla="*/ 763336 h 1083955"/>
                  <a:gd name="connsiteX128" fmla="*/ 1170909 w 1218820"/>
                  <a:gd name="connsiteY128" fmla="*/ 699218 h 1083955"/>
                  <a:gd name="connsiteX129" fmla="*/ 1188720 w 1218820"/>
                  <a:gd name="connsiteY129" fmla="*/ 678736 h 1083955"/>
                  <a:gd name="connsiteX130" fmla="*/ 1204601 w 1218820"/>
                  <a:gd name="connsiteY130" fmla="*/ 637029 h 1083955"/>
                  <a:gd name="connsiteX131" fmla="*/ 1211874 w 1218820"/>
                  <a:gd name="connsiteY131" fmla="*/ 599330 h 1083955"/>
                  <a:gd name="connsiteX132" fmla="*/ 1215140 w 1218820"/>
                  <a:gd name="connsiteY132" fmla="*/ 569497 h 1083955"/>
                  <a:gd name="connsiteX133" fmla="*/ 1216475 w 1218820"/>
                  <a:gd name="connsiteY133" fmla="*/ 542336 h 1083955"/>
                  <a:gd name="connsiteX134" fmla="*/ 553771 w 1218820"/>
                  <a:gd name="connsiteY134" fmla="*/ 25085 h 1083955"/>
                  <a:gd name="connsiteX135" fmla="*/ 515329 w 1218820"/>
                  <a:gd name="connsiteY135" fmla="*/ 34287 h 1083955"/>
                  <a:gd name="connsiteX136" fmla="*/ 553771 w 1218820"/>
                  <a:gd name="connsiteY136" fmla="*/ 25085 h 1083955"/>
                  <a:gd name="connsiteX137" fmla="*/ 702638 w 1218820"/>
                  <a:gd name="connsiteY137" fmla="*/ 808605 h 1083955"/>
                  <a:gd name="connsiteX138" fmla="*/ 738408 w 1218820"/>
                  <a:gd name="connsiteY138" fmla="*/ 804004 h 1083955"/>
                  <a:gd name="connsiteX139" fmla="*/ 702638 w 1218820"/>
                  <a:gd name="connsiteY139" fmla="*/ 808605 h 1083955"/>
                  <a:gd name="connsiteX140" fmla="*/ 1001709 w 1218820"/>
                  <a:gd name="connsiteY140" fmla="*/ 992500 h 1083955"/>
                  <a:gd name="connsiteX141" fmla="*/ 950800 w 1218820"/>
                  <a:gd name="connsiteY141" fmla="*/ 977955 h 1083955"/>
                  <a:gd name="connsiteX142" fmla="*/ 964752 w 1218820"/>
                  <a:gd name="connsiteY142" fmla="*/ 1037472 h 1083955"/>
                  <a:gd name="connsiteX143" fmla="*/ 1004380 w 1218820"/>
                  <a:gd name="connsiteY143" fmla="*/ 1083780 h 1083955"/>
                  <a:gd name="connsiteX144" fmla="*/ 1020855 w 1218820"/>
                  <a:gd name="connsiteY144" fmla="*/ 1071906 h 1083955"/>
                  <a:gd name="connsiteX145" fmla="*/ 1027534 w 1218820"/>
                  <a:gd name="connsiteY145" fmla="*/ 1056619 h 1083955"/>
                  <a:gd name="connsiteX146" fmla="*/ 1044750 w 1218820"/>
                  <a:gd name="connsiteY146" fmla="*/ 1059884 h 1083955"/>
                  <a:gd name="connsiteX147" fmla="*/ 1053359 w 1218820"/>
                  <a:gd name="connsiteY147" fmla="*/ 1027379 h 1083955"/>
                  <a:gd name="connsiteX148" fmla="*/ 1052024 w 1218820"/>
                  <a:gd name="connsiteY148" fmla="*/ 981666 h 1083955"/>
                  <a:gd name="connsiteX149" fmla="*/ 1001709 w 1218820"/>
                  <a:gd name="connsiteY149" fmla="*/ 992203 h 108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1218820" h="1083955">
                    <a:moveTo>
                      <a:pt x="1216772" y="543227"/>
                    </a:moveTo>
                    <a:cubicBezTo>
                      <a:pt x="1222115" y="539219"/>
                      <a:pt x="1214101" y="518143"/>
                      <a:pt x="1209500" y="521409"/>
                    </a:cubicBezTo>
                    <a:cubicBezTo>
                      <a:pt x="1204898" y="524674"/>
                      <a:pt x="1204898" y="488310"/>
                      <a:pt x="1208163" y="471836"/>
                    </a:cubicBezTo>
                    <a:cubicBezTo>
                      <a:pt x="1211429" y="455212"/>
                      <a:pt x="1209500" y="457290"/>
                      <a:pt x="1200891" y="465899"/>
                    </a:cubicBezTo>
                    <a:cubicBezTo>
                      <a:pt x="1192282" y="474507"/>
                      <a:pt x="1183080" y="449424"/>
                      <a:pt x="1181003" y="442745"/>
                    </a:cubicBezTo>
                    <a:cubicBezTo>
                      <a:pt x="1179073" y="436066"/>
                      <a:pt x="1169128" y="417662"/>
                      <a:pt x="1157848" y="420185"/>
                    </a:cubicBezTo>
                    <a:cubicBezTo>
                      <a:pt x="1146569" y="422856"/>
                      <a:pt x="1153841" y="404303"/>
                      <a:pt x="1143303" y="406233"/>
                    </a:cubicBezTo>
                    <a:cubicBezTo>
                      <a:pt x="1132766" y="408162"/>
                      <a:pt x="1130687" y="390945"/>
                      <a:pt x="1132766" y="375064"/>
                    </a:cubicBezTo>
                    <a:cubicBezTo>
                      <a:pt x="1134694" y="359183"/>
                      <a:pt x="1125492" y="371799"/>
                      <a:pt x="1120891" y="365120"/>
                    </a:cubicBezTo>
                    <a:cubicBezTo>
                      <a:pt x="1116290" y="358441"/>
                      <a:pt x="1110947" y="363784"/>
                      <a:pt x="1103675" y="366456"/>
                    </a:cubicBezTo>
                    <a:cubicBezTo>
                      <a:pt x="1096402" y="369127"/>
                      <a:pt x="1094472" y="352504"/>
                      <a:pt x="1096402" y="345974"/>
                    </a:cubicBezTo>
                    <a:cubicBezTo>
                      <a:pt x="1098332" y="339295"/>
                      <a:pt x="1095066" y="331428"/>
                      <a:pt x="1085122" y="324155"/>
                    </a:cubicBezTo>
                    <a:cubicBezTo>
                      <a:pt x="1075178" y="316883"/>
                      <a:pt x="1074583" y="310946"/>
                      <a:pt x="1075178" y="302337"/>
                    </a:cubicBezTo>
                    <a:cubicBezTo>
                      <a:pt x="1075771" y="293729"/>
                      <a:pt x="1018925" y="264638"/>
                      <a:pt x="1006310" y="261967"/>
                    </a:cubicBezTo>
                    <a:cubicBezTo>
                      <a:pt x="993693" y="259295"/>
                      <a:pt x="1004380" y="246085"/>
                      <a:pt x="999037" y="241484"/>
                    </a:cubicBezTo>
                    <a:cubicBezTo>
                      <a:pt x="993693" y="236883"/>
                      <a:pt x="991765" y="219666"/>
                      <a:pt x="991765" y="205121"/>
                    </a:cubicBezTo>
                    <a:cubicBezTo>
                      <a:pt x="991765" y="190576"/>
                      <a:pt x="973212" y="185975"/>
                      <a:pt x="973954" y="173952"/>
                    </a:cubicBezTo>
                    <a:cubicBezTo>
                      <a:pt x="974547" y="162079"/>
                      <a:pt x="968610" y="150799"/>
                      <a:pt x="969946" y="137589"/>
                    </a:cubicBezTo>
                    <a:cubicBezTo>
                      <a:pt x="971282" y="124379"/>
                      <a:pt x="950800" y="121114"/>
                      <a:pt x="950057" y="113842"/>
                    </a:cubicBezTo>
                    <a:cubicBezTo>
                      <a:pt x="949464" y="106569"/>
                      <a:pt x="938184" y="113099"/>
                      <a:pt x="926903" y="114435"/>
                    </a:cubicBezTo>
                    <a:cubicBezTo>
                      <a:pt x="915624" y="115771"/>
                      <a:pt x="916366" y="99890"/>
                      <a:pt x="917701" y="84602"/>
                    </a:cubicBezTo>
                    <a:cubicBezTo>
                      <a:pt x="919037" y="69315"/>
                      <a:pt x="913100" y="44232"/>
                      <a:pt x="903750" y="36959"/>
                    </a:cubicBezTo>
                    <a:cubicBezTo>
                      <a:pt x="894547" y="29686"/>
                      <a:pt x="893806" y="4454"/>
                      <a:pt x="889204" y="595"/>
                    </a:cubicBezTo>
                    <a:cubicBezTo>
                      <a:pt x="884603" y="-3412"/>
                      <a:pt x="869316" y="13805"/>
                      <a:pt x="870058" y="22413"/>
                    </a:cubicBezTo>
                    <a:cubicBezTo>
                      <a:pt x="870800" y="31022"/>
                      <a:pt x="868722" y="40966"/>
                      <a:pt x="862786" y="46309"/>
                    </a:cubicBezTo>
                    <a:cubicBezTo>
                      <a:pt x="856849" y="51653"/>
                      <a:pt x="866793" y="72135"/>
                      <a:pt x="858778" y="79408"/>
                    </a:cubicBezTo>
                    <a:cubicBezTo>
                      <a:pt x="850764" y="86680"/>
                      <a:pt x="858185" y="115771"/>
                      <a:pt x="856107" y="132394"/>
                    </a:cubicBezTo>
                    <a:cubicBezTo>
                      <a:pt x="854177" y="148869"/>
                      <a:pt x="854770" y="166828"/>
                      <a:pt x="846905" y="178108"/>
                    </a:cubicBezTo>
                    <a:cubicBezTo>
                      <a:pt x="838889" y="189388"/>
                      <a:pt x="837702" y="207199"/>
                      <a:pt x="821673" y="213136"/>
                    </a:cubicBezTo>
                    <a:cubicBezTo>
                      <a:pt x="805791" y="219073"/>
                      <a:pt x="784567" y="206457"/>
                      <a:pt x="785309" y="197848"/>
                    </a:cubicBezTo>
                    <a:cubicBezTo>
                      <a:pt x="785902" y="189240"/>
                      <a:pt x="768092" y="183897"/>
                      <a:pt x="758890" y="185233"/>
                    </a:cubicBezTo>
                    <a:cubicBezTo>
                      <a:pt x="749687" y="186568"/>
                      <a:pt x="744344" y="173359"/>
                      <a:pt x="729799" y="162079"/>
                    </a:cubicBezTo>
                    <a:cubicBezTo>
                      <a:pt x="715254" y="150799"/>
                      <a:pt x="703974" y="164750"/>
                      <a:pt x="699373" y="151540"/>
                    </a:cubicBezTo>
                    <a:cubicBezTo>
                      <a:pt x="694772" y="138331"/>
                      <a:pt x="690171" y="136402"/>
                      <a:pt x="679484" y="128980"/>
                    </a:cubicBezTo>
                    <a:cubicBezTo>
                      <a:pt x="668947" y="121708"/>
                      <a:pt x="672212" y="121708"/>
                      <a:pt x="682156" y="114435"/>
                    </a:cubicBezTo>
                    <a:cubicBezTo>
                      <a:pt x="692100" y="107162"/>
                      <a:pt x="690171" y="97812"/>
                      <a:pt x="684827" y="89203"/>
                    </a:cubicBezTo>
                    <a:cubicBezTo>
                      <a:pt x="679484" y="80595"/>
                      <a:pt x="690764" y="82524"/>
                      <a:pt x="703974" y="75252"/>
                    </a:cubicBezTo>
                    <a:cubicBezTo>
                      <a:pt x="717184" y="67979"/>
                      <a:pt x="703974" y="59371"/>
                      <a:pt x="713918" y="55363"/>
                    </a:cubicBezTo>
                    <a:cubicBezTo>
                      <a:pt x="723862" y="51356"/>
                      <a:pt x="717926" y="42747"/>
                      <a:pt x="707239" y="40818"/>
                    </a:cubicBezTo>
                    <a:cubicBezTo>
                      <a:pt x="696702" y="38888"/>
                      <a:pt x="699966" y="51356"/>
                      <a:pt x="695959" y="52691"/>
                    </a:cubicBezTo>
                    <a:cubicBezTo>
                      <a:pt x="691952" y="54028"/>
                      <a:pt x="687944" y="36217"/>
                      <a:pt x="684679" y="36810"/>
                    </a:cubicBezTo>
                    <a:cubicBezTo>
                      <a:pt x="681414" y="37404"/>
                      <a:pt x="668798" y="54621"/>
                      <a:pt x="662119" y="46013"/>
                    </a:cubicBezTo>
                    <a:cubicBezTo>
                      <a:pt x="655440" y="37404"/>
                      <a:pt x="618483" y="30131"/>
                      <a:pt x="603938" y="28202"/>
                    </a:cubicBezTo>
                    <a:cubicBezTo>
                      <a:pt x="589392" y="26272"/>
                      <a:pt x="584791" y="7720"/>
                      <a:pt x="576183" y="10985"/>
                    </a:cubicBezTo>
                    <a:cubicBezTo>
                      <a:pt x="567574" y="14250"/>
                      <a:pt x="577518" y="20187"/>
                      <a:pt x="587462" y="30873"/>
                    </a:cubicBezTo>
                    <a:cubicBezTo>
                      <a:pt x="597407" y="41412"/>
                      <a:pt x="554364" y="48684"/>
                      <a:pt x="541749" y="44825"/>
                    </a:cubicBezTo>
                    <a:cubicBezTo>
                      <a:pt x="529132" y="40818"/>
                      <a:pt x="543678" y="54028"/>
                      <a:pt x="533140" y="53434"/>
                    </a:cubicBezTo>
                    <a:cubicBezTo>
                      <a:pt x="522602" y="52691"/>
                      <a:pt x="520525" y="71244"/>
                      <a:pt x="511916" y="80595"/>
                    </a:cubicBezTo>
                    <a:cubicBezTo>
                      <a:pt x="503307" y="89797"/>
                      <a:pt x="509244" y="96476"/>
                      <a:pt x="500042" y="102413"/>
                    </a:cubicBezTo>
                    <a:cubicBezTo>
                      <a:pt x="490840" y="108350"/>
                      <a:pt x="490097" y="115029"/>
                      <a:pt x="501378" y="127645"/>
                    </a:cubicBezTo>
                    <a:cubicBezTo>
                      <a:pt x="512658" y="140261"/>
                      <a:pt x="496035" y="140854"/>
                      <a:pt x="486091" y="130910"/>
                    </a:cubicBezTo>
                    <a:cubicBezTo>
                      <a:pt x="476146" y="120966"/>
                      <a:pt x="466202" y="120966"/>
                      <a:pt x="466944" y="132246"/>
                    </a:cubicBezTo>
                    <a:cubicBezTo>
                      <a:pt x="467538" y="143526"/>
                      <a:pt x="455070" y="138183"/>
                      <a:pt x="457000" y="125567"/>
                    </a:cubicBezTo>
                    <a:cubicBezTo>
                      <a:pt x="458929" y="112951"/>
                      <a:pt x="443048" y="118888"/>
                      <a:pt x="440525" y="111615"/>
                    </a:cubicBezTo>
                    <a:cubicBezTo>
                      <a:pt x="437853" y="104342"/>
                      <a:pt x="423902" y="92469"/>
                      <a:pt x="415293" y="93062"/>
                    </a:cubicBezTo>
                    <a:cubicBezTo>
                      <a:pt x="406684" y="93656"/>
                      <a:pt x="406684" y="103007"/>
                      <a:pt x="398076" y="103007"/>
                    </a:cubicBezTo>
                    <a:cubicBezTo>
                      <a:pt x="389468" y="103007"/>
                      <a:pt x="387538" y="107608"/>
                      <a:pt x="388873" y="116958"/>
                    </a:cubicBezTo>
                    <a:cubicBezTo>
                      <a:pt x="390210" y="126160"/>
                      <a:pt x="375665" y="116365"/>
                      <a:pt x="365720" y="117552"/>
                    </a:cubicBezTo>
                    <a:cubicBezTo>
                      <a:pt x="355776" y="118888"/>
                      <a:pt x="365720" y="130168"/>
                      <a:pt x="360377" y="130761"/>
                    </a:cubicBezTo>
                    <a:cubicBezTo>
                      <a:pt x="355034" y="131355"/>
                      <a:pt x="355034" y="140706"/>
                      <a:pt x="346425" y="140706"/>
                    </a:cubicBezTo>
                    <a:cubicBezTo>
                      <a:pt x="337816" y="140706"/>
                      <a:pt x="339152" y="159852"/>
                      <a:pt x="340489" y="169797"/>
                    </a:cubicBezTo>
                    <a:cubicBezTo>
                      <a:pt x="341824" y="179741"/>
                      <a:pt x="327279" y="165196"/>
                      <a:pt x="318670" y="167867"/>
                    </a:cubicBezTo>
                    <a:cubicBezTo>
                      <a:pt x="310061" y="170538"/>
                      <a:pt x="320600" y="179147"/>
                      <a:pt x="323271" y="190427"/>
                    </a:cubicBezTo>
                    <a:cubicBezTo>
                      <a:pt x="325943" y="201707"/>
                      <a:pt x="318670" y="200965"/>
                      <a:pt x="314069" y="205715"/>
                    </a:cubicBezTo>
                    <a:cubicBezTo>
                      <a:pt x="309468" y="210316"/>
                      <a:pt x="302195" y="193099"/>
                      <a:pt x="302195" y="183154"/>
                    </a:cubicBezTo>
                    <a:cubicBezTo>
                      <a:pt x="302195" y="173210"/>
                      <a:pt x="290915" y="182561"/>
                      <a:pt x="279042" y="195029"/>
                    </a:cubicBezTo>
                    <a:cubicBezTo>
                      <a:pt x="267168" y="207644"/>
                      <a:pt x="283049" y="226791"/>
                      <a:pt x="277705" y="230056"/>
                    </a:cubicBezTo>
                    <a:cubicBezTo>
                      <a:pt x="272362" y="233321"/>
                      <a:pt x="248615" y="255881"/>
                      <a:pt x="234664" y="272356"/>
                    </a:cubicBezTo>
                    <a:cubicBezTo>
                      <a:pt x="220712" y="288831"/>
                      <a:pt x="191027" y="279035"/>
                      <a:pt x="181677" y="286901"/>
                    </a:cubicBezTo>
                    <a:cubicBezTo>
                      <a:pt x="172475" y="294916"/>
                      <a:pt x="162530" y="288831"/>
                      <a:pt x="153180" y="296104"/>
                    </a:cubicBezTo>
                    <a:cubicBezTo>
                      <a:pt x="143977" y="303376"/>
                      <a:pt x="126760" y="317328"/>
                      <a:pt x="124682" y="308719"/>
                    </a:cubicBezTo>
                    <a:cubicBezTo>
                      <a:pt x="122753" y="300111"/>
                      <a:pt x="98857" y="306790"/>
                      <a:pt x="88913" y="317328"/>
                    </a:cubicBezTo>
                    <a:cubicBezTo>
                      <a:pt x="78969" y="327866"/>
                      <a:pt x="63088" y="337217"/>
                      <a:pt x="51808" y="337810"/>
                    </a:cubicBezTo>
                    <a:cubicBezTo>
                      <a:pt x="40527" y="338404"/>
                      <a:pt x="40527" y="355621"/>
                      <a:pt x="35926" y="359629"/>
                    </a:cubicBezTo>
                    <a:cubicBezTo>
                      <a:pt x="31325" y="363636"/>
                      <a:pt x="32661" y="345677"/>
                      <a:pt x="32661" y="341076"/>
                    </a:cubicBezTo>
                    <a:cubicBezTo>
                      <a:pt x="32661" y="336475"/>
                      <a:pt x="22123" y="349090"/>
                      <a:pt x="17374" y="362894"/>
                    </a:cubicBezTo>
                    <a:cubicBezTo>
                      <a:pt x="12772" y="376846"/>
                      <a:pt x="28654" y="382040"/>
                      <a:pt x="18709" y="396585"/>
                    </a:cubicBezTo>
                    <a:cubicBezTo>
                      <a:pt x="8765" y="411131"/>
                      <a:pt x="-437" y="425676"/>
                      <a:pt x="13366" y="444229"/>
                    </a:cubicBezTo>
                    <a:cubicBezTo>
                      <a:pt x="27318" y="462782"/>
                      <a:pt x="35184" y="474656"/>
                      <a:pt x="30583" y="483858"/>
                    </a:cubicBezTo>
                    <a:cubicBezTo>
                      <a:pt x="25982" y="493060"/>
                      <a:pt x="16037" y="465305"/>
                      <a:pt x="12772" y="468718"/>
                    </a:cubicBezTo>
                    <a:cubicBezTo>
                      <a:pt x="9507" y="472132"/>
                      <a:pt x="25388" y="483858"/>
                      <a:pt x="21381" y="489943"/>
                    </a:cubicBezTo>
                    <a:cubicBezTo>
                      <a:pt x="17374" y="495880"/>
                      <a:pt x="3125" y="467383"/>
                      <a:pt x="156" y="474062"/>
                    </a:cubicBezTo>
                    <a:cubicBezTo>
                      <a:pt x="-2515" y="479999"/>
                      <a:pt x="29989" y="524971"/>
                      <a:pt x="30583" y="541594"/>
                    </a:cubicBezTo>
                    <a:cubicBezTo>
                      <a:pt x="31177" y="558217"/>
                      <a:pt x="57002" y="574098"/>
                      <a:pt x="55814" y="597846"/>
                    </a:cubicBezTo>
                    <a:cubicBezTo>
                      <a:pt x="54479" y="621593"/>
                      <a:pt x="78375" y="660035"/>
                      <a:pt x="82234" y="665971"/>
                    </a:cubicBezTo>
                    <a:cubicBezTo>
                      <a:pt x="86242" y="671908"/>
                      <a:pt x="73032" y="687790"/>
                      <a:pt x="75555" y="705600"/>
                    </a:cubicBezTo>
                    <a:cubicBezTo>
                      <a:pt x="78226" y="723411"/>
                      <a:pt x="69618" y="730090"/>
                      <a:pt x="58338" y="730090"/>
                    </a:cubicBezTo>
                    <a:cubicBezTo>
                      <a:pt x="47058" y="730090"/>
                      <a:pt x="53737" y="748643"/>
                      <a:pt x="66204" y="749978"/>
                    </a:cubicBezTo>
                    <a:cubicBezTo>
                      <a:pt x="78820" y="751314"/>
                      <a:pt x="74219" y="759923"/>
                      <a:pt x="88023" y="769125"/>
                    </a:cubicBezTo>
                    <a:cubicBezTo>
                      <a:pt x="101974" y="778327"/>
                      <a:pt x="134924" y="775062"/>
                      <a:pt x="146204" y="775062"/>
                    </a:cubicBezTo>
                    <a:cubicBezTo>
                      <a:pt x="157484" y="775062"/>
                      <a:pt x="160749" y="757845"/>
                      <a:pt x="176037" y="757251"/>
                    </a:cubicBezTo>
                    <a:cubicBezTo>
                      <a:pt x="191324" y="756658"/>
                      <a:pt x="189988" y="751908"/>
                      <a:pt x="197261" y="742706"/>
                    </a:cubicBezTo>
                    <a:cubicBezTo>
                      <a:pt x="204534" y="733504"/>
                      <a:pt x="238968" y="736027"/>
                      <a:pt x="273995" y="738105"/>
                    </a:cubicBezTo>
                    <a:cubicBezTo>
                      <a:pt x="309023" y="740183"/>
                      <a:pt x="324310" y="729496"/>
                      <a:pt x="329653" y="714951"/>
                    </a:cubicBezTo>
                    <a:cubicBezTo>
                      <a:pt x="334106" y="702483"/>
                      <a:pt x="359486" y="701741"/>
                      <a:pt x="369283" y="692391"/>
                    </a:cubicBezTo>
                    <a:cubicBezTo>
                      <a:pt x="379227" y="683188"/>
                      <a:pt x="387835" y="682447"/>
                      <a:pt x="413661" y="683782"/>
                    </a:cubicBezTo>
                    <a:cubicBezTo>
                      <a:pt x="439486" y="685118"/>
                      <a:pt x="463233" y="671166"/>
                      <a:pt x="479856" y="664636"/>
                    </a:cubicBezTo>
                    <a:cubicBezTo>
                      <a:pt x="496332" y="657957"/>
                      <a:pt x="526907" y="660628"/>
                      <a:pt x="542788" y="656621"/>
                    </a:cubicBezTo>
                    <a:cubicBezTo>
                      <a:pt x="558668" y="652614"/>
                      <a:pt x="561341" y="676509"/>
                      <a:pt x="579151" y="674432"/>
                    </a:cubicBezTo>
                    <a:cubicBezTo>
                      <a:pt x="596961" y="672354"/>
                      <a:pt x="604976" y="679775"/>
                      <a:pt x="614179" y="679033"/>
                    </a:cubicBezTo>
                    <a:cubicBezTo>
                      <a:pt x="623381" y="678439"/>
                      <a:pt x="622193" y="685712"/>
                      <a:pt x="631395" y="687641"/>
                    </a:cubicBezTo>
                    <a:cubicBezTo>
                      <a:pt x="640598" y="689571"/>
                      <a:pt x="639410" y="697585"/>
                      <a:pt x="633325" y="706194"/>
                    </a:cubicBezTo>
                    <a:cubicBezTo>
                      <a:pt x="627388" y="714802"/>
                      <a:pt x="647277" y="714209"/>
                      <a:pt x="659744" y="731277"/>
                    </a:cubicBezTo>
                    <a:cubicBezTo>
                      <a:pt x="672360" y="748494"/>
                      <a:pt x="660338" y="751166"/>
                      <a:pt x="667017" y="764375"/>
                    </a:cubicBezTo>
                    <a:cubicBezTo>
                      <a:pt x="673695" y="777585"/>
                      <a:pt x="678296" y="774320"/>
                      <a:pt x="691506" y="755767"/>
                    </a:cubicBezTo>
                    <a:cubicBezTo>
                      <a:pt x="704716" y="737214"/>
                      <a:pt x="719261" y="749088"/>
                      <a:pt x="721339" y="733207"/>
                    </a:cubicBezTo>
                    <a:cubicBezTo>
                      <a:pt x="723417" y="717325"/>
                      <a:pt x="737220" y="698773"/>
                      <a:pt x="746571" y="706788"/>
                    </a:cubicBezTo>
                    <a:cubicBezTo>
                      <a:pt x="755773" y="714654"/>
                      <a:pt x="739892" y="718662"/>
                      <a:pt x="733955" y="749088"/>
                    </a:cubicBezTo>
                    <a:cubicBezTo>
                      <a:pt x="728018" y="779514"/>
                      <a:pt x="717480" y="763633"/>
                      <a:pt x="715402" y="772242"/>
                    </a:cubicBezTo>
                    <a:cubicBezTo>
                      <a:pt x="713473" y="780850"/>
                      <a:pt x="743158" y="785452"/>
                      <a:pt x="743158" y="769570"/>
                    </a:cubicBezTo>
                    <a:cubicBezTo>
                      <a:pt x="743158" y="753689"/>
                      <a:pt x="748501" y="746416"/>
                      <a:pt x="759781" y="760962"/>
                    </a:cubicBezTo>
                    <a:cubicBezTo>
                      <a:pt x="771060" y="775507"/>
                      <a:pt x="753102" y="787381"/>
                      <a:pt x="755773" y="794060"/>
                    </a:cubicBezTo>
                    <a:cubicBezTo>
                      <a:pt x="758445" y="800739"/>
                      <a:pt x="771060" y="792130"/>
                      <a:pt x="777591" y="792724"/>
                    </a:cubicBezTo>
                    <a:cubicBezTo>
                      <a:pt x="789317" y="793911"/>
                      <a:pt x="805346" y="819885"/>
                      <a:pt x="802674" y="833689"/>
                    </a:cubicBezTo>
                    <a:cubicBezTo>
                      <a:pt x="800003" y="847640"/>
                      <a:pt x="795996" y="860850"/>
                      <a:pt x="818555" y="872130"/>
                    </a:cubicBezTo>
                    <a:cubicBezTo>
                      <a:pt x="841116" y="883410"/>
                      <a:pt x="832507" y="885339"/>
                      <a:pt x="848982" y="885339"/>
                    </a:cubicBezTo>
                    <a:cubicBezTo>
                      <a:pt x="865457" y="885339"/>
                      <a:pt x="899891" y="898549"/>
                      <a:pt x="909241" y="906564"/>
                    </a:cubicBezTo>
                    <a:cubicBezTo>
                      <a:pt x="918444" y="914430"/>
                      <a:pt x="942340" y="900627"/>
                      <a:pt x="946941" y="884746"/>
                    </a:cubicBezTo>
                    <a:cubicBezTo>
                      <a:pt x="951542" y="868865"/>
                      <a:pt x="968758" y="884152"/>
                      <a:pt x="959556" y="889347"/>
                    </a:cubicBezTo>
                    <a:cubicBezTo>
                      <a:pt x="950354" y="894690"/>
                      <a:pt x="964157" y="907157"/>
                      <a:pt x="964899" y="898549"/>
                    </a:cubicBezTo>
                    <a:cubicBezTo>
                      <a:pt x="965494" y="889940"/>
                      <a:pt x="969501" y="882668"/>
                      <a:pt x="972915" y="892612"/>
                    </a:cubicBezTo>
                    <a:cubicBezTo>
                      <a:pt x="976180" y="902556"/>
                      <a:pt x="988202" y="902556"/>
                      <a:pt x="992803" y="910423"/>
                    </a:cubicBezTo>
                    <a:cubicBezTo>
                      <a:pt x="997404" y="918438"/>
                      <a:pt x="1002748" y="924374"/>
                      <a:pt x="1002748" y="917695"/>
                    </a:cubicBezTo>
                    <a:cubicBezTo>
                      <a:pt x="1002748" y="911016"/>
                      <a:pt x="1005419" y="905080"/>
                      <a:pt x="1015957" y="901072"/>
                    </a:cubicBezTo>
                    <a:cubicBezTo>
                      <a:pt x="1026495" y="897065"/>
                      <a:pt x="1033174" y="889792"/>
                      <a:pt x="1044454" y="880590"/>
                    </a:cubicBezTo>
                    <a:cubicBezTo>
                      <a:pt x="1055735" y="871388"/>
                      <a:pt x="1102042" y="869310"/>
                      <a:pt x="1106643" y="869310"/>
                    </a:cubicBezTo>
                    <a:cubicBezTo>
                      <a:pt x="1111244" y="869310"/>
                      <a:pt x="1113916" y="829681"/>
                      <a:pt x="1116587" y="809051"/>
                    </a:cubicBezTo>
                    <a:cubicBezTo>
                      <a:pt x="1119259" y="788568"/>
                      <a:pt x="1136476" y="785303"/>
                      <a:pt x="1139148" y="763336"/>
                    </a:cubicBezTo>
                    <a:cubicBezTo>
                      <a:pt x="1141819" y="741518"/>
                      <a:pt x="1164973" y="701147"/>
                      <a:pt x="1170909" y="699218"/>
                    </a:cubicBezTo>
                    <a:cubicBezTo>
                      <a:pt x="1176846" y="697289"/>
                      <a:pt x="1188127" y="691203"/>
                      <a:pt x="1188720" y="678736"/>
                    </a:cubicBezTo>
                    <a:cubicBezTo>
                      <a:pt x="1189462" y="666120"/>
                      <a:pt x="1204601" y="652317"/>
                      <a:pt x="1204601" y="637029"/>
                    </a:cubicBezTo>
                    <a:cubicBezTo>
                      <a:pt x="1204601" y="621742"/>
                      <a:pt x="1213210" y="603931"/>
                      <a:pt x="1211874" y="599330"/>
                    </a:cubicBezTo>
                    <a:cubicBezTo>
                      <a:pt x="1210539" y="594729"/>
                      <a:pt x="1205195" y="580184"/>
                      <a:pt x="1215140" y="569497"/>
                    </a:cubicBezTo>
                    <a:cubicBezTo>
                      <a:pt x="1225084" y="558959"/>
                      <a:pt x="1211132" y="546343"/>
                      <a:pt x="1216475" y="542336"/>
                    </a:cubicBezTo>
                    <a:close/>
                    <a:moveTo>
                      <a:pt x="553771" y="25085"/>
                    </a:moveTo>
                    <a:cubicBezTo>
                      <a:pt x="552435" y="17070"/>
                      <a:pt x="505385" y="26272"/>
                      <a:pt x="515329" y="34287"/>
                    </a:cubicBezTo>
                    <a:cubicBezTo>
                      <a:pt x="522008" y="39630"/>
                      <a:pt x="555106" y="32951"/>
                      <a:pt x="553771" y="25085"/>
                    </a:cubicBezTo>
                    <a:close/>
                    <a:moveTo>
                      <a:pt x="702638" y="808605"/>
                    </a:moveTo>
                    <a:cubicBezTo>
                      <a:pt x="709910" y="815284"/>
                      <a:pt x="734400" y="813206"/>
                      <a:pt x="738408" y="804004"/>
                    </a:cubicBezTo>
                    <a:cubicBezTo>
                      <a:pt x="742415" y="794802"/>
                      <a:pt x="696107" y="802668"/>
                      <a:pt x="702638" y="808605"/>
                    </a:cubicBezTo>
                    <a:close/>
                    <a:moveTo>
                      <a:pt x="1001709" y="992500"/>
                    </a:moveTo>
                    <a:cubicBezTo>
                      <a:pt x="983898" y="994430"/>
                      <a:pt x="957033" y="976174"/>
                      <a:pt x="950800" y="977955"/>
                    </a:cubicBezTo>
                    <a:cubicBezTo>
                      <a:pt x="943527" y="979884"/>
                      <a:pt x="973954" y="1025598"/>
                      <a:pt x="964752" y="1037472"/>
                    </a:cubicBezTo>
                    <a:cubicBezTo>
                      <a:pt x="955550" y="1049346"/>
                      <a:pt x="991912" y="1081850"/>
                      <a:pt x="1004380" y="1083780"/>
                    </a:cubicBezTo>
                    <a:cubicBezTo>
                      <a:pt x="1016996" y="1085709"/>
                      <a:pt x="1012246" y="1071164"/>
                      <a:pt x="1020855" y="1071906"/>
                    </a:cubicBezTo>
                    <a:cubicBezTo>
                      <a:pt x="1029463" y="1072500"/>
                      <a:pt x="1026198" y="1063298"/>
                      <a:pt x="1027534" y="1056619"/>
                    </a:cubicBezTo>
                    <a:cubicBezTo>
                      <a:pt x="1028870" y="1049939"/>
                      <a:pt x="1037478" y="1063891"/>
                      <a:pt x="1044750" y="1059884"/>
                    </a:cubicBezTo>
                    <a:cubicBezTo>
                      <a:pt x="1052024" y="1055877"/>
                      <a:pt x="1042821" y="1027379"/>
                      <a:pt x="1053359" y="1027379"/>
                    </a:cubicBezTo>
                    <a:cubicBezTo>
                      <a:pt x="1063898" y="1027379"/>
                      <a:pt x="1055289" y="992945"/>
                      <a:pt x="1052024" y="981666"/>
                    </a:cubicBezTo>
                    <a:cubicBezTo>
                      <a:pt x="1048758" y="970385"/>
                      <a:pt x="1019667" y="990274"/>
                      <a:pt x="1001709" y="99220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8" name="Freeform: Shape 817">
                <a:extLst>
                  <a:ext uri="{FF2B5EF4-FFF2-40B4-BE49-F238E27FC236}">
                    <a16:creationId xmlns:a16="http://schemas.microsoft.com/office/drawing/2014/main" id="{2BB06A74-4D6A-B996-594E-394C780587DB}"/>
                  </a:ext>
                </a:extLst>
              </p:cNvPr>
              <p:cNvSpPr/>
              <p:nvPr/>
            </p:nvSpPr>
            <p:spPr>
              <a:xfrm>
                <a:off x="11201528" y="6589851"/>
                <a:ext cx="395907" cy="486394"/>
              </a:xfrm>
              <a:custGeom>
                <a:avLst/>
                <a:gdLst>
                  <a:gd name="connsiteX0" fmla="*/ 223405 w 361061"/>
                  <a:gd name="connsiteY0" fmla="*/ 215063 h 443584"/>
                  <a:gd name="connsiteX1" fmla="*/ 199658 w 361061"/>
                  <a:gd name="connsiteY1" fmla="*/ 222336 h 443584"/>
                  <a:gd name="connsiteX2" fmla="*/ 170567 w 361061"/>
                  <a:gd name="connsiteY2" fmla="*/ 210462 h 443584"/>
                  <a:gd name="connsiteX3" fmla="*/ 155279 w 361061"/>
                  <a:gd name="connsiteY3" fmla="*/ 236288 h 443584"/>
                  <a:gd name="connsiteX4" fmla="*/ 130790 w 361061"/>
                  <a:gd name="connsiteY4" fmla="*/ 277994 h 443584"/>
                  <a:gd name="connsiteX5" fmla="*/ 48712 w 361061"/>
                  <a:gd name="connsiteY5" fmla="*/ 332317 h 443584"/>
                  <a:gd name="connsiteX6" fmla="*/ 11013 w 361061"/>
                  <a:gd name="connsiteY6" fmla="*/ 368087 h 443584"/>
                  <a:gd name="connsiteX7" fmla="*/ 3146 w 361061"/>
                  <a:gd name="connsiteY7" fmla="*/ 400591 h 443584"/>
                  <a:gd name="connsiteX8" fmla="*/ 30308 w 361061"/>
                  <a:gd name="connsiteY8" fmla="*/ 412465 h 443584"/>
                  <a:gd name="connsiteX9" fmla="*/ 51532 w 361061"/>
                  <a:gd name="connsiteY9" fmla="*/ 421073 h 443584"/>
                  <a:gd name="connsiteX10" fmla="*/ 106448 w 361061"/>
                  <a:gd name="connsiteY10" fmla="*/ 408457 h 443584"/>
                  <a:gd name="connsiteX11" fmla="*/ 126337 w 361061"/>
                  <a:gd name="connsiteY11" fmla="*/ 374023 h 443584"/>
                  <a:gd name="connsiteX12" fmla="*/ 141624 w 361061"/>
                  <a:gd name="connsiteY12" fmla="*/ 342855 h 443584"/>
                  <a:gd name="connsiteX13" fmla="*/ 174722 w 361061"/>
                  <a:gd name="connsiteY13" fmla="*/ 322373 h 443584"/>
                  <a:gd name="connsiteX14" fmla="*/ 184667 w 361061"/>
                  <a:gd name="connsiteY14" fmla="*/ 306492 h 443584"/>
                  <a:gd name="connsiteX15" fmla="*/ 204555 w 361061"/>
                  <a:gd name="connsiteY15" fmla="*/ 278737 h 443584"/>
                  <a:gd name="connsiteX16" fmla="*/ 227709 w 361061"/>
                  <a:gd name="connsiteY16" fmla="*/ 239702 h 443584"/>
                  <a:gd name="connsiteX17" fmla="*/ 223702 w 361061"/>
                  <a:gd name="connsiteY17" fmla="*/ 215212 h 443584"/>
                  <a:gd name="connsiteX18" fmla="*/ 32237 w 361061"/>
                  <a:gd name="connsiteY18" fmla="*/ 443337 h 443584"/>
                  <a:gd name="connsiteX19" fmla="*/ 43517 w 361061"/>
                  <a:gd name="connsiteY19" fmla="*/ 430127 h 443584"/>
                  <a:gd name="connsiteX20" fmla="*/ 32237 w 361061"/>
                  <a:gd name="connsiteY20" fmla="*/ 443337 h 443584"/>
                  <a:gd name="connsiteX21" fmla="*/ 331308 w 361061"/>
                  <a:gd name="connsiteY21" fmla="*/ 108497 h 443584"/>
                  <a:gd name="connsiteX22" fmla="*/ 302217 w 361061"/>
                  <a:gd name="connsiteY22" fmla="*/ 105825 h 443584"/>
                  <a:gd name="connsiteX23" fmla="*/ 284406 w 361061"/>
                  <a:gd name="connsiteY23" fmla="*/ 88014 h 443584"/>
                  <a:gd name="connsiteX24" fmla="*/ 271196 w 361061"/>
                  <a:gd name="connsiteY24" fmla="*/ 64267 h 443584"/>
                  <a:gd name="connsiteX25" fmla="*/ 270603 w 361061"/>
                  <a:gd name="connsiteY25" fmla="*/ 80742 h 443584"/>
                  <a:gd name="connsiteX26" fmla="*/ 258729 w 361061"/>
                  <a:gd name="connsiteY26" fmla="*/ 74804 h 443584"/>
                  <a:gd name="connsiteX27" fmla="*/ 247449 w 361061"/>
                  <a:gd name="connsiteY27" fmla="*/ 54323 h 443584"/>
                  <a:gd name="connsiteX28" fmla="*/ 236169 w 361061"/>
                  <a:gd name="connsiteY28" fmla="*/ 27161 h 443584"/>
                  <a:gd name="connsiteX29" fmla="*/ 199063 w 361061"/>
                  <a:gd name="connsiteY29" fmla="*/ 0 h 443584"/>
                  <a:gd name="connsiteX30" fmla="*/ 208265 w 361061"/>
                  <a:gd name="connsiteY30" fmla="*/ 31762 h 443584"/>
                  <a:gd name="connsiteX31" fmla="*/ 228748 w 361061"/>
                  <a:gd name="connsiteY31" fmla="*/ 52986 h 443584"/>
                  <a:gd name="connsiteX32" fmla="*/ 246559 w 361061"/>
                  <a:gd name="connsiteY32" fmla="*/ 76734 h 443584"/>
                  <a:gd name="connsiteX33" fmla="*/ 241958 w 361061"/>
                  <a:gd name="connsiteY33" fmla="*/ 121112 h 443584"/>
                  <a:gd name="connsiteX34" fmla="*/ 217468 w 361061"/>
                  <a:gd name="connsiteY34" fmla="*/ 148274 h 443584"/>
                  <a:gd name="connsiteX35" fmla="*/ 257097 w 361061"/>
                  <a:gd name="connsiteY35" fmla="*/ 184043 h 443584"/>
                  <a:gd name="connsiteX36" fmla="*/ 248488 w 361061"/>
                  <a:gd name="connsiteY36" fmla="*/ 231687 h 443584"/>
                  <a:gd name="connsiteX37" fmla="*/ 275650 w 361061"/>
                  <a:gd name="connsiteY37" fmla="*/ 235694 h 443584"/>
                  <a:gd name="connsiteX38" fmla="*/ 308747 w 361061"/>
                  <a:gd name="connsiteY38" fmla="*/ 189386 h 443584"/>
                  <a:gd name="connsiteX39" fmla="*/ 317950 w 361061"/>
                  <a:gd name="connsiteY39" fmla="*/ 158218 h 443584"/>
                  <a:gd name="connsiteX40" fmla="*/ 337839 w 361061"/>
                  <a:gd name="connsiteY40" fmla="*/ 151539 h 443584"/>
                  <a:gd name="connsiteX41" fmla="*/ 350454 w 361061"/>
                  <a:gd name="connsiteY41" fmla="*/ 133728 h 443584"/>
                  <a:gd name="connsiteX42" fmla="*/ 360398 w 361061"/>
                  <a:gd name="connsiteY42" fmla="*/ 107309 h 443584"/>
                  <a:gd name="connsiteX43" fmla="*/ 331308 w 361061"/>
                  <a:gd name="connsiteY43" fmla="*/ 108645 h 443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61061" h="443584">
                    <a:moveTo>
                      <a:pt x="223405" y="215063"/>
                    </a:moveTo>
                    <a:cubicBezTo>
                      <a:pt x="214203" y="208384"/>
                      <a:pt x="209453" y="217735"/>
                      <a:pt x="199658" y="222336"/>
                    </a:cubicBezTo>
                    <a:cubicBezTo>
                      <a:pt x="189713" y="226937"/>
                      <a:pt x="183182" y="200518"/>
                      <a:pt x="170567" y="210462"/>
                    </a:cubicBezTo>
                    <a:cubicBezTo>
                      <a:pt x="157951" y="220406"/>
                      <a:pt x="169230" y="224414"/>
                      <a:pt x="155279" y="236288"/>
                    </a:cubicBezTo>
                    <a:cubicBezTo>
                      <a:pt x="141327" y="248162"/>
                      <a:pt x="147264" y="252169"/>
                      <a:pt x="130790" y="277994"/>
                    </a:cubicBezTo>
                    <a:cubicBezTo>
                      <a:pt x="114315" y="303820"/>
                      <a:pt x="57320" y="318365"/>
                      <a:pt x="48712" y="332317"/>
                    </a:cubicBezTo>
                    <a:cubicBezTo>
                      <a:pt x="40104" y="346269"/>
                      <a:pt x="11606" y="357400"/>
                      <a:pt x="11013" y="368087"/>
                    </a:cubicBezTo>
                    <a:cubicBezTo>
                      <a:pt x="10420" y="378624"/>
                      <a:pt x="-6947" y="386194"/>
                      <a:pt x="3146" y="400591"/>
                    </a:cubicBezTo>
                    <a:cubicBezTo>
                      <a:pt x="11013" y="411871"/>
                      <a:pt x="21699" y="403856"/>
                      <a:pt x="30308" y="412465"/>
                    </a:cubicBezTo>
                    <a:cubicBezTo>
                      <a:pt x="38916" y="421073"/>
                      <a:pt x="47525" y="413801"/>
                      <a:pt x="51532" y="421073"/>
                    </a:cubicBezTo>
                    <a:cubicBezTo>
                      <a:pt x="55539" y="428346"/>
                      <a:pt x="84631" y="428346"/>
                      <a:pt x="106448" y="408457"/>
                    </a:cubicBezTo>
                    <a:cubicBezTo>
                      <a:pt x="128267" y="388569"/>
                      <a:pt x="117728" y="379367"/>
                      <a:pt x="126337" y="374023"/>
                    </a:cubicBezTo>
                    <a:cubicBezTo>
                      <a:pt x="134945" y="368680"/>
                      <a:pt x="136281" y="352799"/>
                      <a:pt x="141624" y="342855"/>
                    </a:cubicBezTo>
                    <a:cubicBezTo>
                      <a:pt x="146967" y="332911"/>
                      <a:pt x="150826" y="322373"/>
                      <a:pt x="174722" y="322373"/>
                    </a:cubicBezTo>
                    <a:cubicBezTo>
                      <a:pt x="198619" y="322373"/>
                      <a:pt x="186002" y="317772"/>
                      <a:pt x="184667" y="306492"/>
                    </a:cubicBezTo>
                    <a:cubicBezTo>
                      <a:pt x="183331" y="295211"/>
                      <a:pt x="204555" y="293282"/>
                      <a:pt x="204555" y="278737"/>
                    </a:cubicBezTo>
                    <a:cubicBezTo>
                      <a:pt x="204555" y="264191"/>
                      <a:pt x="233646" y="250982"/>
                      <a:pt x="227709" y="239702"/>
                    </a:cubicBezTo>
                    <a:cubicBezTo>
                      <a:pt x="221772" y="228421"/>
                      <a:pt x="233053" y="221891"/>
                      <a:pt x="223702" y="215212"/>
                    </a:cubicBezTo>
                    <a:close/>
                    <a:moveTo>
                      <a:pt x="32237" y="443337"/>
                    </a:moveTo>
                    <a:cubicBezTo>
                      <a:pt x="36838" y="444672"/>
                      <a:pt x="52126" y="440665"/>
                      <a:pt x="43517" y="430127"/>
                    </a:cubicBezTo>
                    <a:cubicBezTo>
                      <a:pt x="34909" y="419589"/>
                      <a:pt x="21254" y="440220"/>
                      <a:pt x="32237" y="443337"/>
                    </a:cubicBezTo>
                    <a:close/>
                    <a:moveTo>
                      <a:pt x="331308" y="108497"/>
                    </a:moveTo>
                    <a:cubicBezTo>
                      <a:pt x="325371" y="118441"/>
                      <a:pt x="313497" y="105825"/>
                      <a:pt x="302217" y="105825"/>
                    </a:cubicBezTo>
                    <a:cubicBezTo>
                      <a:pt x="290937" y="105825"/>
                      <a:pt x="284406" y="97958"/>
                      <a:pt x="284406" y="88014"/>
                    </a:cubicBezTo>
                    <a:cubicBezTo>
                      <a:pt x="284406" y="78070"/>
                      <a:pt x="281735" y="63525"/>
                      <a:pt x="271196" y="64267"/>
                    </a:cubicBezTo>
                    <a:cubicBezTo>
                      <a:pt x="260659" y="64860"/>
                      <a:pt x="274462" y="75547"/>
                      <a:pt x="270603" y="80742"/>
                    </a:cubicBezTo>
                    <a:cubicBezTo>
                      <a:pt x="266595" y="86085"/>
                      <a:pt x="263924" y="74804"/>
                      <a:pt x="258729" y="74804"/>
                    </a:cubicBezTo>
                    <a:cubicBezTo>
                      <a:pt x="253535" y="74804"/>
                      <a:pt x="247449" y="67532"/>
                      <a:pt x="247449" y="54323"/>
                    </a:cubicBezTo>
                    <a:cubicBezTo>
                      <a:pt x="247449" y="41113"/>
                      <a:pt x="236169" y="42448"/>
                      <a:pt x="236169" y="27161"/>
                    </a:cubicBezTo>
                    <a:cubicBezTo>
                      <a:pt x="236169" y="11874"/>
                      <a:pt x="212273" y="0"/>
                      <a:pt x="199063" y="0"/>
                    </a:cubicBezTo>
                    <a:cubicBezTo>
                      <a:pt x="185854" y="0"/>
                      <a:pt x="201735" y="23747"/>
                      <a:pt x="208265" y="31762"/>
                    </a:cubicBezTo>
                    <a:cubicBezTo>
                      <a:pt x="214945" y="39777"/>
                      <a:pt x="229490" y="47050"/>
                      <a:pt x="228748" y="52986"/>
                    </a:cubicBezTo>
                    <a:cubicBezTo>
                      <a:pt x="228006" y="58924"/>
                      <a:pt x="238693" y="74211"/>
                      <a:pt x="246559" y="76734"/>
                    </a:cubicBezTo>
                    <a:cubicBezTo>
                      <a:pt x="254425" y="79405"/>
                      <a:pt x="241958" y="102560"/>
                      <a:pt x="241958" y="121112"/>
                    </a:cubicBezTo>
                    <a:cubicBezTo>
                      <a:pt x="241958" y="139665"/>
                      <a:pt x="227412" y="136400"/>
                      <a:pt x="217468" y="148274"/>
                    </a:cubicBezTo>
                    <a:cubicBezTo>
                      <a:pt x="207524" y="160147"/>
                      <a:pt x="242551" y="172021"/>
                      <a:pt x="257097" y="184043"/>
                    </a:cubicBezTo>
                    <a:cubicBezTo>
                      <a:pt x="271642" y="195917"/>
                      <a:pt x="244629" y="225305"/>
                      <a:pt x="248488" y="231687"/>
                    </a:cubicBezTo>
                    <a:cubicBezTo>
                      <a:pt x="250418" y="234952"/>
                      <a:pt x="260362" y="239702"/>
                      <a:pt x="275650" y="235694"/>
                    </a:cubicBezTo>
                    <a:cubicBezTo>
                      <a:pt x="290937" y="231687"/>
                      <a:pt x="298209" y="198589"/>
                      <a:pt x="308747" y="189386"/>
                    </a:cubicBezTo>
                    <a:cubicBezTo>
                      <a:pt x="319286" y="180184"/>
                      <a:pt x="312755" y="165491"/>
                      <a:pt x="317950" y="158218"/>
                    </a:cubicBezTo>
                    <a:cubicBezTo>
                      <a:pt x="323293" y="150945"/>
                      <a:pt x="330565" y="151539"/>
                      <a:pt x="337839" y="151539"/>
                    </a:cubicBezTo>
                    <a:cubicBezTo>
                      <a:pt x="345111" y="151539"/>
                      <a:pt x="341103" y="133728"/>
                      <a:pt x="350454" y="133728"/>
                    </a:cubicBezTo>
                    <a:cubicBezTo>
                      <a:pt x="359805" y="133728"/>
                      <a:pt x="355055" y="121112"/>
                      <a:pt x="360398" y="107309"/>
                    </a:cubicBezTo>
                    <a:cubicBezTo>
                      <a:pt x="365742" y="93357"/>
                      <a:pt x="337244" y="98701"/>
                      <a:pt x="331308" y="1086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9" name="Freeform: Shape 818">
                <a:extLst>
                  <a:ext uri="{FF2B5EF4-FFF2-40B4-BE49-F238E27FC236}">
                    <a16:creationId xmlns:a16="http://schemas.microsoft.com/office/drawing/2014/main" id="{3D7F5654-D5B8-469B-E1FD-99CE39A400AC}"/>
                  </a:ext>
                </a:extLst>
              </p:cNvPr>
              <p:cNvSpPr/>
              <p:nvPr/>
            </p:nvSpPr>
            <p:spPr>
              <a:xfrm>
                <a:off x="11560959" y="5937429"/>
                <a:ext cx="80664" cy="67198"/>
              </a:xfrm>
              <a:custGeom>
                <a:avLst/>
                <a:gdLst>
                  <a:gd name="connsiteX0" fmla="*/ 1432 w 73565"/>
                  <a:gd name="connsiteY0" fmla="*/ 54446 h 61284"/>
                  <a:gd name="connsiteX1" fmla="*/ 35866 w 73565"/>
                  <a:gd name="connsiteY1" fmla="*/ 45244 h 61284"/>
                  <a:gd name="connsiteX2" fmla="*/ 1432 w 73565"/>
                  <a:gd name="connsiteY2" fmla="*/ 54446 h 61284"/>
                  <a:gd name="connsiteX3" fmla="*/ 42397 w 73565"/>
                  <a:gd name="connsiteY3" fmla="*/ 19419 h 61284"/>
                  <a:gd name="connsiteX4" fmla="*/ 73565 w 73565"/>
                  <a:gd name="connsiteY4" fmla="*/ 2944 h 61284"/>
                  <a:gd name="connsiteX5" fmla="*/ 42397 w 73565"/>
                  <a:gd name="connsiteY5" fmla="*/ 19419 h 61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565" h="61284">
                    <a:moveTo>
                      <a:pt x="1432" y="54446"/>
                    </a:moveTo>
                    <a:cubicBezTo>
                      <a:pt x="12712" y="64984"/>
                      <a:pt x="35124" y="64391"/>
                      <a:pt x="35866" y="45244"/>
                    </a:cubicBezTo>
                    <a:cubicBezTo>
                      <a:pt x="36608" y="26098"/>
                      <a:pt x="-8512" y="45096"/>
                      <a:pt x="1432" y="54446"/>
                    </a:cubicBezTo>
                    <a:close/>
                    <a:moveTo>
                      <a:pt x="42397" y="19419"/>
                    </a:moveTo>
                    <a:cubicBezTo>
                      <a:pt x="49669" y="22090"/>
                      <a:pt x="73565" y="14076"/>
                      <a:pt x="73565" y="2944"/>
                    </a:cubicBezTo>
                    <a:cubicBezTo>
                      <a:pt x="73565" y="-8188"/>
                      <a:pt x="31414" y="15560"/>
                      <a:pt x="42397" y="1941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0" name="Freeform: Shape 819">
                <a:extLst>
                  <a:ext uri="{FF2B5EF4-FFF2-40B4-BE49-F238E27FC236}">
                    <a16:creationId xmlns:a16="http://schemas.microsoft.com/office/drawing/2014/main" id="{C43049E8-2DA5-F50F-5C3E-9D1D9888D2D0}"/>
                  </a:ext>
                </a:extLst>
              </p:cNvPr>
              <p:cNvSpPr/>
              <p:nvPr/>
            </p:nvSpPr>
            <p:spPr>
              <a:xfrm>
                <a:off x="7495974" y="3883824"/>
                <a:ext cx="463356" cy="289061"/>
              </a:xfrm>
              <a:custGeom>
                <a:avLst/>
                <a:gdLst>
                  <a:gd name="connsiteX0" fmla="*/ 419903 w 422574"/>
                  <a:gd name="connsiteY0" fmla="*/ 167908 h 263619"/>
                  <a:gd name="connsiteX1" fmla="*/ 393484 w 422574"/>
                  <a:gd name="connsiteY1" fmla="*/ 159151 h 263619"/>
                  <a:gd name="connsiteX2" fmla="*/ 362612 w 422574"/>
                  <a:gd name="connsiteY2" fmla="*/ 138817 h 263619"/>
                  <a:gd name="connsiteX3" fmla="*/ 328178 w 422574"/>
                  <a:gd name="connsiteY3" fmla="*/ 118483 h 263619"/>
                  <a:gd name="connsiteX4" fmla="*/ 298197 w 422574"/>
                  <a:gd name="connsiteY4" fmla="*/ 96368 h 263619"/>
                  <a:gd name="connsiteX5" fmla="*/ 284987 w 422574"/>
                  <a:gd name="connsiteY5" fmla="*/ 71582 h 263619"/>
                  <a:gd name="connsiteX6" fmla="*/ 272668 w 422574"/>
                  <a:gd name="connsiteY6" fmla="*/ 52138 h 263619"/>
                  <a:gd name="connsiteX7" fmla="*/ 228587 w 422574"/>
                  <a:gd name="connsiteY7" fmla="*/ 46795 h 263619"/>
                  <a:gd name="connsiteX8" fmla="*/ 218049 w 422574"/>
                  <a:gd name="connsiteY8" fmla="*/ 15033 h 263619"/>
                  <a:gd name="connsiteX9" fmla="*/ 195192 w 422574"/>
                  <a:gd name="connsiteY9" fmla="*/ 7018 h 263619"/>
                  <a:gd name="connsiteX10" fmla="*/ 173968 w 422574"/>
                  <a:gd name="connsiteY10" fmla="*/ 1675 h 263619"/>
                  <a:gd name="connsiteX11" fmla="*/ 161649 w 422574"/>
                  <a:gd name="connsiteY11" fmla="*/ 7760 h 263619"/>
                  <a:gd name="connsiteX12" fmla="*/ 151111 w 422574"/>
                  <a:gd name="connsiteY12" fmla="*/ 19189 h 263619"/>
                  <a:gd name="connsiteX13" fmla="*/ 129886 w 422574"/>
                  <a:gd name="connsiteY13" fmla="*/ 35070 h 263619"/>
                  <a:gd name="connsiteX14" fmla="*/ 119348 w 422574"/>
                  <a:gd name="connsiteY14" fmla="*/ 49170 h 263619"/>
                  <a:gd name="connsiteX15" fmla="*/ 98272 w 422574"/>
                  <a:gd name="connsiteY15" fmla="*/ 44124 h 263619"/>
                  <a:gd name="connsiteX16" fmla="*/ 77345 w 422574"/>
                  <a:gd name="connsiteY16" fmla="*/ 39077 h 263619"/>
                  <a:gd name="connsiteX17" fmla="*/ 40833 w 422574"/>
                  <a:gd name="connsiteY17" fmla="*/ 10729 h 263619"/>
                  <a:gd name="connsiteX18" fmla="*/ 9961 w 422574"/>
                  <a:gd name="connsiteY18" fmla="*/ 27055 h 263619"/>
                  <a:gd name="connsiteX19" fmla="*/ 23913 w 422574"/>
                  <a:gd name="connsiteY19" fmla="*/ 21712 h 263619"/>
                  <a:gd name="connsiteX20" fmla="*/ 46770 w 422574"/>
                  <a:gd name="connsiteY20" fmla="*/ 49021 h 263619"/>
                  <a:gd name="connsiteX21" fmla="*/ 60870 w 422574"/>
                  <a:gd name="connsiteY21" fmla="*/ 66684 h 263619"/>
                  <a:gd name="connsiteX22" fmla="*/ 30889 w 422574"/>
                  <a:gd name="connsiteY22" fmla="*/ 72917 h 263619"/>
                  <a:gd name="connsiteX23" fmla="*/ 3579 w 422574"/>
                  <a:gd name="connsiteY23" fmla="*/ 72917 h 263619"/>
                  <a:gd name="connsiteX24" fmla="*/ 9813 w 422574"/>
                  <a:gd name="connsiteY24" fmla="*/ 97556 h 263619"/>
                  <a:gd name="connsiteX25" fmla="*/ 11594 w 422574"/>
                  <a:gd name="connsiteY25" fmla="*/ 116108 h 263619"/>
                  <a:gd name="connsiteX26" fmla="*/ 28366 w 422574"/>
                  <a:gd name="connsiteY26" fmla="*/ 123233 h 263619"/>
                  <a:gd name="connsiteX27" fmla="*/ 34599 w 422574"/>
                  <a:gd name="connsiteY27" fmla="*/ 146980 h 263619"/>
                  <a:gd name="connsiteX28" fmla="*/ 34599 w 422574"/>
                  <a:gd name="connsiteY28" fmla="*/ 186906 h 263619"/>
                  <a:gd name="connsiteX29" fmla="*/ 59237 w 422574"/>
                  <a:gd name="connsiteY29" fmla="*/ 182305 h 263619"/>
                  <a:gd name="connsiteX30" fmla="*/ 85656 w 422574"/>
                  <a:gd name="connsiteY30" fmla="*/ 163752 h 263619"/>
                  <a:gd name="connsiteX31" fmla="*/ 106881 w 422574"/>
                  <a:gd name="connsiteY31" fmla="*/ 161080 h 263619"/>
                  <a:gd name="connsiteX32" fmla="*/ 141315 w 422574"/>
                  <a:gd name="connsiteY32" fmla="*/ 161971 h 263619"/>
                  <a:gd name="connsiteX33" fmla="*/ 163429 w 422574"/>
                  <a:gd name="connsiteY33" fmla="*/ 171618 h 263619"/>
                  <a:gd name="connsiteX34" fmla="*/ 177530 w 422574"/>
                  <a:gd name="connsiteY34" fmla="*/ 178742 h 263619"/>
                  <a:gd name="connsiteX35" fmla="*/ 203058 w 422574"/>
                  <a:gd name="connsiteY35" fmla="*/ 186757 h 263619"/>
                  <a:gd name="connsiteX36" fmla="*/ 216268 w 422574"/>
                  <a:gd name="connsiteY36" fmla="*/ 197295 h 263619"/>
                  <a:gd name="connsiteX37" fmla="*/ 236602 w 422574"/>
                  <a:gd name="connsiteY37" fmla="*/ 214067 h 263619"/>
                  <a:gd name="connsiteX38" fmla="*/ 257826 w 422574"/>
                  <a:gd name="connsiteY38" fmla="*/ 217629 h 263619"/>
                  <a:gd name="connsiteX39" fmla="*/ 263169 w 422574"/>
                  <a:gd name="connsiteY39" fmla="*/ 254141 h 263619"/>
                  <a:gd name="connsiteX40" fmla="*/ 269552 w 422574"/>
                  <a:gd name="connsiteY40" fmla="*/ 253547 h 263619"/>
                  <a:gd name="connsiteX41" fmla="*/ 290776 w 422574"/>
                  <a:gd name="connsiteY41" fmla="*/ 259484 h 263619"/>
                  <a:gd name="connsiteX42" fmla="*/ 316750 w 422574"/>
                  <a:gd name="connsiteY42" fmla="*/ 249985 h 263619"/>
                  <a:gd name="connsiteX43" fmla="*/ 359198 w 422574"/>
                  <a:gd name="connsiteY43" fmla="*/ 225199 h 263619"/>
                  <a:gd name="connsiteX44" fmla="*/ 376860 w 422574"/>
                  <a:gd name="connsiteY44" fmla="*/ 195663 h 263619"/>
                  <a:gd name="connsiteX45" fmla="*/ 400460 w 422574"/>
                  <a:gd name="connsiteY45" fmla="*/ 181563 h 263619"/>
                  <a:gd name="connsiteX46" fmla="*/ 422575 w 422574"/>
                  <a:gd name="connsiteY46" fmla="*/ 186906 h 263619"/>
                  <a:gd name="connsiteX47" fmla="*/ 420348 w 422574"/>
                  <a:gd name="connsiteY47" fmla="*/ 167314 h 26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22574" h="263619">
                    <a:moveTo>
                      <a:pt x="419903" y="167908"/>
                    </a:moveTo>
                    <a:cubicBezTo>
                      <a:pt x="419903" y="167908"/>
                      <a:pt x="400460" y="158260"/>
                      <a:pt x="393484" y="159151"/>
                    </a:cubicBezTo>
                    <a:cubicBezTo>
                      <a:pt x="386360" y="160041"/>
                      <a:pt x="374931" y="143270"/>
                      <a:pt x="362612" y="138817"/>
                    </a:cubicBezTo>
                    <a:cubicBezTo>
                      <a:pt x="350293" y="134364"/>
                      <a:pt x="333521" y="126498"/>
                      <a:pt x="328178" y="118483"/>
                    </a:cubicBezTo>
                    <a:cubicBezTo>
                      <a:pt x="322835" y="110617"/>
                      <a:pt x="300868" y="102602"/>
                      <a:pt x="298197" y="96368"/>
                    </a:cubicBezTo>
                    <a:cubicBezTo>
                      <a:pt x="295525" y="90134"/>
                      <a:pt x="291221" y="79597"/>
                      <a:pt x="284987" y="71582"/>
                    </a:cubicBezTo>
                    <a:cubicBezTo>
                      <a:pt x="278754" y="63567"/>
                      <a:pt x="278754" y="53029"/>
                      <a:pt x="272668" y="52138"/>
                    </a:cubicBezTo>
                    <a:cubicBezTo>
                      <a:pt x="266434" y="51248"/>
                      <a:pt x="228587" y="52138"/>
                      <a:pt x="228587" y="46795"/>
                    </a:cubicBezTo>
                    <a:cubicBezTo>
                      <a:pt x="228587" y="41452"/>
                      <a:pt x="225916" y="16814"/>
                      <a:pt x="218049" y="15033"/>
                    </a:cubicBezTo>
                    <a:cubicBezTo>
                      <a:pt x="210034" y="13252"/>
                      <a:pt x="199496" y="11471"/>
                      <a:pt x="195192" y="7018"/>
                    </a:cubicBezTo>
                    <a:cubicBezTo>
                      <a:pt x="190739" y="2566"/>
                      <a:pt x="176639" y="-2778"/>
                      <a:pt x="173968" y="1675"/>
                    </a:cubicBezTo>
                    <a:cubicBezTo>
                      <a:pt x="171296" y="6128"/>
                      <a:pt x="164320" y="7760"/>
                      <a:pt x="161649" y="7760"/>
                    </a:cubicBezTo>
                    <a:cubicBezTo>
                      <a:pt x="158977" y="7760"/>
                      <a:pt x="159868" y="20079"/>
                      <a:pt x="151111" y="19189"/>
                    </a:cubicBezTo>
                    <a:cubicBezTo>
                      <a:pt x="142354" y="18298"/>
                      <a:pt x="129886" y="28836"/>
                      <a:pt x="129886" y="35070"/>
                    </a:cubicBezTo>
                    <a:cubicBezTo>
                      <a:pt x="129886" y="41304"/>
                      <a:pt x="130777" y="50061"/>
                      <a:pt x="119348" y="49170"/>
                    </a:cubicBezTo>
                    <a:cubicBezTo>
                      <a:pt x="113560" y="48725"/>
                      <a:pt x="105396" y="47686"/>
                      <a:pt x="98272" y="44124"/>
                    </a:cubicBezTo>
                    <a:cubicBezTo>
                      <a:pt x="96640" y="45460"/>
                      <a:pt x="86992" y="51990"/>
                      <a:pt x="77345" y="39077"/>
                    </a:cubicBezTo>
                    <a:cubicBezTo>
                      <a:pt x="66807" y="24977"/>
                      <a:pt x="50184" y="10729"/>
                      <a:pt x="40833" y="10729"/>
                    </a:cubicBezTo>
                    <a:cubicBezTo>
                      <a:pt x="32373" y="10729"/>
                      <a:pt x="3134" y="10729"/>
                      <a:pt x="9961" y="27055"/>
                    </a:cubicBezTo>
                    <a:cubicBezTo>
                      <a:pt x="12039" y="23493"/>
                      <a:pt x="16047" y="20970"/>
                      <a:pt x="23913" y="21712"/>
                    </a:cubicBezTo>
                    <a:cubicBezTo>
                      <a:pt x="45137" y="23493"/>
                      <a:pt x="35342" y="48131"/>
                      <a:pt x="46770" y="49021"/>
                    </a:cubicBezTo>
                    <a:cubicBezTo>
                      <a:pt x="58198" y="49912"/>
                      <a:pt x="71408" y="67574"/>
                      <a:pt x="60870" y="66684"/>
                    </a:cubicBezTo>
                    <a:cubicBezTo>
                      <a:pt x="50332" y="65793"/>
                      <a:pt x="41427" y="76331"/>
                      <a:pt x="30889" y="72917"/>
                    </a:cubicBezTo>
                    <a:cubicBezTo>
                      <a:pt x="20351" y="69355"/>
                      <a:pt x="6993" y="60599"/>
                      <a:pt x="3579" y="72917"/>
                    </a:cubicBezTo>
                    <a:cubicBezTo>
                      <a:pt x="17" y="85237"/>
                      <a:pt x="-4436" y="98446"/>
                      <a:pt x="9813" y="97556"/>
                    </a:cubicBezTo>
                    <a:cubicBezTo>
                      <a:pt x="23913" y="96665"/>
                      <a:pt x="21241" y="106461"/>
                      <a:pt x="11594" y="116108"/>
                    </a:cubicBezTo>
                    <a:cubicBezTo>
                      <a:pt x="1947" y="125904"/>
                      <a:pt x="26584" y="114327"/>
                      <a:pt x="28366" y="123233"/>
                    </a:cubicBezTo>
                    <a:cubicBezTo>
                      <a:pt x="30147" y="131990"/>
                      <a:pt x="38013" y="132880"/>
                      <a:pt x="34599" y="146980"/>
                    </a:cubicBezTo>
                    <a:cubicBezTo>
                      <a:pt x="32373" y="155886"/>
                      <a:pt x="34005" y="173696"/>
                      <a:pt x="34599" y="186906"/>
                    </a:cubicBezTo>
                    <a:cubicBezTo>
                      <a:pt x="43950" y="186906"/>
                      <a:pt x="56566" y="186015"/>
                      <a:pt x="59237" y="182305"/>
                    </a:cubicBezTo>
                    <a:cubicBezTo>
                      <a:pt x="63690" y="176071"/>
                      <a:pt x="77790" y="163752"/>
                      <a:pt x="85656" y="163752"/>
                    </a:cubicBezTo>
                    <a:cubicBezTo>
                      <a:pt x="93523" y="163752"/>
                      <a:pt x="102428" y="167314"/>
                      <a:pt x="106881" y="161080"/>
                    </a:cubicBezTo>
                    <a:cubicBezTo>
                      <a:pt x="111334" y="154847"/>
                      <a:pt x="136862" y="156627"/>
                      <a:pt x="141315" y="161971"/>
                    </a:cubicBezTo>
                    <a:cubicBezTo>
                      <a:pt x="145767" y="167314"/>
                      <a:pt x="159868" y="171618"/>
                      <a:pt x="163429" y="171618"/>
                    </a:cubicBezTo>
                    <a:cubicBezTo>
                      <a:pt x="166992" y="171618"/>
                      <a:pt x="168773" y="179485"/>
                      <a:pt x="177530" y="178742"/>
                    </a:cubicBezTo>
                    <a:cubicBezTo>
                      <a:pt x="186287" y="177852"/>
                      <a:pt x="203058" y="181414"/>
                      <a:pt x="203058" y="186757"/>
                    </a:cubicBezTo>
                    <a:cubicBezTo>
                      <a:pt x="203058" y="192100"/>
                      <a:pt x="209292" y="197295"/>
                      <a:pt x="216268" y="197295"/>
                    </a:cubicBezTo>
                    <a:cubicBezTo>
                      <a:pt x="223244" y="197295"/>
                      <a:pt x="229477" y="214957"/>
                      <a:pt x="236602" y="214067"/>
                    </a:cubicBezTo>
                    <a:cubicBezTo>
                      <a:pt x="243726" y="213176"/>
                      <a:pt x="257826" y="213176"/>
                      <a:pt x="257826" y="217629"/>
                    </a:cubicBezTo>
                    <a:cubicBezTo>
                      <a:pt x="257826" y="221340"/>
                      <a:pt x="259162" y="242267"/>
                      <a:pt x="263169" y="254141"/>
                    </a:cubicBezTo>
                    <a:cubicBezTo>
                      <a:pt x="265544" y="252805"/>
                      <a:pt x="268067" y="252657"/>
                      <a:pt x="269552" y="253547"/>
                    </a:cubicBezTo>
                    <a:cubicBezTo>
                      <a:pt x="273114" y="255922"/>
                      <a:pt x="288401" y="251173"/>
                      <a:pt x="290776" y="259484"/>
                    </a:cubicBezTo>
                    <a:cubicBezTo>
                      <a:pt x="293151" y="267796"/>
                      <a:pt x="317937" y="263046"/>
                      <a:pt x="316750" y="249985"/>
                    </a:cubicBezTo>
                    <a:cubicBezTo>
                      <a:pt x="315562" y="237072"/>
                      <a:pt x="355636" y="237072"/>
                      <a:pt x="359198" y="225199"/>
                    </a:cubicBezTo>
                    <a:cubicBezTo>
                      <a:pt x="362761" y="213473"/>
                      <a:pt x="367510" y="192249"/>
                      <a:pt x="376860" y="195663"/>
                    </a:cubicBezTo>
                    <a:cubicBezTo>
                      <a:pt x="386211" y="199225"/>
                      <a:pt x="392148" y="180375"/>
                      <a:pt x="400460" y="181563"/>
                    </a:cubicBezTo>
                    <a:cubicBezTo>
                      <a:pt x="408029" y="182601"/>
                      <a:pt x="413669" y="188538"/>
                      <a:pt x="422575" y="186906"/>
                    </a:cubicBezTo>
                    <a:lnTo>
                      <a:pt x="420348" y="167314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1" name="Freeform: Shape 820">
                <a:extLst>
                  <a:ext uri="{FF2B5EF4-FFF2-40B4-BE49-F238E27FC236}">
                    <a16:creationId xmlns:a16="http://schemas.microsoft.com/office/drawing/2014/main" id="{E7F33FAB-FC08-32F6-357C-860D819C57E0}"/>
                  </a:ext>
                </a:extLst>
              </p:cNvPr>
              <p:cNvSpPr/>
              <p:nvPr/>
            </p:nvSpPr>
            <p:spPr>
              <a:xfrm>
                <a:off x="7210305" y="3991369"/>
                <a:ext cx="636883" cy="544464"/>
              </a:xfrm>
              <a:custGeom>
                <a:avLst/>
                <a:gdLst>
                  <a:gd name="connsiteX0" fmla="*/ 569855 w 580827"/>
                  <a:gd name="connsiteY0" fmla="*/ 428121 h 496543"/>
                  <a:gd name="connsiteX1" fmla="*/ 555754 w 580827"/>
                  <a:gd name="connsiteY1" fmla="*/ 395171 h 496543"/>
                  <a:gd name="connsiteX2" fmla="*/ 525179 w 580827"/>
                  <a:gd name="connsiteY2" fmla="*/ 369197 h 496543"/>
                  <a:gd name="connsiteX3" fmla="*/ 505142 w 580827"/>
                  <a:gd name="connsiteY3" fmla="*/ 343223 h 496543"/>
                  <a:gd name="connsiteX4" fmla="*/ 535717 w 580827"/>
                  <a:gd name="connsiteY4" fmla="*/ 300774 h 496543"/>
                  <a:gd name="connsiteX5" fmla="*/ 506330 w 580827"/>
                  <a:gd name="connsiteY5" fmla="*/ 285487 h 496543"/>
                  <a:gd name="connsiteX6" fmla="*/ 501580 w 580827"/>
                  <a:gd name="connsiteY6" fmla="*/ 251350 h 496543"/>
                  <a:gd name="connsiteX7" fmla="*/ 501580 w 580827"/>
                  <a:gd name="connsiteY7" fmla="*/ 219587 h 496543"/>
                  <a:gd name="connsiteX8" fmla="*/ 505142 w 580827"/>
                  <a:gd name="connsiteY8" fmla="*/ 193614 h 496543"/>
                  <a:gd name="connsiteX9" fmla="*/ 516868 w 580827"/>
                  <a:gd name="connsiteY9" fmla="*/ 170015 h 496543"/>
                  <a:gd name="connsiteX10" fmla="*/ 523547 w 580827"/>
                  <a:gd name="connsiteY10" fmla="*/ 156508 h 496543"/>
                  <a:gd name="connsiteX11" fmla="*/ 518203 w 580827"/>
                  <a:gd name="connsiteY11" fmla="*/ 119996 h 496543"/>
                  <a:gd name="connsiteX12" fmla="*/ 496979 w 580827"/>
                  <a:gd name="connsiteY12" fmla="*/ 116434 h 496543"/>
                  <a:gd name="connsiteX13" fmla="*/ 476646 w 580827"/>
                  <a:gd name="connsiteY13" fmla="*/ 99662 h 496543"/>
                  <a:gd name="connsiteX14" fmla="*/ 463436 w 580827"/>
                  <a:gd name="connsiteY14" fmla="*/ 89125 h 496543"/>
                  <a:gd name="connsiteX15" fmla="*/ 437907 w 580827"/>
                  <a:gd name="connsiteY15" fmla="*/ 81110 h 496543"/>
                  <a:gd name="connsiteX16" fmla="*/ 423807 w 580827"/>
                  <a:gd name="connsiteY16" fmla="*/ 73985 h 496543"/>
                  <a:gd name="connsiteX17" fmla="*/ 401692 w 580827"/>
                  <a:gd name="connsiteY17" fmla="*/ 64338 h 496543"/>
                  <a:gd name="connsiteX18" fmla="*/ 367259 w 580827"/>
                  <a:gd name="connsiteY18" fmla="*/ 63447 h 496543"/>
                  <a:gd name="connsiteX19" fmla="*/ 346034 w 580827"/>
                  <a:gd name="connsiteY19" fmla="*/ 66119 h 496543"/>
                  <a:gd name="connsiteX20" fmla="*/ 319615 w 580827"/>
                  <a:gd name="connsiteY20" fmla="*/ 84672 h 496543"/>
                  <a:gd name="connsiteX21" fmla="*/ 294977 w 580827"/>
                  <a:gd name="connsiteY21" fmla="*/ 89273 h 496543"/>
                  <a:gd name="connsiteX22" fmla="*/ 294086 w 580827"/>
                  <a:gd name="connsiteY22" fmla="*/ 104857 h 496543"/>
                  <a:gd name="connsiteX23" fmla="*/ 229671 w 580827"/>
                  <a:gd name="connsiteY23" fmla="*/ 118957 h 496543"/>
                  <a:gd name="connsiteX24" fmla="*/ 175052 w 580827"/>
                  <a:gd name="connsiteY24" fmla="*/ 86305 h 496543"/>
                  <a:gd name="connsiteX25" fmla="*/ 138985 w 580827"/>
                  <a:gd name="connsiteY25" fmla="*/ 50980 h 496543"/>
                  <a:gd name="connsiteX26" fmla="*/ 117613 w 580827"/>
                  <a:gd name="connsiteY26" fmla="*/ 35544 h 496543"/>
                  <a:gd name="connsiteX27" fmla="*/ 111676 w 580827"/>
                  <a:gd name="connsiteY27" fmla="*/ 8383 h 496543"/>
                  <a:gd name="connsiteX28" fmla="*/ 51565 w 580827"/>
                  <a:gd name="connsiteY28" fmla="*/ 34357 h 496543"/>
                  <a:gd name="connsiteX29" fmla="*/ 31527 w 580827"/>
                  <a:gd name="connsiteY29" fmla="*/ 22631 h 496543"/>
                  <a:gd name="connsiteX30" fmla="*/ 13866 w 580827"/>
                  <a:gd name="connsiteY30" fmla="*/ 220 h 496543"/>
                  <a:gd name="connsiteX31" fmla="*/ 3327 w 580827"/>
                  <a:gd name="connsiteY31" fmla="*/ 15507 h 496543"/>
                  <a:gd name="connsiteX32" fmla="*/ 4515 w 580827"/>
                  <a:gd name="connsiteY32" fmla="*/ 40294 h 496543"/>
                  <a:gd name="connsiteX33" fmla="*/ 4515 w 580827"/>
                  <a:gd name="connsiteY33" fmla="*/ 72056 h 496543"/>
                  <a:gd name="connsiteX34" fmla="*/ 18615 w 580827"/>
                  <a:gd name="connsiteY34" fmla="*/ 95655 h 496543"/>
                  <a:gd name="connsiteX35" fmla="*/ 29153 w 580827"/>
                  <a:gd name="connsiteY35" fmla="*/ 119254 h 496543"/>
                  <a:gd name="connsiteX36" fmla="*/ 45628 w 580827"/>
                  <a:gd name="connsiteY36" fmla="*/ 136917 h 496543"/>
                  <a:gd name="connsiteX37" fmla="*/ 57353 w 580827"/>
                  <a:gd name="connsiteY37" fmla="*/ 147454 h 496543"/>
                  <a:gd name="connsiteX38" fmla="*/ 53791 w 580827"/>
                  <a:gd name="connsiteY38" fmla="*/ 165117 h 496543"/>
                  <a:gd name="connsiteX39" fmla="*/ 42066 w 580827"/>
                  <a:gd name="connsiteY39" fmla="*/ 188716 h 496543"/>
                  <a:gd name="connsiteX40" fmla="*/ 45628 w 580827"/>
                  <a:gd name="connsiteY40" fmla="*/ 215877 h 496543"/>
                  <a:gd name="connsiteX41" fmla="*/ 59728 w 580827"/>
                  <a:gd name="connsiteY41" fmla="*/ 232352 h 496543"/>
                  <a:gd name="connsiteX42" fmla="*/ 92678 w 580827"/>
                  <a:gd name="connsiteY42" fmla="*/ 254763 h 496543"/>
                  <a:gd name="connsiteX43" fmla="*/ 106778 w 580827"/>
                  <a:gd name="connsiteY43" fmla="*/ 272426 h 496543"/>
                  <a:gd name="connsiteX44" fmla="*/ 104403 w 580827"/>
                  <a:gd name="connsiteY44" fmla="*/ 292463 h 496543"/>
                  <a:gd name="connsiteX45" fmla="*/ 114941 w 580827"/>
                  <a:gd name="connsiteY45" fmla="*/ 312500 h 496543"/>
                  <a:gd name="connsiteX46" fmla="*/ 131712 w 580827"/>
                  <a:gd name="connsiteY46" fmla="*/ 335950 h 496543"/>
                  <a:gd name="connsiteX47" fmla="*/ 138985 w 580827"/>
                  <a:gd name="connsiteY47" fmla="*/ 334615 h 496543"/>
                  <a:gd name="connsiteX48" fmla="*/ 152640 w 580827"/>
                  <a:gd name="connsiteY48" fmla="*/ 331052 h 496543"/>
                  <a:gd name="connsiteX49" fmla="*/ 173419 w 580827"/>
                  <a:gd name="connsiteY49" fmla="*/ 330162 h 496543"/>
                  <a:gd name="connsiteX50" fmla="*/ 203846 w 580827"/>
                  <a:gd name="connsiteY50" fmla="*/ 376915 h 496543"/>
                  <a:gd name="connsiteX51" fmla="*/ 221063 w 580827"/>
                  <a:gd name="connsiteY51" fmla="*/ 404225 h 496543"/>
                  <a:gd name="connsiteX52" fmla="*/ 257278 w 580827"/>
                  <a:gd name="connsiteY52" fmla="*/ 422332 h 496543"/>
                  <a:gd name="connsiteX53" fmla="*/ 325255 w 580827"/>
                  <a:gd name="connsiteY53" fmla="*/ 448306 h 496543"/>
                  <a:gd name="connsiteX54" fmla="*/ 373343 w 580827"/>
                  <a:gd name="connsiteY54" fmla="*/ 435096 h 496543"/>
                  <a:gd name="connsiteX55" fmla="*/ 396201 w 580827"/>
                  <a:gd name="connsiteY55" fmla="*/ 474428 h 496543"/>
                  <a:gd name="connsiteX56" fmla="*/ 500393 w 580827"/>
                  <a:gd name="connsiteY56" fmla="*/ 493871 h 496543"/>
                  <a:gd name="connsiteX57" fmla="*/ 531561 w 580827"/>
                  <a:gd name="connsiteY57" fmla="*/ 496543 h 496543"/>
                  <a:gd name="connsiteX58" fmla="*/ 530819 w 580827"/>
                  <a:gd name="connsiteY58" fmla="*/ 489122 h 496543"/>
                  <a:gd name="connsiteX59" fmla="*/ 549669 w 580827"/>
                  <a:gd name="connsiteY59" fmla="*/ 458547 h 496543"/>
                  <a:gd name="connsiteX60" fmla="*/ 576830 w 580827"/>
                  <a:gd name="connsiteY60" fmla="*/ 450235 h 496543"/>
                  <a:gd name="connsiteX61" fmla="*/ 569706 w 580827"/>
                  <a:gd name="connsiteY61" fmla="*/ 427824 h 49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0827" h="496543">
                    <a:moveTo>
                      <a:pt x="569855" y="428121"/>
                    </a:moveTo>
                    <a:cubicBezTo>
                      <a:pt x="562730" y="425746"/>
                      <a:pt x="569855" y="400959"/>
                      <a:pt x="555754" y="395171"/>
                    </a:cubicBezTo>
                    <a:cubicBezTo>
                      <a:pt x="541654" y="389234"/>
                      <a:pt x="529038" y="379735"/>
                      <a:pt x="525179" y="369197"/>
                    </a:cubicBezTo>
                    <a:cubicBezTo>
                      <a:pt x="521617" y="359698"/>
                      <a:pt x="503955" y="350347"/>
                      <a:pt x="505142" y="343223"/>
                    </a:cubicBezTo>
                    <a:cubicBezTo>
                      <a:pt x="506330" y="336099"/>
                      <a:pt x="540467" y="313687"/>
                      <a:pt x="535717" y="300774"/>
                    </a:cubicBezTo>
                    <a:cubicBezTo>
                      <a:pt x="530968" y="287862"/>
                      <a:pt x="508556" y="290236"/>
                      <a:pt x="506330" y="285487"/>
                    </a:cubicBezTo>
                    <a:cubicBezTo>
                      <a:pt x="503955" y="280737"/>
                      <a:pt x="507517" y="264262"/>
                      <a:pt x="501580" y="251350"/>
                    </a:cubicBezTo>
                    <a:cubicBezTo>
                      <a:pt x="495644" y="238437"/>
                      <a:pt x="506330" y="226563"/>
                      <a:pt x="501580" y="219587"/>
                    </a:cubicBezTo>
                    <a:cubicBezTo>
                      <a:pt x="496831" y="212463"/>
                      <a:pt x="503955" y="198363"/>
                      <a:pt x="505142" y="193614"/>
                    </a:cubicBezTo>
                    <a:cubicBezTo>
                      <a:pt x="506330" y="188864"/>
                      <a:pt x="518055" y="181888"/>
                      <a:pt x="516868" y="170015"/>
                    </a:cubicBezTo>
                    <a:cubicBezTo>
                      <a:pt x="516126" y="162890"/>
                      <a:pt x="519688" y="158438"/>
                      <a:pt x="523547" y="156508"/>
                    </a:cubicBezTo>
                    <a:cubicBezTo>
                      <a:pt x="519539" y="144634"/>
                      <a:pt x="518203" y="123707"/>
                      <a:pt x="518203" y="119996"/>
                    </a:cubicBezTo>
                    <a:cubicBezTo>
                      <a:pt x="518203" y="115544"/>
                      <a:pt x="504104" y="115544"/>
                      <a:pt x="496979" y="116434"/>
                    </a:cubicBezTo>
                    <a:cubicBezTo>
                      <a:pt x="489855" y="117325"/>
                      <a:pt x="483769" y="99662"/>
                      <a:pt x="476646" y="99662"/>
                    </a:cubicBezTo>
                    <a:cubicBezTo>
                      <a:pt x="469521" y="99662"/>
                      <a:pt x="463436" y="94319"/>
                      <a:pt x="463436" y="89125"/>
                    </a:cubicBezTo>
                    <a:cubicBezTo>
                      <a:pt x="463436" y="83930"/>
                      <a:pt x="446664" y="80368"/>
                      <a:pt x="437907" y="81110"/>
                    </a:cubicBezTo>
                    <a:cubicBezTo>
                      <a:pt x="429150" y="82000"/>
                      <a:pt x="427369" y="73985"/>
                      <a:pt x="423807" y="73985"/>
                    </a:cubicBezTo>
                    <a:cubicBezTo>
                      <a:pt x="420245" y="73985"/>
                      <a:pt x="406145" y="69533"/>
                      <a:pt x="401692" y="64338"/>
                    </a:cubicBezTo>
                    <a:cubicBezTo>
                      <a:pt x="397240" y="58995"/>
                      <a:pt x="371711" y="57214"/>
                      <a:pt x="367259" y="63447"/>
                    </a:cubicBezTo>
                    <a:cubicBezTo>
                      <a:pt x="362806" y="69681"/>
                      <a:pt x="354049" y="66119"/>
                      <a:pt x="346034" y="66119"/>
                    </a:cubicBezTo>
                    <a:cubicBezTo>
                      <a:pt x="338019" y="66119"/>
                      <a:pt x="323919" y="78438"/>
                      <a:pt x="319615" y="84672"/>
                    </a:cubicBezTo>
                    <a:cubicBezTo>
                      <a:pt x="316943" y="88531"/>
                      <a:pt x="304327" y="89273"/>
                      <a:pt x="294977" y="89273"/>
                    </a:cubicBezTo>
                    <a:cubicBezTo>
                      <a:pt x="295274" y="96842"/>
                      <a:pt x="295274" y="102928"/>
                      <a:pt x="294086" y="104857"/>
                    </a:cubicBezTo>
                    <a:cubicBezTo>
                      <a:pt x="289485" y="111833"/>
                      <a:pt x="255200" y="118067"/>
                      <a:pt x="229671" y="118957"/>
                    </a:cubicBezTo>
                    <a:cubicBezTo>
                      <a:pt x="204142" y="119848"/>
                      <a:pt x="202361" y="86305"/>
                      <a:pt x="175052" y="86305"/>
                    </a:cubicBezTo>
                    <a:cubicBezTo>
                      <a:pt x="155163" y="86305"/>
                      <a:pt x="140024" y="68048"/>
                      <a:pt x="138985" y="50980"/>
                    </a:cubicBezTo>
                    <a:cubicBezTo>
                      <a:pt x="127260" y="46527"/>
                      <a:pt x="115980" y="38810"/>
                      <a:pt x="117613" y="35544"/>
                    </a:cubicBezTo>
                    <a:cubicBezTo>
                      <a:pt x="119987" y="30795"/>
                      <a:pt x="125776" y="1407"/>
                      <a:pt x="111676" y="8383"/>
                    </a:cubicBezTo>
                    <a:cubicBezTo>
                      <a:pt x="97575" y="15507"/>
                      <a:pt x="77538" y="37770"/>
                      <a:pt x="51565" y="34357"/>
                    </a:cubicBezTo>
                    <a:cubicBezTo>
                      <a:pt x="25591" y="30795"/>
                      <a:pt x="44441" y="28420"/>
                      <a:pt x="31527" y="22631"/>
                    </a:cubicBezTo>
                    <a:cubicBezTo>
                      <a:pt x="18615" y="16695"/>
                      <a:pt x="26778" y="2594"/>
                      <a:pt x="13866" y="220"/>
                    </a:cubicBezTo>
                    <a:cubicBezTo>
                      <a:pt x="953" y="-2155"/>
                      <a:pt x="10303" y="15507"/>
                      <a:pt x="3327" y="15507"/>
                    </a:cubicBezTo>
                    <a:cubicBezTo>
                      <a:pt x="-3648" y="15507"/>
                      <a:pt x="2140" y="35544"/>
                      <a:pt x="4515" y="40294"/>
                    </a:cubicBezTo>
                    <a:cubicBezTo>
                      <a:pt x="6890" y="45043"/>
                      <a:pt x="-235" y="70869"/>
                      <a:pt x="4515" y="72056"/>
                    </a:cubicBezTo>
                    <a:cubicBezTo>
                      <a:pt x="9264" y="73243"/>
                      <a:pt x="19802" y="92093"/>
                      <a:pt x="18615" y="95655"/>
                    </a:cubicBezTo>
                    <a:cubicBezTo>
                      <a:pt x="17428" y="99217"/>
                      <a:pt x="29153" y="110943"/>
                      <a:pt x="29153" y="119254"/>
                    </a:cubicBezTo>
                    <a:cubicBezTo>
                      <a:pt x="29153" y="127566"/>
                      <a:pt x="39691" y="136917"/>
                      <a:pt x="45628" y="136917"/>
                    </a:cubicBezTo>
                    <a:cubicBezTo>
                      <a:pt x="51565" y="136917"/>
                      <a:pt x="59728" y="140479"/>
                      <a:pt x="57353" y="147454"/>
                    </a:cubicBezTo>
                    <a:cubicBezTo>
                      <a:pt x="54978" y="154579"/>
                      <a:pt x="60915" y="165117"/>
                      <a:pt x="53791" y="165117"/>
                    </a:cubicBezTo>
                    <a:cubicBezTo>
                      <a:pt x="46667" y="165117"/>
                      <a:pt x="47854" y="185154"/>
                      <a:pt x="42066" y="188716"/>
                    </a:cubicBezTo>
                    <a:cubicBezTo>
                      <a:pt x="36129" y="192278"/>
                      <a:pt x="40878" y="213502"/>
                      <a:pt x="45628" y="215877"/>
                    </a:cubicBezTo>
                    <a:cubicBezTo>
                      <a:pt x="50377" y="218252"/>
                      <a:pt x="60915" y="224189"/>
                      <a:pt x="59728" y="232352"/>
                    </a:cubicBezTo>
                    <a:cubicBezTo>
                      <a:pt x="58540" y="240663"/>
                      <a:pt x="84514" y="253576"/>
                      <a:pt x="92678" y="254763"/>
                    </a:cubicBezTo>
                    <a:cubicBezTo>
                      <a:pt x="100841" y="255951"/>
                      <a:pt x="102028" y="267676"/>
                      <a:pt x="106778" y="272426"/>
                    </a:cubicBezTo>
                    <a:cubicBezTo>
                      <a:pt x="111527" y="277175"/>
                      <a:pt x="103216" y="286526"/>
                      <a:pt x="104403" y="292463"/>
                    </a:cubicBezTo>
                    <a:cubicBezTo>
                      <a:pt x="105590" y="298400"/>
                      <a:pt x="116128" y="303001"/>
                      <a:pt x="114941" y="312500"/>
                    </a:cubicBezTo>
                    <a:cubicBezTo>
                      <a:pt x="114199" y="318140"/>
                      <a:pt x="123846" y="327787"/>
                      <a:pt x="131712" y="335950"/>
                    </a:cubicBezTo>
                    <a:cubicBezTo>
                      <a:pt x="134384" y="335208"/>
                      <a:pt x="136907" y="334615"/>
                      <a:pt x="138985" y="334615"/>
                    </a:cubicBezTo>
                    <a:cubicBezTo>
                      <a:pt x="147000" y="334615"/>
                      <a:pt x="146555" y="325858"/>
                      <a:pt x="152640" y="331052"/>
                    </a:cubicBezTo>
                    <a:cubicBezTo>
                      <a:pt x="158874" y="336396"/>
                      <a:pt x="167185" y="330607"/>
                      <a:pt x="173419" y="330162"/>
                    </a:cubicBezTo>
                    <a:cubicBezTo>
                      <a:pt x="179653" y="329717"/>
                      <a:pt x="196276" y="361479"/>
                      <a:pt x="203846" y="376915"/>
                    </a:cubicBezTo>
                    <a:cubicBezTo>
                      <a:pt x="211415" y="392351"/>
                      <a:pt x="210970" y="397694"/>
                      <a:pt x="221063" y="404225"/>
                    </a:cubicBezTo>
                    <a:cubicBezTo>
                      <a:pt x="231155" y="410904"/>
                      <a:pt x="242732" y="407341"/>
                      <a:pt x="257278" y="422332"/>
                    </a:cubicBezTo>
                    <a:cubicBezTo>
                      <a:pt x="271823" y="437323"/>
                      <a:pt x="309374" y="447564"/>
                      <a:pt x="325255" y="448306"/>
                    </a:cubicBezTo>
                    <a:cubicBezTo>
                      <a:pt x="341136" y="449196"/>
                      <a:pt x="353010" y="431089"/>
                      <a:pt x="373343" y="435096"/>
                    </a:cubicBezTo>
                    <a:cubicBezTo>
                      <a:pt x="393678" y="439104"/>
                      <a:pt x="388779" y="465078"/>
                      <a:pt x="396201" y="474428"/>
                    </a:cubicBezTo>
                    <a:cubicBezTo>
                      <a:pt x="403770" y="483630"/>
                      <a:pt x="486144" y="489864"/>
                      <a:pt x="500393" y="493871"/>
                    </a:cubicBezTo>
                    <a:cubicBezTo>
                      <a:pt x="505588" y="495356"/>
                      <a:pt x="517907" y="496246"/>
                      <a:pt x="531561" y="496543"/>
                    </a:cubicBezTo>
                    <a:cubicBezTo>
                      <a:pt x="531265" y="493575"/>
                      <a:pt x="530968" y="490903"/>
                      <a:pt x="530819" y="489122"/>
                    </a:cubicBezTo>
                    <a:cubicBezTo>
                      <a:pt x="529632" y="475022"/>
                      <a:pt x="540318" y="463148"/>
                      <a:pt x="549669" y="458547"/>
                    </a:cubicBezTo>
                    <a:cubicBezTo>
                      <a:pt x="559020" y="453798"/>
                      <a:pt x="567331" y="451423"/>
                      <a:pt x="576830" y="450235"/>
                    </a:cubicBezTo>
                    <a:cubicBezTo>
                      <a:pt x="586329" y="449048"/>
                      <a:pt x="576830" y="430198"/>
                      <a:pt x="569706" y="4278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2" name="Freeform: Shape 821">
                <a:extLst>
                  <a:ext uri="{FF2B5EF4-FFF2-40B4-BE49-F238E27FC236}">
                    <a16:creationId xmlns:a16="http://schemas.microsoft.com/office/drawing/2014/main" id="{1794F3DF-AA94-0CE9-B636-B43C47479D30}"/>
                  </a:ext>
                </a:extLst>
              </p:cNvPr>
              <p:cNvSpPr/>
              <p:nvPr/>
            </p:nvSpPr>
            <p:spPr>
              <a:xfrm>
                <a:off x="7290635" y="3344083"/>
                <a:ext cx="1330585" cy="619347"/>
              </a:xfrm>
              <a:custGeom>
                <a:avLst/>
                <a:gdLst>
                  <a:gd name="connsiteX0" fmla="*/ 1208130 w 1213474"/>
                  <a:gd name="connsiteY0" fmla="*/ 231205 h 564835"/>
                  <a:gd name="connsiteX1" fmla="*/ 1197593 w 1213474"/>
                  <a:gd name="connsiteY1" fmla="*/ 230315 h 564835"/>
                  <a:gd name="connsiteX2" fmla="*/ 1173697 w 1213474"/>
                  <a:gd name="connsiteY2" fmla="*/ 234767 h 564835"/>
                  <a:gd name="connsiteX3" fmla="*/ 1158706 w 1213474"/>
                  <a:gd name="connsiteY3" fmla="*/ 222448 h 564835"/>
                  <a:gd name="connsiteX4" fmla="*/ 1152324 w 1213474"/>
                  <a:gd name="connsiteY4" fmla="*/ 211168 h 564835"/>
                  <a:gd name="connsiteX5" fmla="*/ 1133771 w 1213474"/>
                  <a:gd name="connsiteY5" fmla="*/ 195881 h 564835"/>
                  <a:gd name="connsiteX6" fmla="*/ 1114625 w 1213474"/>
                  <a:gd name="connsiteY6" fmla="*/ 180000 h 564835"/>
                  <a:gd name="connsiteX7" fmla="*/ 1084792 w 1213474"/>
                  <a:gd name="connsiteY7" fmla="*/ 188608 h 564835"/>
                  <a:gd name="connsiteX8" fmla="*/ 1055701 w 1213474"/>
                  <a:gd name="connsiteY8" fmla="*/ 184007 h 564835"/>
                  <a:gd name="connsiteX9" fmla="*/ 1032547 w 1213474"/>
                  <a:gd name="connsiteY9" fmla="*/ 167532 h 564835"/>
                  <a:gd name="connsiteX10" fmla="*/ 1015330 w 1213474"/>
                  <a:gd name="connsiteY10" fmla="*/ 186679 h 564835"/>
                  <a:gd name="connsiteX11" fmla="*/ 984162 w 1213474"/>
                  <a:gd name="connsiteY11" fmla="*/ 133098 h 564835"/>
                  <a:gd name="connsiteX12" fmla="*/ 929246 w 1213474"/>
                  <a:gd name="connsiteY12" fmla="*/ 68238 h 564835"/>
                  <a:gd name="connsiteX13" fmla="*/ 920637 w 1213474"/>
                  <a:gd name="connsiteY13" fmla="*/ 45678 h 564835"/>
                  <a:gd name="connsiteX14" fmla="*/ 900748 w 1213474"/>
                  <a:gd name="connsiteY14" fmla="*/ 43748 h 564835"/>
                  <a:gd name="connsiteX15" fmla="*/ 873587 w 1213474"/>
                  <a:gd name="connsiteY15" fmla="*/ 59036 h 564835"/>
                  <a:gd name="connsiteX16" fmla="*/ 841083 w 1213474"/>
                  <a:gd name="connsiteY16" fmla="*/ 72245 h 564835"/>
                  <a:gd name="connsiteX17" fmla="*/ 818523 w 1213474"/>
                  <a:gd name="connsiteY17" fmla="*/ 77588 h 564835"/>
                  <a:gd name="connsiteX18" fmla="*/ 829061 w 1213474"/>
                  <a:gd name="connsiteY18" fmla="*/ 58442 h 564835"/>
                  <a:gd name="connsiteX19" fmla="*/ 813179 w 1213474"/>
                  <a:gd name="connsiteY19" fmla="*/ 56512 h 564835"/>
                  <a:gd name="connsiteX20" fmla="*/ 799228 w 1213474"/>
                  <a:gd name="connsiteY20" fmla="*/ 54583 h 564835"/>
                  <a:gd name="connsiteX21" fmla="*/ 790620 w 1213474"/>
                  <a:gd name="connsiteY21" fmla="*/ 52653 h 564835"/>
                  <a:gd name="connsiteX22" fmla="*/ 779339 w 1213474"/>
                  <a:gd name="connsiteY22" fmla="*/ 45381 h 564835"/>
                  <a:gd name="connsiteX23" fmla="*/ 752178 w 1213474"/>
                  <a:gd name="connsiteY23" fmla="*/ 49982 h 564835"/>
                  <a:gd name="connsiteX24" fmla="*/ 755444 w 1213474"/>
                  <a:gd name="connsiteY24" fmla="*/ 37366 h 564835"/>
                  <a:gd name="connsiteX25" fmla="*/ 750100 w 1213474"/>
                  <a:gd name="connsiteY25" fmla="*/ 16142 h 564835"/>
                  <a:gd name="connsiteX26" fmla="*/ 730954 w 1213474"/>
                  <a:gd name="connsiteY26" fmla="*/ 4268 h 564835"/>
                  <a:gd name="connsiteX27" fmla="*/ 707800 w 1213474"/>
                  <a:gd name="connsiteY27" fmla="*/ 1003 h 564835"/>
                  <a:gd name="connsiteX28" fmla="*/ 670694 w 1213474"/>
                  <a:gd name="connsiteY28" fmla="*/ 9611 h 564835"/>
                  <a:gd name="connsiteX29" fmla="*/ 627059 w 1213474"/>
                  <a:gd name="connsiteY29" fmla="*/ 24156 h 564835"/>
                  <a:gd name="connsiteX30" fmla="*/ 584758 w 1213474"/>
                  <a:gd name="connsiteY30" fmla="*/ 32171 h 564835"/>
                  <a:gd name="connsiteX31" fmla="*/ 554331 w 1213474"/>
                  <a:gd name="connsiteY31" fmla="*/ 41373 h 564835"/>
                  <a:gd name="connsiteX32" fmla="*/ 509360 w 1213474"/>
                  <a:gd name="connsiteY32" fmla="*/ 50576 h 564835"/>
                  <a:gd name="connsiteX33" fmla="*/ 473590 w 1213474"/>
                  <a:gd name="connsiteY33" fmla="*/ 54583 h 564835"/>
                  <a:gd name="connsiteX34" fmla="*/ 448358 w 1213474"/>
                  <a:gd name="connsiteY34" fmla="*/ 55919 h 564835"/>
                  <a:gd name="connsiteX35" fmla="*/ 449694 w 1213474"/>
                  <a:gd name="connsiteY35" fmla="*/ 81002 h 564835"/>
                  <a:gd name="connsiteX36" fmla="*/ 476113 w 1213474"/>
                  <a:gd name="connsiteY36" fmla="*/ 94212 h 564835"/>
                  <a:gd name="connsiteX37" fmla="*/ 444351 w 1213474"/>
                  <a:gd name="connsiteY37" fmla="*/ 99555 h 564835"/>
                  <a:gd name="connsiteX38" fmla="*/ 439008 w 1213474"/>
                  <a:gd name="connsiteY38" fmla="*/ 120779 h 564835"/>
                  <a:gd name="connsiteX39" fmla="*/ 420455 w 1213474"/>
                  <a:gd name="connsiteY39" fmla="*/ 136660 h 564835"/>
                  <a:gd name="connsiteX40" fmla="*/ 428470 w 1213474"/>
                  <a:gd name="connsiteY40" fmla="*/ 152541 h 564835"/>
                  <a:gd name="connsiteX41" fmla="*/ 449694 w 1213474"/>
                  <a:gd name="connsiteY41" fmla="*/ 159221 h 564835"/>
                  <a:gd name="connsiteX42" fmla="*/ 457560 w 1213474"/>
                  <a:gd name="connsiteY42" fmla="*/ 180445 h 564835"/>
                  <a:gd name="connsiteX43" fmla="*/ 439008 w 1213474"/>
                  <a:gd name="connsiteY43" fmla="*/ 190983 h 564835"/>
                  <a:gd name="connsiteX44" fmla="*/ 416448 w 1213474"/>
                  <a:gd name="connsiteY44" fmla="*/ 181781 h 564835"/>
                  <a:gd name="connsiteX45" fmla="*/ 405909 w 1213474"/>
                  <a:gd name="connsiteY45" fmla="*/ 196326 h 564835"/>
                  <a:gd name="connsiteX46" fmla="*/ 391364 w 1213474"/>
                  <a:gd name="connsiteY46" fmla="*/ 187124 h 564835"/>
                  <a:gd name="connsiteX47" fmla="*/ 371476 w 1213474"/>
                  <a:gd name="connsiteY47" fmla="*/ 177922 h 564835"/>
                  <a:gd name="connsiteX48" fmla="*/ 342385 w 1213474"/>
                  <a:gd name="connsiteY48" fmla="*/ 176586 h 564835"/>
                  <a:gd name="connsiteX49" fmla="*/ 325168 w 1213474"/>
                  <a:gd name="connsiteY49" fmla="*/ 175250 h 564835"/>
                  <a:gd name="connsiteX50" fmla="*/ 296077 w 1213474"/>
                  <a:gd name="connsiteY50" fmla="*/ 184452 h 564835"/>
                  <a:gd name="connsiteX51" fmla="*/ 268322 w 1213474"/>
                  <a:gd name="connsiteY51" fmla="*/ 187124 h 564835"/>
                  <a:gd name="connsiteX52" fmla="*/ 251105 w 1213474"/>
                  <a:gd name="connsiteY52" fmla="*/ 187124 h 564835"/>
                  <a:gd name="connsiteX53" fmla="*/ 243090 w 1213474"/>
                  <a:gd name="connsiteY53" fmla="*/ 183116 h 564835"/>
                  <a:gd name="connsiteX54" fmla="*/ 218007 w 1213474"/>
                  <a:gd name="connsiteY54" fmla="*/ 161892 h 564835"/>
                  <a:gd name="connsiteX55" fmla="*/ 183573 w 1213474"/>
                  <a:gd name="connsiteY55" fmla="*/ 151354 h 564835"/>
                  <a:gd name="connsiteX56" fmla="*/ 162349 w 1213474"/>
                  <a:gd name="connsiteY56" fmla="*/ 151354 h 564835"/>
                  <a:gd name="connsiteX57" fmla="*/ 146468 w 1213474"/>
                  <a:gd name="connsiteY57" fmla="*/ 151354 h 564835"/>
                  <a:gd name="connsiteX58" fmla="*/ 123907 w 1213474"/>
                  <a:gd name="connsiteY58" fmla="*/ 158033 h 564835"/>
                  <a:gd name="connsiteX59" fmla="*/ 92145 w 1213474"/>
                  <a:gd name="connsiteY59" fmla="*/ 172578 h 564835"/>
                  <a:gd name="connsiteX60" fmla="*/ 76264 w 1213474"/>
                  <a:gd name="connsiteY60" fmla="*/ 187124 h 564835"/>
                  <a:gd name="connsiteX61" fmla="*/ 68249 w 1213474"/>
                  <a:gd name="connsiteY61" fmla="*/ 203005 h 564835"/>
                  <a:gd name="connsiteX62" fmla="*/ 65578 w 1213474"/>
                  <a:gd name="connsiteY62" fmla="*/ 221558 h 564835"/>
                  <a:gd name="connsiteX63" fmla="*/ 41682 w 1213474"/>
                  <a:gd name="connsiteY63" fmla="*/ 201669 h 564835"/>
                  <a:gd name="connsiteX64" fmla="*/ 24465 w 1213474"/>
                  <a:gd name="connsiteY64" fmla="*/ 212207 h 564835"/>
                  <a:gd name="connsiteX65" fmla="*/ 8584 w 1213474"/>
                  <a:gd name="connsiteY65" fmla="*/ 230760 h 564835"/>
                  <a:gd name="connsiteX66" fmla="*/ 17786 w 1213474"/>
                  <a:gd name="connsiteY66" fmla="*/ 245305 h 564835"/>
                  <a:gd name="connsiteX67" fmla="*/ 7248 w 1213474"/>
                  <a:gd name="connsiteY67" fmla="*/ 254507 h 564835"/>
                  <a:gd name="connsiteX68" fmla="*/ 569 w 1213474"/>
                  <a:gd name="connsiteY68" fmla="*/ 273060 h 564835"/>
                  <a:gd name="connsiteX69" fmla="*/ 17786 w 1213474"/>
                  <a:gd name="connsiteY69" fmla="*/ 284934 h 564835"/>
                  <a:gd name="connsiteX70" fmla="*/ 23129 w 1213474"/>
                  <a:gd name="connsiteY70" fmla="*/ 300815 h 564835"/>
                  <a:gd name="connsiteX71" fmla="*/ 44353 w 1213474"/>
                  <a:gd name="connsiteY71" fmla="*/ 299479 h 564835"/>
                  <a:gd name="connsiteX72" fmla="*/ 62906 w 1213474"/>
                  <a:gd name="connsiteY72" fmla="*/ 320704 h 564835"/>
                  <a:gd name="connsiteX73" fmla="*/ 66913 w 1213474"/>
                  <a:gd name="connsiteY73" fmla="*/ 339256 h 564835"/>
                  <a:gd name="connsiteX74" fmla="*/ 73593 w 1213474"/>
                  <a:gd name="connsiteY74" fmla="*/ 352466 h 564835"/>
                  <a:gd name="connsiteX75" fmla="*/ 83240 w 1213474"/>
                  <a:gd name="connsiteY75" fmla="*/ 358255 h 564835"/>
                  <a:gd name="connsiteX76" fmla="*/ 88583 w 1213474"/>
                  <a:gd name="connsiteY76" fmla="*/ 354247 h 564835"/>
                  <a:gd name="connsiteX77" fmla="*/ 151217 w 1213474"/>
                  <a:gd name="connsiteY77" fmla="*/ 333913 h 564835"/>
                  <a:gd name="connsiteX78" fmla="*/ 197080 w 1213474"/>
                  <a:gd name="connsiteY78" fmla="*/ 342670 h 564835"/>
                  <a:gd name="connsiteX79" fmla="*/ 200642 w 1213474"/>
                  <a:gd name="connsiteY79" fmla="*/ 386752 h 564835"/>
                  <a:gd name="connsiteX80" fmla="*/ 171551 w 1213474"/>
                  <a:gd name="connsiteY80" fmla="*/ 394618 h 564835"/>
                  <a:gd name="connsiteX81" fmla="*/ 134446 w 1213474"/>
                  <a:gd name="connsiteY81" fmla="*/ 407827 h 564835"/>
                  <a:gd name="connsiteX82" fmla="*/ 129993 w 1213474"/>
                  <a:gd name="connsiteY82" fmla="*/ 424599 h 564835"/>
                  <a:gd name="connsiteX83" fmla="*/ 115003 w 1213474"/>
                  <a:gd name="connsiteY83" fmla="*/ 434247 h 564835"/>
                  <a:gd name="connsiteX84" fmla="*/ 138008 w 1213474"/>
                  <a:gd name="connsiteY84" fmla="*/ 453690 h 564835"/>
                  <a:gd name="connsiteX85" fmla="*/ 147655 w 1213474"/>
                  <a:gd name="connsiteY85" fmla="*/ 476547 h 564835"/>
                  <a:gd name="connsiteX86" fmla="*/ 168879 w 1213474"/>
                  <a:gd name="connsiteY86" fmla="*/ 488866 h 564835"/>
                  <a:gd name="connsiteX87" fmla="*/ 182980 w 1213474"/>
                  <a:gd name="connsiteY87" fmla="*/ 503857 h 564835"/>
                  <a:gd name="connsiteX88" fmla="*/ 192627 w 1213474"/>
                  <a:gd name="connsiteY88" fmla="*/ 540072 h 564835"/>
                  <a:gd name="connsiteX89" fmla="*/ 196338 w 1213474"/>
                  <a:gd name="connsiteY89" fmla="*/ 519886 h 564835"/>
                  <a:gd name="connsiteX90" fmla="*/ 227210 w 1213474"/>
                  <a:gd name="connsiteY90" fmla="*/ 503560 h 564835"/>
                  <a:gd name="connsiteX91" fmla="*/ 263721 w 1213474"/>
                  <a:gd name="connsiteY91" fmla="*/ 531908 h 564835"/>
                  <a:gd name="connsiteX92" fmla="*/ 284945 w 1213474"/>
                  <a:gd name="connsiteY92" fmla="*/ 536658 h 564835"/>
                  <a:gd name="connsiteX93" fmla="*/ 288507 w 1213474"/>
                  <a:gd name="connsiteY93" fmla="*/ 404711 h 564835"/>
                  <a:gd name="connsiteX94" fmla="*/ 364055 w 1213474"/>
                  <a:gd name="connsiteY94" fmla="*/ 384525 h 564835"/>
                  <a:gd name="connsiteX95" fmla="*/ 366578 w 1213474"/>
                  <a:gd name="connsiteY95" fmla="*/ 379479 h 564835"/>
                  <a:gd name="connsiteX96" fmla="*/ 393887 w 1213474"/>
                  <a:gd name="connsiteY96" fmla="*/ 380369 h 564835"/>
                  <a:gd name="connsiteX97" fmla="*/ 406206 w 1213474"/>
                  <a:gd name="connsiteY97" fmla="*/ 366269 h 564835"/>
                  <a:gd name="connsiteX98" fmla="*/ 413330 w 1213474"/>
                  <a:gd name="connsiteY98" fmla="*/ 383932 h 564835"/>
                  <a:gd name="connsiteX99" fmla="*/ 429212 w 1213474"/>
                  <a:gd name="connsiteY99" fmla="*/ 423115 h 564835"/>
                  <a:gd name="connsiteX100" fmla="*/ 464091 w 1213474"/>
                  <a:gd name="connsiteY100" fmla="*/ 461259 h 564835"/>
                  <a:gd name="connsiteX101" fmla="*/ 502978 w 1213474"/>
                  <a:gd name="connsiteY101" fmla="*/ 458885 h 564835"/>
                  <a:gd name="connsiteX102" fmla="*/ 563088 w 1213474"/>
                  <a:gd name="connsiteY102" fmla="*/ 461259 h 564835"/>
                  <a:gd name="connsiteX103" fmla="*/ 586688 w 1213474"/>
                  <a:gd name="connsiteY103" fmla="*/ 478922 h 564835"/>
                  <a:gd name="connsiteX104" fmla="*/ 593812 w 1213474"/>
                  <a:gd name="connsiteY104" fmla="*/ 507122 h 564835"/>
                  <a:gd name="connsiteX105" fmla="*/ 610287 w 1213474"/>
                  <a:gd name="connsiteY105" fmla="*/ 537845 h 564835"/>
                  <a:gd name="connsiteX106" fmla="*/ 636261 w 1213474"/>
                  <a:gd name="connsiteY106" fmla="*/ 544969 h 564835"/>
                  <a:gd name="connsiteX107" fmla="*/ 661047 w 1213474"/>
                  <a:gd name="connsiteY107" fmla="*/ 560257 h 564835"/>
                  <a:gd name="connsiteX108" fmla="*/ 675147 w 1213474"/>
                  <a:gd name="connsiteY108" fmla="*/ 555507 h 564835"/>
                  <a:gd name="connsiteX109" fmla="*/ 705722 w 1213474"/>
                  <a:gd name="connsiteY109" fmla="*/ 531908 h 564835"/>
                  <a:gd name="connsiteX110" fmla="*/ 722939 w 1213474"/>
                  <a:gd name="connsiteY110" fmla="*/ 530276 h 564835"/>
                  <a:gd name="connsiteX111" fmla="*/ 731993 w 1213474"/>
                  <a:gd name="connsiteY111" fmla="*/ 513652 h 564835"/>
                  <a:gd name="connsiteX112" fmla="*/ 750545 w 1213474"/>
                  <a:gd name="connsiteY112" fmla="*/ 493319 h 564835"/>
                  <a:gd name="connsiteX113" fmla="*/ 791065 w 1213474"/>
                  <a:gd name="connsiteY113" fmla="*/ 492428 h 564835"/>
                  <a:gd name="connsiteX114" fmla="*/ 817484 w 1213474"/>
                  <a:gd name="connsiteY114" fmla="*/ 487975 h 564835"/>
                  <a:gd name="connsiteX115" fmla="*/ 848355 w 1213474"/>
                  <a:gd name="connsiteY115" fmla="*/ 475656 h 564835"/>
                  <a:gd name="connsiteX116" fmla="*/ 887984 w 1213474"/>
                  <a:gd name="connsiteY116" fmla="*/ 487085 h 564835"/>
                  <a:gd name="connsiteX117" fmla="*/ 964719 w 1213474"/>
                  <a:gd name="connsiteY117" fmla="*/ 491538 h 564835"/>
                  <a:gd name="connsiteX118" fmla="*/ 992919 w 1213474"/>
                  <a:gd name="connsiteY118" fmla="*/ 499404 h 564835"/>
                  <a:gd name="connsiteX119" fmla="*/ 1017854 w 1213474"/>
                  <a:gd name="connsiteY119" fmla="*/ 509051 h 564835"/>
                  <a:gd name="connsiteX120" fmla="*/ 1017112 w 1213474"/>
                  <a:gd name="connsiteY120" fmla="*/ 496881 h 564835"/>
                  <a:gd name="connsiteX121" fmla="*/ 1032993 w 1213474"/>
                  <a:gd name="connsiteY121" fmla="*/ 474321 h 564835"/>
                  <a:gd name="connsiteX122" fmla="*/ 1021119 w 1213474"/>
                  <a:gd name="connsiteY122" fmla="*/ 441222 h 564835"/>
                  <a:gd name="connsiteX123" fmla="*/ 1014440 w 1213474"/>
                  <a:gd name="connsiteY123" fmla="*/ 415397 h 564835"/>
                  <a:gd name="connsiteX124" fmla="*/ 1031657 w 1213474"/>
                  <a:gd name="connsiteY124" fmla="*/ 403672 h 564835"/>
                  <a:gd name="connsiteX125" fmla="*/ 1059709 w 1213474"/>
                  <a:gd name="connsiteY125" fmla="*/ 398180 h 564835"/>
                  <a:gd name="connsiteX126" fmla="*/ 1081082 w 1213474"/>
                  <a:gd name="connsiteY126" fmla="*/ 403672 h 564835"/>
                  <a:gd name="connsiteX127" fmla="*/ 1081082 w 1213474"/>
                  <a:gd name="connsiteY127" fmla="*/ 389572 h 564835"/>
                  <a:gd name="connsiteX128" fmla="*/ 1099337 w 1213474"/>
                  <a:gd name="connsiteY128" fmla="*/ 332132 h 564835"/>
                  <a:gd name="connsiteX129" fmla="*/ 1119523 w 1213474"/>
                  <a:gd name="connsiteY129" fmla="*/ 332132 h 564835"/>
                  <a:gd name="connsiteX130" fmla="*/ 1146981 w 1213474"/>
                  <a:gd name="connsiteY130" fmla="*/ 334507 h 564835"/>
                  <a:gd name="connsiteX131" fmla="*/ 1175033 w 1213474"/>
                  <a:gd name="connsiteY131" fmla="*/ 324117 h 564835"/>
                  <a:gd name="connsiteX132" fmla="*/ 1170728 w 1213474"/>
                  <a:gd name="connsiteY132" fmla="*/ 300221 h 564835"/>
                  <a:gd name="connsiteX133" fmla="*/ 1190320 w 1213474"/>
                  <a:gd name="connsiteY133" fmla="*/ 277661 h 564835"/>
                  <a:gd name="connsiteX134" fmla="*/ 1203085 w 1213474"/>
                  <a:gd name="connsiteY134" fmla="*/ 261186 h 564835"/>
                  <a:gd name="connsiteX135" fmla="*/ 1213474 w 1213474"/>
                  <a:gd name="connsiteY135" fmla="*/ 242040 h 564835"/>
                  <a:gd name="connsiteX136" fmla="*/ 1207240 w 1213474"/>
                  <a:gd name="connsiteY136" fmla="*/ 230908 h 564835"/>
                  <a:gd name="connsiteX137" fmla="*/ 452959 w 1213474"/>
                  <a:gd name="connsiteY137" fmla="*/ 360481 h 564835"/>
                  <a:gd name="connsiteX138" fmla="*/ 411549 w 1213474"/>
                  <a:gd name="connsiteY138" fmla="*/ 349201 h 564835"/>
                  <a:gd name="connsiteX139" fmla="*/ 452959 w 1213474"/>
                  <a:gd name="connsiteY139" fmla="*/ 360481 h 564835"/>
                  <a:gd name="connsiteX140" fmla="*/ 954032 w 1213474"/>
                  <a:gd name="connsiteY140" fmla="*/ 357364 h 564835"/>
                  <a:gd name="connsiteX141" fmla="*/ 852511 w 1213474"/>
                  <a:gd name="connsiteY141" fmla="*/ 368792 h 564835"/>
                  <a:gd name="connsiteX142" fmla="*/ 836630 w 1213474"/>
                  <a:gd name="connsiteY142" fmla="*/ 406788 h 564835"/>
                  <a:gd name="connsiteX143" fmla="*/ 833068 w 1213474"/>
                  <a:gd name="connsiteY143" fmla="*/ 358255 h 564835"/>
                  <a:gd name="connsiteX144" fmla="*/ 909802 w 1213474"/>
                  <a:gd name="connsiteY144" fmla="*/ 346826 h 564835"/>
                  <a:gd name="connsiteX145" fmla="*/ 984755 w 1213474"/>
                  <a:gd name="connsiteY145" fmla="*/ 343264 h 564835"/>
                  <a:gd name="connsiteX146" fmla="*/ 953884 w 1213474"/>
                  <a:gd name="connsiteY146" fmla="*/ 357364 h 56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1213474" h="564835">
                    <a:moveTo>
                      <a:pt x="1208130" y="231205"/>
                    </a:moveTo>
                    <a:cubicBezTo>
                      <a:pt x="1207240" y="225120"/>
                      <a:pt x="1201897" y="227643"/>
                      <a:pt x="1197593" y="230315"/>
                    </a:cubicBezTo>
                    <a:cubicBezTo>
                      <a:pt x="1193140" y="232986"/>
                      <a:pt x="1179040" y="234767"/>
                      <a:pt x="1173697" y="234767"/>
                    </a:cubicBezTo>
                    <a:cubicBezTo>
                      <a:pt x="1168353" y="234767"/>
                      <a:pt x="1158706" y="227643"/>
                      <a:pt x="1158706" y="222448"/>
                    </a:cubicBezTo>
                    <a:cubicBezTo>
                      <a:pt x="1158706" y="217253"/>
                      <a:pt x="1157519" y="211168"/>
                      <a:pt x="1152324" y="211168"/>
                    </a:cubicBezTo>
                    <a:cubicBezTo>
                      <a:pt x="1147129" y="211168"/>
                      <a:pt x="1139115" y="208497"/>
                      <a:pt x="1133771" y="195881"/>
                    </a:cubicBezTo>
                    <a:cubicBezTo>
                      <a:pt x="1128428" y="183265"/>
                      <a:pt x="1120562" y="183265"/>
                      <a:pt x="1114625" y="180000"/>
                    </a:cubicBezTo>
                    <a:cubicBezTo>
                      <a:pt x="1108688" y="176734"/>
                      <a:pt x="1092065" y="185936"/>
                      <a:pt x="1084792" y="188608"/>
                    </a:cubicBezTo>
                    <a:cubicBezTo>
                      <a:pt x="1077519" y="191280"/>
                      <a:pt x="1064904" y="185936"/>
                      <a:pt x="1055701" y="184007"/>
                    </a:cubicBezTo>
                    <a:cubicBezTo>
                      <a:pt x="1046499" y="182077"/>
                      <a:pt x="1041156" y="165454"/>
                      <a:pt x="1032547" y="167532"/>
                    </a:cubicBezTo>
                    <a:cubicBezTo>
                      <a:pt x="1023939" y="169462"/>
                      <a:pt x="1022009" y="186679"/>
                      <a:pt x="1015330" y="186679"/>
                    </a:cubicBezTo>
                    <a:cubicBezTo>
                      <a:pt x="1008652" y="186679"/>
                      <a:pt x="996777" y="152245"/>
                      <a:pt x="984162" y="133098"/>
                    </a:cubicBezTo>
                    <a:cubicBezTo>
                      <a:pt x="971546" y="113952"/>
                      <a:pt x="949134" y="75510"/>
                      <a:pt x="929246" y="68238"/>
                    </a:cubicBezTo>
                    <a:cubicBezTo>
                      <a:pt x="909357" y="60965"/>
                      <a:pt x="915294" y="51021"/>
                      <a:pt x="920637" y="45678"/>
                    </a:cubicBezTo>
                    <a:cubicBezTo>
                      <a:pt x="925980" y="40334"/>
                      <a:pt x="908763" y="38999"/>
                      <a:pt x="900748" y="43748"/>
                    </a:cubicBezTo>
                    <a:cubicBezTo>
                      <a:pt x="892734" y="48349"/>
                      <a:pt x="882938" y="56958"/>
                      <a:pt x="873587" y="59036"/>
                    </a:cubicBezTo>
                    <a:cubicBezTo>
                      <a:pt x="864385" y="60965"/>
                      <a:pt x="851027" y="75659"/>
                      <a:pt x="841083" y="72245"/>
                    </a:cubicBezTo>
                    <a:cubicBezTo>
                      <a:pt x="831139" y="68980"/>
                      <a:pt x="826537" y="84861"/>
                      <a:pt x="818523" y="77588"/>
                    </a:cubicBezTo>
                    <a:cubicBezTo>
                      <a:pt x="810508" y="70316"/>
                      <a:pt x="829061" y="64972"/>
                      <a:pt x="829061" y="58442"/>
                    </a:cubicBezTo>
                    <a:cubicBezTo>
                      <a:pt x="829061" y="51911"/>
                      <a:pt x="816445" y="60371"/>
                      <a:pt x="813179" y="56512"/>
                    </a:cubicBezTo>
                    <a:cubicBezTo>
                      <a:pt x="809914" y="52505"/>
                      <a:pt x="799228" y="48498"/>
                      <a:pt x="799228" y="54583"/>
                    </a:cubicBezTo>
                    <a:cubicBezTo>
                      <a:pt x="799228" y="60668"/>
                      <a:pt x="790620" y="57255"/>
                      <a:pt x="790620" y="52653"/>
                    </a:cubicBezTo>
                    <a:cubicBezTo>
                      <a:pt x="790620" y="48052"/>
                      <a:pt x="784683" y="39444"/>
                      <a:pt x="779339" y="45381"/>
                    </a:cubicBezTo>
                    <a:cubicBezTo>
                      <a:pt x="773996" y="51318"/>
                      <a:pt x="756185" y="54583"/>
                      <a:pt x="752178" y="49982"/>
                    </a:cubicBezTo>
                    <a:cubicBezTo>
                      <a:pt x="748171" y="45381"/>
                      <a:pt x="754850" y="43303"/>
                      <a:pt x="755444" y="37366"/>
                    </a:cubicBezTo>
                    <a:cubicBezTo>
                      <a:pt x="756037" y="31429"/>
                      <a:pt x="748764" y="23414"/>
                      <a:pt x="750100" y="16142"/>
                    </a:cubicBezTo>
                    <a:cubicBezTo>
                      <a:pt x="751436" y="8869"/>
                      <a:pt x="737484" y="1596"/>
                      <a:pt x="730954" y="4268"/>
                    </a:cubicBezTo>
                    <a:cubicBezTo>
                      <a:pt x="724275" y="6939"/>
                      <a:pt x="715073" y="4268"/>
                      <a:pt x="707800" y="1003"/>
                    </a:cubicBezTo>
                    <a:cubicBezTo>
                      <a:pt x="700527" y="-2263"/>
                      <a:pt x="672030" y="2932"/>
                      <a:pt x="670694" y="9611"/>
                    </a:cubicBezTo>
                    <a:cubicBezTo>
                      <a:pt x="669358" y="16290"/>
                      <a:pt x="633589" y="21485"/>
                      <a:pt x="627059" y="24156"/>
                    </a:cubicBezTo>
                    <a:cubicBezTo>
                      <a:pt x="620379" y="26828"/>
                      <a:pt x="593960" y="30835"/>
                      <a:pt x="584758" y="32171"/>
                    </a:cubicBezTo>
                    <a:cubicBezTo>
                      <a:pt x="575556" y="33507"/>
                      <a:pt x="566205" y="41373"/>
                      <a:pt x="554331" y="41373"/>
                    </a:cubicBezTo>
                    <a:cubicBezTo>
                      <a:pt x="542458" y="41373"/>
                      <a:pt x="519898" y="42709"/>
                      <a:pt x="509360" y="50576"/>
                    </a:cubicBezTo>
                    <a:cubicBezTo>
                      <a:pt x="498822" y="58590"/>
                      <a:pt x="481605" y="51911"/>
                      <a:pt x="473590" y="54583"/>
                    </a:cubicBezTo>
                    <a:cubicBezTo>
                      <a:pt x="465575" y="57255"/>
                      <a:pt x="452366" y="53247"/>
                      <a:pt x="448358" y="55919"/>
                    </a:cubicBezTo>
                    <a:cubicBezTo>
                      <a:pt x="444351" y="58590"/>
                      <a:pt x="445687" y="74471"/>
                      <a:pt x="449694" y="81002"/>
                    </a:cubicBezTo>
                    <a:cubicBezTo>
                      <a:pt x="453701" y="87681"/>
                      <a:pt x="474777" y="90204"/>
                      <a:pt x="476113" y="94212"/>
                    </a:cubicBezTo>
                    <a:cubicBezTo>
                      <a:pt x="477449" y="98219"/>
                      <a:pt x="454889" y="98219"/>
                      <a:pt x="444351" y="99555"/>
                    </a:cubicBezTo>
                    <a:cubicBezTo>
                      <a:pt x="433813" y="100891"/>
                      <a:pt x="436484" y="114100"/>
                      <a:pt x="439008" y="120779"/>
                    </a:cubicBezTo>
                    <a:cubicBezTo>
                      <a:pt x="441679" y="127458"/>
                      <a:pt x="428470" y="133989"/>
                      <a:pt x="420455" y="136660"/>
                    </a:cubicBezTo>
                    <a:cubicBezTo>
                      <a:pt x="412440" y="139332"/>
                      <a:pt x="420455" y="152541"/>
                      <a:pt x="428470" y="152541"/>
                    </a:cubicBezTo>
                    <a:cubicBezTo>
                      <a:pt x="436484" y="152541"/>
                      <a:pt x="443015" y="159221"/>
                      <a:pt x="449694" y="159221"/>
                    </a:cubicBezTo>
                    <a:cubicBezTo>
                      <a:pt x="456373" y="159221"/>
                      <a:pt x="457560" y="172430"/>
                      <a:pt x="457560" y="180445"/>
                    </a:cubicBezTo>
                    <a:cubicBezTo>
                      <a:pt x="457560" y="188460"/>
                      <a:pt x="449694" y="190983"/>
                      <a:pt x="439008" y="190983"/>
                    </a:cubicBezTo>
                    <a:cubicBezTo>
                      <a:pt x="428321" y="190983"/>
                      <a:pt x="423126" y="183116"/>
                      <a:pt x="416448" y="181781"/>
                    </a:cubicBezTo>
                    <a:cubicBezTo>
                      <a:pt x="409768" y="180445"/>
                      <a:pt x="411104" y="193654"/>
                      <a:pt x="405909" y="196326"/>
                    </a:cubicBezTo>
                    <a:cubicBezTo>
                      <a:pt x="400566" y="198998"/>
                      <a:pt x="399231" y="187124"/>
                      <a:pt x="391364" y="187124"/>
                    </a:cubicBezTo>
                    <a:cubicBezTo>
                      <a:pt x="383498" y="187124"/>
                      <a:pt x="374147" y="185788"/>
                      <a:pt x="371476" y="177922"/>
                    </a:cubicBezTo>
                    <a:cubicBezTo>
                      <a:pt x="368804" y="170055"/>
                      <a:pt x="350251" y="168720"/>
                      <a:pt x="342385" y="176586"/>
                    </a:cubicBezTo>
                    <a:cubicBezTo>
                      <a:pt x="334370" y="184452"/>
                      <a:pt x="331847" y="180593"/>
                      <a:pt x="325168" y="175250"/>
                    </a:cubicBezTo>
                    <a:cubicBezTo>
                      <a:pt x="318489" y="169907"/>
                      <a:pt x="298749" y="177922"/>
                      <a:pt x="296077" y="184452"/>
                    </a:cubicBezTo>
                    <a:cubicBezTo>
                      <a:pt x="293406" y="191131"/>
                      <a:pt x="278860" y="193654"/>
                      <a:pt x="268322" y="187124"/>
                    </a:cubicBezTo>
                    <a:cubicBezTo>
                      <a:pt x="257784" y="180445"/>
                      <a:pt x="251105" y="177922"/>
                      <a:pt x="251105" y="187124"/>
                    </a:cubicBezTo>
                    <a:cubicBezTo>
                      <a:pt x="251105" y="196326"/>
                      <a:pt x="243090" y="188460"/>
                      <a:pt x="243090" y="183116"/>
                    </a:cubicBezTo>
                    <a:cubicBezTo>
                      <a:pt x="243090" y="177773"/>
                      <a:pt x="225873" y="167235"/>
                      <a:pt x="218007" y="161892"/>
                    </a:cubicBezTo>
                    <a:cubicBezTo>
                      <a:pt x="209993" y="156549"/>
                      <a:pt x="184909" y="156549"/>
                      <a:pt x="183573" y="151354"/>
                    </a:cubicBezTo>
                    <a:cubicBezTo>
                      <a:pt x="182238" y="146011"/>
                      <a:pt x="166356" y="142152"/>
                      <a:pt x="162349" y="151354"/>
                    </a:cubicBezTo>
                    <a:cubicBezTo>
                      <a:pt x="158341" y="160556"/>
                      <a:pt x="151811" y="154026"/>
                      <a:pt x="146468" y="151354"/>
                    </a:cubicBezTo>
                    <a:cubicBezTo>
                      <a:pt x="141124" y="148682"/>
                      <a:pt x="129251" y="155362"/>
                      <a:pt x="123907" y="158033"/>
                    </a:cubicBezTo>
                    <a:cubicBezTo>
                      <a:pt x="118564" y="160705"/>
                      <a:pt x="101347" y="172578"/>
                      <a:pt x="92145" y="172578"/>
                    </a:cubicBezTo>
                    <a:cubicBezTo>
                      <a:pt x="82943" y="172578"/>
                      <a:pt x="88138" y="184452"/>
                      <a:pt x="76264" y="187124"/>
                    </a:cubicBezTo>
                    <a:cubicBezTo>
                      <a:pt x="64391" y="189795"/>
                      <a:pt x="67062" y="197662"/>
                      <a:pt x="68249" y="203005"/>
                    </a:cubicBezTo>
                    <a:cubicBezTo>
                      <a:pt x="69585" y="208348"/>
                      <a:pt x="76264" y="217550"/>
                      <a:pt x="65578" y="221558"/>
                    </a:cubicBezTo>
                    <a:cubicBezTo>
                      <a:pt x="55040" y="225565"/>
                      <a:pt x="51032" y="208348"/>
                      <a:pt x="41682" y="201669"/>
                    </a:cubicBezTo>
                    <a:cubicBezTo>
                      <a:pt x="32479" y="194990"/>
                      <a:pt x="24465" y="203005"/>
                      <a:pt x="24465" y="212207"/>
                    </a:cubicBezTo>
                    <a:cubicBezTo>
                      <a:pt x="24465" y="221409"/>
                      <a:pt x="13927" y="221409"/>
                      <a:pt x="8584" y="230760"/>
                    </a:cubicBezTo>
                    <a:cubicBezTo>
                      <a:pt x="3240" y="239962"/>
                      <a:pt x="17786" y="241298"/>
                      <a:pt x="17786" y="245305"/>
                    </a:cubicBezTo>
                    <a:cubicBezTo>
                      <a:pt x="17786" y="249313"/>
                      <a:pt x="9771" y="253172"/>
                      <a:pt x="7248" y="254507"/>
                    </a:cubicBezTo>
                    <a:cubicBezTo>
                      <a:pt x="4576" y="255843"/>
                      <a:pt x="-1954" y="269053"/>
                      <a:pt x="569" y="273060"/>
                    </a:cubicBezTo>
                    <a:cubicBezTo>
                      <a:pt x="3240" y="277068"/>
                      <a:pt x="19122" y="275732"/>
                      <a:pt x="17786" y="284934"/>
                    </a:cubicBezTo>
                    <a:cubicBezTo>
                      <a:pt x="16450" y="294136"/>
                      <a:pt x="15114" y="303487"/>
                      <a:pt x="23129" y="300815"/>
                    </a:cubicBezTo>
                    <a:cubicBezTo>
                      <a:pt x="31144" y="298144"/>
                      <a:pt x="39010" y="299479"/>
                      <a:pt x="44353" y="299479"/>
                    </a:cubicBezTo>
                    <a:cubicBezTo>
                      <a:pt x="49696" y="299479"/>
                      <a:pt x="53556" y="310017"/>
                      <a:pt x="62906" y="320704"/>
                    </a:cubicBezTo>
                    <a:cubicBezTo>
                      <a:pt x="72108" y="331242"/>
                      <a:pt x="76116" y="336585"/>
                      <a:pt x="66913" y="339256"/>
                    </a:cubicBezTo>
                    <a:cubicBezTo>
                      <a:pt x="57711" y="341928"/>
                      <a:pt x="61570" y="347271"/>
                      <a:pt x="73593" y="352466"/>
                    </a:cubicBezTo>
                    <a:cubicBezTo>
                      <a:pt x="76709" y="353802"/>
                      <a:pt x="79975" y="356028"/>
                      <a:pt x="83240" y="358255"/>
                    </a:cubicBezTo>
                    <a:cubicBezTo>
                      <a:pt x="85170" y="356919"/>
                      <a:pt x="86951" y="355731"/>
                      <a:pt x="88583" y="354247"/>
                    </a:cubicBezTo>
                    <a:cubicBezTo>
                      <a:pt x="103574" y="341038"/>
                      <a:pt x="130883" y="328718"/>
                      <a:pt x="151217" y="333913"/>
                    </a:cubicBezTo>
                    <a:cubicBezTo>
                      <a:pt x="171551" y="339256"/>
                      <a:pt x="188323" y="330351"/>
                      <a:pt x="197080" y="342670"/>
                    </a:cubicBezTo>
                    <a:cubicBezTo>
                      <a:pt x="205837" y="354989"/>
                      <a:pt x="197080" y="377995"/>
                      <a:pt x="200642" y="386752"/>
                    </a:cubicBezTo>
                    <a:cubicBezTo>
                      <a:pt x="204204" y="395508"/>
                      <a:pt x="184761" y="396399"/>
                      <a:pt x="171551" y="394618"/>
                    </a:cubicBezTo>
                    <a:cubicBezTo>
                      <a:pt x="158341" y="392837"/>
                      <a:pt x="130883" y="399961"/>
                      <a:pt x="134446" y="407827"/>
                    </a:cubicBezTo>
                    <a:cubicBezTo>
                      <a:pt x="138008" y="415842"/>
                      <a:pt x="147655" y="434395"/>
                      <a:pt x="129993" y="424599"/>
                    </a:cubicBezTo>
                    <a:cubicBezTo>
                      <a:pt x="112331" y="414952"/>
                      <a:pt x="105355" y="434247"/>
                      <a:pt x="115003" y="434247"/>
                    </a:cubicBezTo>
                    <a:cubicBezTo>
                      <a:pt x="124650" y="434247"/>
                      <a:pt x="138008" y="445675"/>
                      <a:pt x="138008" y="453690"/>
                    </a:cubicBezTo>
                    <a:cubicBezTo>
                      <a:pt x="138008" y="461705"/>
                      <a:pt x="138898" y="479218"/>
                      <a:pt x="147655" y="476547"/>
                    </a:cubicBezTo>
                    <a:cubicBezTo>
                      <a:pt x="156412" y="473875"/>
                      <a:pt x="156412" y="489757"/>
                      <a:pt x="168879" y="488866"/>
                    </a:cubicBezTo>
                    <a:cubicBezTo>
                      <a:pt x="181199" y="487975"/>
                      <a:pt x="192627" y="492428"/>
                      <a:pt x="182980" y="503857"/>
                    </a:cubicBezTo>
                    <a:cubicBezTo>
                      <a:pt x="173332" y="515285"/>
                      <a:pt x="189214" y="547047"/>
                      <a:pt x="192627" y="540072"/>
                    </a:cubicBezTo>
                    <a:cubicBezTo>
                      <a:pt x="194853" y="535619"/>
                      <a:pt x="192924" y="525971"/>
                      <a:pt x="196338" y="519886"/>
                    </a:cubicBezTo>
                    <a:cubicBezTo>
                      <a:pt x="189510" y="503708"/>
                      <a:pt x="218749" y="503560"/>
                      <a:pt x="227210" y="503560"/>
                    </a:cubicBezTo>
                    <a:cubicBezTo>
                      <a:pt x="236560" y="503560"/>
                      <a:pt x="253183" y="517660"/>
                      <a:pt x="263721" y="531908"/>
                    </a:cubicBezTo>
                    <a:cubicBezTo>
                      <a:pt x="274259" y="546008"/>
                      <a:pt x="284945" y="536658"/>
                      <a:pt x="284945" y="536658"/>
                    </a:cubicBezTo>
                    <a:lnTo>
                      <a:pt x="288507" y="404711"/>
                    </a:lnTo>
                    <a:lnTo>
                      <a:pt x="364055" y="384525"/>
                    </a:lnTo>
                    <a:cubicBezTo>
                      <a:pt x="364797" y="382596"/>
                      <a:pt x="365539" y="380963"/>
                      <a:pt x="366578" y="379479"/>
                    </a:cubicBezTo>
                    <a:cubicBezTo>
                      <a:pt x="376374" y="365379"/>
                      <a:pt x="389435" y="376956"/>
                      <a:pt x="393887" y="380369"/>
                    </a:cubicBezTo>
                    <a:cubicBezTo>
                      <a:pt x="397746" y="383189"/>
                      <a:pt x="395668" y="365379"/>
                      <a:pt x="406206" y="366269"/>
                    </a:cubicBezTo>
                    <a:cubicBezTo>
                      <a:pt x="416744" y="367160"/>
                      <a:pt x="405316" y="383932"/>
                      <a:pt x="413330" y="383932"/>
                    </a:cubicBezTo>
                    <a:cubicBezTo>
                      <a:pt x="419564" y="383932"/>
                      <a:pt x="433664" y="405898"/>
                      <a:pt x="429212" y="423115"/>
                    </a:cubicBezTo>
                    <a:cubicBezTo>
                      <a:pt x="440937" y="432762"/>
                      <a:pt x="462161" y="455471"/>
                      <a:pt x="464091" y="461259"/>
                    </a:cubicBezTo>
                    <a:cubicBezTo>
                      <a:pt x="466466" y="468384"/>
                      <a:pt x="497041" y="456510"/>
                      <a:pt x="502978" y="458885"/>
                    </a:cubicBezTo>
                    <a:cubicBezTo>
                      <a:pt x="508914" y="461259"/>
                      <a:pt x="554777" y="461259"/>
                      <a:pt x="563088" y="461259"/>
                    </a:cubicBezTo>
                    <a:cubicBezTo>
                      <a:pt x="571400" y="461259"/>
                      <a:pt x="577189" y="476547"/>
                      <a:pt x="586688" y="478922"/>
                    </a:cubicBezTo>
                    <a:cubicBezTo>
                      <a:pt x="596187" y="481296"/>
                      <a:pt x="592625" y="496584"/>
                      <a:pt x="593812" y="507122"/>
                    </a:cubicBezTo>
                    <a:cubicBezTo>
                      <a:pt x="594999" y="517660"/>
                      <a:pt x="609099" y="528346"/>
                      <a:pt x="610287" y="537845"/>
                    </a:cubicBezTo>
                    <a:cubicBezTo>
                      <a:pt x="611474" y="547196"/>
                      <a:pt x="626761" y="542595"/>
                      <a:pt x="636261" y="544969"/>
                    </a:cubicBezTo>
                    <a:cubicBezTo>
                      <a:pt x="645759" y="547344"/>
                      <a:pt x="659860" y="550906"/>
                      <a:pt x="661047" y="560257"/>
                    </a:cubicBezTo>
                    <a:cubicBezTo>
                      <a:pt x="662235" y="569756"/>
                      <a:pt x="673960" y="562632"/>
                      <a:pt x="675147" y="555507"/>
                    </a:cubicBezTo>
                    <a:cubicBezTo>
                      <a:pt x="676334" y="548532"/>
                      <a:pt x="688060" y="539033"/>
                      <a:pt x="705722" y="531908"/>
                    </a:cubicBezTo>
                    <a:cubicBezTo>
                      <a:pt x="713737" y="528791"/>
                      <a:pt x="718931" y="528791"/>
                      <a:pt x="722939" y="530276"/>
                    </a:cubicBezTo>
                    <a:cubicBezTo>
                      <a:pt x="726204" y="521816"/>
                      <a:pt x="729618" y="514691"/>
                      <a:pt x="731993" y="513652"/>
                    </a:cubicBezTo>
                    <a:cubicBezTo>
                      <a:pt x="738078" y="510981"/>
                      <a:pt x="749655" y="502224"/>
                      <a:pt x="750545" y="493319"/>
                    </a:cubicBezTo>
                    <a:cubicBezTo>
                      <a:pt x="751436" y="484562"/>
                      <a:pt x="775183" y="484562"/>
                      <a:pt x="791065" y="492428"/>
                    </a:cubicBezTo>
                    <a:cubicBezTo>
                      <a:pt x="806946" y="500443"/>
                      <a:pt x="816593" y="500443"/>
                      <a:pt x="817484" y="487975"/>
                    </a:cubicBezTo>
                    <a:cubicBezTo>
                      <a:pt x="818374" y="475656"/>
                      <a:pt x="841231" y="472094"/>
                      <a:pt x="848355" y="475656"/>
                    </a:cubicBezTo>
                    <a:cubicBezTo>
                      <a:pt x="855331" y="479218"/>
                      <a:pt x="877446" y="491538"/>
                      <a:pt x="887984" y="487085"/>
                    </a:cubicBezTo>
                    <a:cubicBezTo>
                      <a:pt x="898522" y="482632"/>
                      <a:pt x="951509" y="487975"/>
                      <a:pt x="964719" y="491538"/>
                    </a:cubicBezTo>
                    <a:cubicBezTo>
                      <a:pt x="977928" y="495100"/>
                      <a:pt x="981490" y="486194"/>
                      <a:pt x="992919" y="499404"/>
                    </a:cubicBezTo>
                    <a:cubicBezTo>
                      <a:pt x="1002566" y="510536"/>
                      <a:pt x="1007167" y="500591"/>
                      <a:pt x="1017854" y="509051"/>
                    </a:cubicBezTo>
                    <a:cubicBezTo>
                      <a:pt x="1017854" y="505638"/>
                      <a:pt x="1017112" y="501482"/>
                      <a:pt x="1017112" y="496881"/>
                    </a:cubicBezTo>
                    <a:cubicBezTo>
                      <a:pt x="1017112" y="488272"/>
                      <a:pt x="1030321" y="480999"/>
                      <a:pt x="1032993" y="474321"/>
                    </a:cubicBezTo>
                    <a:cubicBezTo>
                      <a:pt x="1035664" y="467642"/>
                      <a:pt x="1021119" y="447901"/>
                      <a:pt x="1021119" y="441222"/>
                    </a:cubicBezTo>
                    <a:cubicBezTo>
                      <a:pt x="1021119" y="434544"/>
                      <a:pt x="1021119" y="418662"/>
                      <a:pt x="1014440" y="415397"/>
                    </a:cubicBezTo>
                    <a:cubicBezTo>
                      <a:pt x="1007761" y="412132"/>
                      <a:pt x="1027056" y="403523"/>
                      <a:pt x="1031657" y="403672"/>
                    </a:cubicBezTo>
                    <a:cubicBezTo>
                      <a:pt x="1041453" y="404117"/>
                      <a:pt x="1055404" y="393876"/>
                      <a:pt x="1059709" y="398180"/>
                    </a:cubicBezTo>
                    <a:cubicBezTo>
                      <a:pt x="1064013" y="402484"/>
                      <a:pt x="1072473" y="403672"/>
                      <a:pt x="1081082" y="403672"/>
                    </a:cubicBezTo>
                    <a:cubicBezTo>
                      <a:pt x="1089690" y="403672"/>
                      <a:pt x="1085979" y="393876"/>
                      <a:pt x="1081082" y="389572"/>
                    </a:cubicBezTo>
                    <a:cubicBezTo>
                      <a:pt x="1076183" y="385267"/>
                      <a:pt x="1096369" y="345639"/>
                      <a:pt x="1099337" y="332132"/>
                    </a:cubicBezTo>
                    <a:cubicBezTo>
                      <a:pt x="1102454" y="318626"/>
                      <a:pt x="1109727" y="330945"/>
                      <a:pt x="1119523" y="332132"/>
                    </a:cubicBezTo>
                    <a:cubicBezTo>
                      <a:pt x="1129319" y="333320"/>
                      <a:pt x="1140896" y="331539"/>
                      <a:pt x="1146981" y="334507"/>
                    </a:cubicBezTo>
                    <a:cubicBezTo>
                      <a:pt x="1153066" y="337475"/>
                      <a:pt x="1170877" y="330796"/>
                      <a:pt x="1175033" y="324117"/>
                    </a:cubicBezTo>
                    <a:cubicBezTo>
                      <a:pt x="1179336" y="317438"/>
                      <a:pt x="1170135" y="315509"/>
                      <a:pt x="1170728" y="300221"/>
                    </a:cubicBezTo>
                    <a:cubicBezTo>
                      <a:pt x="1171322" y="284934"/>
                      <a:pt x="1180524" y="277661"/>
                      <a:pt x="1190320" y="277661"/>
                    </a:cubicBezTo>
                    <a:cubicBezTo>
                      <a:pt x="1200116" y="277661"/>
                      <a:pt x="1203085" y="268459"/>
                      <a:pt x="1203085" y="261186"/>
                    </a:cubicBezTo>
                    <a:cubicBezTo>
                      <a:pt x="1203085" y="254507"/>
                      <a:pt x="1211099" y="250352"/>
                      <a:pt x="1213474" y="242040"/>
                    </a:cubicBezTo>
                    <a:cubicBezTo>
                      <a:pt x="1210357" y="238626"/>
                      <a:pt x="1207686" y="234174"/>
                      <a:pt x="1207240" y="230908"/>
                    </a:cubicBezTo>
                    <a:close/>
                    <a:moveTo>
                      <a:pt x="452959" y="360481"/>
                    </a:moveTo>
                    <a:cubicBezTo>
                      <a:pt x="449397" y="365379"/>
                      <a:pt x="414518" y="356325"/>
                      <a:pt x="411549" y="349201"/>
                    </a:cubicBezTo>
                    <a:cubicBezTo>
                      <a:pt x="408433" y="341631"/>
                      <a:pt x="460529" y="350091"/>
                      <a:pt x="452959" y="360481"/>
                    </a:cubicBezTo>
                    <a:close/>
                    <a:moveTo>
                      <a:pt x="954032" y="357364"/>
                    </a:moveTo>
                    <a:cubicBezTo>
                      <a:pt x="929394" y="357364"/>
                      <a:pt x="874626" y="345045"/>
                      <a:pt x="852511" y="368792"/>
                    </a:cubicBezTo>
                    <a:cubicBezTo>
                      <a:pt x="830397" y="392688"/>
                      <a:pt x="846278" y="405007"/>
                      <a:pt x="836630" y="406788"/>
                    </a:cubicBezTo>
                    <a:cubicBezTo>
                      <a:pt x="826241" y="408718"/>
                      <a:pt x="820749" y="370573"/>
                      <a:pt x="833068" y="358255"/>
                    </a:cubicBezTo>
                    <a:cubicBezTo>
                      <a:pt x="845387" y="345936"/>
                      <a:pt x="885164" y="340592"/>
                      <a:pt x="909802" y="346826"/>
                    </a:cubicBezTo>
                    <a:cubicBezTo>
                      <a:pt x="934589" y="353060"/>
                      <a:pt x="978670" y="341483"/>
                      <a:pt x="984755" y="343264"/>
                    </a:cubicBezTo>
                    <a:cubicBezTo>
                      <a:pt x="990989" y="345045"/>
                      <a:pt x="978670" y="357364"/>
                      <a:pt x="953884" y="35736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23" name="Graphic 2">
                <a:extLst>
                  <a:ext uri="{FF2B5EF4-FFF2-40B4-BE49-F238E27FC236}">
                    <a16:creationId xmlns:a16="http://schemas.microsoft.com/office/drawing/2014/main" id="{D622C05B-25EF-2B66-2158-A495CFEE5A58}"/>
                  </a:ext>
                </a:extLst>
              </p:cNvPr>
              <p:cNvGrpSpPr/>
              <p:nvPr/>
            </p:nvGrpSpPr>
            <p:grpSpPr>
              <a:xfrm>
                <a:off x="6413731" y="1802973"/>
                <a:ext cx="5587384" cy="2136744"/>
                <a:chOff x="6341044" y="1471897"/>
                <a:chExt cx="5095612" cy="1948679"/>
              </a:xfrm>
              <a:solidFill>
                <a:schemeClr val="bg2"/>
              </a:solidFill>
            </p:grpSpPr>
            <p:sp>
              <p:nvSpPr>
                <p:cNvPr id="2893" name="Freeform: Shape 2892">
                  <a:extLst>
                    <a:ext uri="{FF2B5EF4-FFF2-40B4-BE49-F238E27FC236}">
                      <a16:creationId xmlns:a16="http://schemas.microsoft.com/office/drawing/2014/main" id="{715779E7-AE57-A0E1-7CFF-F6DFFC622358}"/>
                    </a:ext>
                  </a:extLst>
                </p:cNvPr>
                <p:cNvSpPr/>
                <p:nvPr/>
              </p:nvSpPr>
              <p:spPr>
                <a:xfrm>
                  <a:off x="6341044" y="1471897"/>
                  <a:ext cx="5095612" cy="1948679"/>
                </a:xfrm>
                <a:custGeom>
                  <a:avLst/>
                  <a:gdLst>
                    <a:gd name="connsiteX0" fmla="*/ 77179 w 5095612"/>
                    <a:gd name="connsiteY0" fmla="*/ 1410183 h 1948679"/>
                    <a:gd name="connsiteX1" fmla="*/ 59369 w 5095612"/>
                    <a:gd name="connsiteY1" fmla="*/ 1403504 h 1948679"/>
                    <a:gd name="connsiteX2" fmla="*/ 41261 w 5095612"/>
                    <a:gd name="connsiteY2" fmla="*/ 1401872 h 1948679"/>
                    <a:gd name="connsiteX3" fmla="*/ 45862 w 5095612"/>
                    <a:gd name="connsiteY3" fmla="*/ 1406324 h 1948679"/>
                    <a:gd name="connsiteX4" fmla="*/ 36215 w 5095612"/>
                    <a:gd name="connsiteY4" fmla="*/ 1422651 h 1948679"/>
                    <a:gd name="connsiteX5" fmla="*/ 22115 w 5095612"/>
                    <a:gd name="connsiteY5" fmla="*/ 1422651 h 1948679"/>
                    <a:gd name="connsiteX6" fmla="*/ 1781 w 5095612"/>
                    <a:gd name="connsiteY6" fmla="*/ 1423987 h 1948679"/>
                    <a:gd name="connsiteX7" fmla="*/ 0 w 5095612"/>
                    <a:gd name="connsiteY7" fmla="*/ 1431111 h 1948679"/>
                    <a:gd name="connsiteX8" fmla="*/ 15139 w 5095612"/>
                    <a:gd name="connsiteY8" fmla="*/ 1436602 h 1948679"/>
                    <a:gd name="connsiteX9" fmla="*/ 92764 w 5095612"/>
                    <a:gd name="connsiteY9" fmla="*/ 1439868 h 1948679"/>
                    <a:gd name="connsiteX10" fmla="*/ 93802 w 5095612"/>
                    <a:gd name="connsiteY10" fmla="*/ 1419979 h 1948679"/>
                    <a:gd name="connsiteX11" fmla="*/ 77328 w 5095612"/>
                    <a:gd name="connsiteY11" fmla="*/ 1410035 h 1948679"/>
                    <a:gd name="connsiteX12" fmla="*/ 1354054 w 5095612"/>
                    <a:gd name="connsiteY12" fmla="*/ 51231 h 1948679"/>
                    <a:gd name="connsiteX13" fmla="*/ 1369045 w 5095612"/>
                    <a:gd name="connsiteY13" fmla="*/ 25702 h 1948679"/>
                    <a:gd name="connsiteX14" fmla="*/ 1339954 w 5095612"/>
                    <a:gd name="connsiteY14" fmla="*/ 35350 h 1948679"/>
                    <a:gd name="connsiteX15" fmla="*/ 1304630 w 5095612"/>
                    <a:gd name="connsiteY15" fmla="*/ 48559 h 1948679"/>
                    <a:gd name="connsiteX16" fmla="*/ 1354054 w 5095612"/>
                    <a:gd name="connsiteY16" fmla="*/ 51231 h 1948679"/>
                    <a:gd name="connsiteX17" fmla="*/ 1524294 w 5095612"/>
                    <a:gd name="connsiteY17" fmla="*/ 541766 h 1948679"/>
                    <a:gd name="connsiteX18" fmla="*/ 1570157 w 5095612"/>
                    <a:gd name="connsiteY18" fmla="*/ 531228 h 1948679"/>
                    <a:gd name="connsiteX19" fmla="*/ 1537504 w 5095612"/>
                    <a:gd name="connsiteY19" fmla="*/ 518018 h 1948679"/>
                    <a:gd name="connsiteX20" fmla="*/ 1524294 w 5095612"/>
                    <a:gd name="connsiteY20" fmla="*/ 541766 h 1948679"/>
                    <a:gd name="connsiteX21" fmla="*/ 2176313 w 5095612"/>
                    <a:gd name="connsiteY21" fmla="*/ 90859 h 1948679"/>
                    <a:gd name="connsiteX22" fmla="*/ 2169188 w 5095612"/>
                    <a:gd name="connsiteY22" fmla="*/ 102288 h 1948679"/>
                    <a:gd name="connsiteX23" fmla="*/ 2147963 w 5095612"/>
                    <a:gd name="connsiteY23" fmla="*/ 112826 h 1948679"/>
                    <a:gd name="connsiteX24" fmla="*/ 2174383 w 5095612"/>
                    <a:gd name="connsiteY24" fmla="*/ 130488 h 1948679"/>
                    <a:gd name="connsiteX25" fmla="*/ 2209708 w 5095612"/>
                    <a:gd name="connsiteY25" fmla="*/ 109264 h 1948679"/>
                    <a:gd name="connsiteX26" fmla="*/ 2291784 w 5095612"/>
                    <a:gd name="connsiteY26" fmla="*/ 84477 h 1948679"/>
                    <a:gd name="connsiteX27" fmla="*/ 2299651 w 5095612"/>
                    <a:gd name="connsiteY27" fmla="*/ 59839 h 1948679"/>
                    <a:gd name="connsiteX28" fmla="*/ 2287332 w 5095612"/>
                    <a:gd name="connsiteY28" fmla="*/ 45739 h 1948679"/>
                    <a:gd name="connsiteX29" fmla="*/ 2265366 w 5095612"/>
                    <a:gd name="connsiteY29" fmla="*/ 14867 h 1948679"/>
                    <a:gd name="connsiteX30" fmla="*/ 2222174 w 5095612"/>
                    <a:gd name="connsiteY30" fmla="*/ 29858 h 1948679"/>
                    <a:gd name="connsiteX31" fmla="*/ 2188631 w 5095612"/>
                    <a:gd name="connsiteY31" fmla="*/ 50192 h 1948679"/>
                    <a:gd name="connsiteX32" fmla="*/ 2175422 w 5095612"/>
                    <a:gd name="connsiteY32" fmla="*/ 70526 h 1948679"/>
                    <a:gd name="connsiteX33" fmla="*/ 2176313 w 5095612"/>
                    <a:gd name="connsiteY33" fmla="*/ 90859 h 1948679"/>
                    <a:gd name="connsiteX34" fmla="*/ 2223065 w 5095612"/>
                    <a:gd name="connsiteY34" fmla="*/ 115646 h 1948679"/>
                    <a:gd name="connsiteX35" fmla="*/ 2202731 w 5095612"/>
                    <a:gd name="connsiteY35" fmla="*/ 142065 h 1948679"/>
                    <a:gd name="connsiteX36" fmla="*/ 2224846 w 5095612"/>
                    <a:gd name="connsiteY36" fmla="*/ 148150 h 1948679"/>
                    <a:gd name="connsiteX37" fmla="*/ 2253937 w 5095612"/>
                    <a:gd name="connsiteY37" fmla="*/ 168484 h 1948679"/>
                    <a:gd name="connsiteX38" fmla="*/ 2338686 w 5095612"/>
                    <a:gd name="connsiteY38" fmla="*/ 186146 h 1948679"/>
                    <a:gd name="connsiteX39" fmla="*/ 2359020 w 5095612"/>
                    <a:gd name="connsiteY39" fmla="*/ 164031 h 1948679"/>
                    <a:gd name="connsiteX40" fmla="*/ 2372230 w 5095612"/>
                    <a:gd name="connsiteY40" fmla="*/ 130488 h 1948679"/>
                    <a:gd name="connsiteX41" fmla="*/ 2328148 w 5095612"/>
                    <a:gd name="connsiteY41" fmla="*/ 111045 h 1948679"/>
                    <a:gd name="connsiteX42" fmla="*/ 2306033 w 5095612"/>
                    <a:gd name="connsiteY42" fmla="*/ 97835 h 1948679"/>
                    <a:gd name="connsiteX43" fmla="*/ 2223065 w 5095612"/>
                    <a:gd name="connsiteY43" fmla="*/ 115497 h 1948679"/>
                    <a:gd name="connsiteX44" fmla="*/ 1781806 w 5095612"/>
                    <a:gd name="connsiteY44" fmla="*/ 555124 h 1948679"/>
                    <a:gd name="connsiteX45" fmla="*/ 1804664 w 5095612"/>
                    <a:gd name="connsiteY45" fmla="*/ 545476 h 1948679"/>
                    <a:gd name="connsiteX46" fmla="*/ 1781806 w 5095612"/>
                    <a:gd name="connsiteY46" fmla="*/ 555124 h 1948679"/>
                    <a:gd name="connsiteX47" fmla="*/ 2153307 w 5095612"/>
                    <a:gd name="connsiteY47" fmla="*/ 28374 h 1948679"/>
                    <a:gd name="connsiteX48" fmla="*/ 2113529 w 5095612"/>
                    <a:gd name="connsiteY48" fmla="*/ 33717 h 1948679"/>
                    <a:gd name="connsiteX49" fmla="*/ 2153307 w 5095612"/>
                    <a:gd name="connsiteY49" fmla="*/ 28374 h 1948679"/>
                    <a:gd name="connsiteX50" fmla="*/ 4750099 w 5095612"/>
                    <a:gd name="connsiteY50" fmla="*/ 668073 h 1948679"/>
                    <a:gd name="connsiteX51" fmla="*/ 4792400 w 5095612"/>
                    <a:gd name="connsiteY51" fmla="*/ 667182 h 1948679"/>
                    <a:gd name="connsiteX52" fmla="*/ 4855033 w 5095612"/>
                    <a:gd name="connsiteY52" fmla="*/ 660058 h 1948679"/>
                    <a:gd name="connsiteX53" fmla="*/ 4822380 w 5095612"/>
                    <a:gd name="connsiteY53" fmla="*/ 634529 h 1948679"/>
                    <a:gd name="connsiteX54" fmla="*/ 4749950 w 5095612"/>
                    <a:gd name="connsiteY54" fmla="*/ 668073 h 1948679"/>
                    <a:gd name="connsiteX55" fmla="*/ 2359762 w 5095612"/>
                    <a:gd name="connsiteY55" fmla="*/ 240172 h 1948679"/>
                    <a:gd name="connsiteX56" fmla="*/ 2438277 w 5095612"/>
                    <a:gd name="connsiteY56" fmla="*/ 232157 h 1948679"/>
                    <a:gd name="connsiteX57" fmla="*/ 2541579 w 5095612"/>
                    <a:gd name="connsiteY57" fmla="*/ 197723 h 1948679"/>
                    <a:gd name="connsiteX58" fmla="*/ 2502693 w 5095612"/>
                    <a:gd name="connsiteY58" fmla="*/ 172195 h 1948679"/>
                    <a:gd name="connsiteX59" fmla="*/ 2459501 w 5095612"/>
                    <a:gd name="connsiteY59" fmla="*/ 180952 h 1948679"/>
                    <a:gd name="connsiteX60" fmla="*/ 2463064 w 5095612"/>
                    <a:gd name="connsiteY60" fmla="*/ 165070 h 1948679"/>
                    <a:gd name="connsiteX61" fmla="*/ 2445402 w 5095612"/>
                    <a:gd name="connsiteY61" fmla="*/ 145627 h 1948679"/>
                    <a:gd name="connsiteX62" fmla="*/ 2413639 w 5095612"/>
                    <a:gd name="connsiteY62" fmla="*/ 157056 h 1948679"/>
                    <a:gd name="connsiteX63" fmla="*/ 2403101 w 5095612"/>
                    <a:gd name="connsiteY63" fmla="*/ 180803 h 1948679"/>
                    <a:gd name="connsiteX64" fmla="*/ 2380986 w 5095612"/>
                    <a:gd name="connsiteY64" fmla="*/ 197575 h 1948679"/>
                    <a:gd name="connsiteX65" fmla="*/ 2359762 w 5095612"/>
                    <a:gd name="connsiteY65" fmla="*/ 239875 h 1948679"/>
                    <a:gd name="connsiteX66" fmla="*/ 3498011 w 5095612"/>
                    <a:gd name="connsiteY66" fmla="*/ 421989 h 1948679"/>
                    <a:gd name="connsiteX67" fmla="*/ 3521758 w 5095612"/>
                    <a:gd name="connsiteY67" fmla="*/ 441432 h 1948679"/>
                    <a:gd name="connsiteX68" fmla="*/ 3565840 w 5095612"/>
                    <a:gd name="connsiteY68" fmla="*/ 434308 h 1948679"/>
                    <a:gd name="connsiteX69" fmla="*/ 3594039 w 5095612"/>
                    <a:gd name="connsiteY69" fmla="*/ 439651 h 1948679"/>
                    <a:gd name="connsiteX70" fmla="*/ 3647026 w 5095612"/>
                    <a:gd name="connsiteY70" fmla="*/ 434308 h 1948679"/>
                    <a:gd name="connsiteX71" fmla="*/ 3644355 w 5095612"/>
                    <a:gd name="connsiteY71" fmla="*/ 399874 h 1948679"/>
                    <a:gd name="connsiteX72" fmla="*/ 3660236 w 5095612"/>
                    <a:gd name="connsiteY72" fmla="*/ 405217 h 1948679"/>
                    <a:gd name="connsiteX73" fmla="*/ 3699122 w 5095612"/>
                    <a:gd name="connsiteY73" fmla="*/ 432527 h 1948679"/>
                    <a:gd name="connsiteX74" fmla="*/ 3720347 w 5095612"/>
                    <a:gd name="connsiteY74" fmla="*/ 406998 h 1948679"/>
                    <a:gd name="connsiteX75" fmla="*/ 3712332 w 5095612"/>
                    <a:gd name="connsiteY75" fmla="*/ 381321 h 1948679"/>
                    <a:gd name="connsiteX76" fmla="*/ 3647917 w 5095612"/>
                    <a:gd name="connsiteY76" fmla="*/ 369002 h 1948679"/>
                    <a:gd name="connsiteX77" fmla="*/ 3605617 w 5095612"/>
                    <a:gd name="connsiteY77" fmla="*/ 379540 h 1948679"/>
                    <a:gd name="connsiteX78" fmla="*/ 3548326 w 5095612"/>
                    <a:gd name="connsiteY78" fmla="*/ 352231 h 1948679"/>
                    <a:gd name="connsiteX79" fmla="*/ 3498011 w 5095612"/>
                    <a:gd name="connsiteY79" fmla="*/ 421989 h 1948679"/>
                    <a:gd name="connsiteX80" fmla="*/ 3682351 w 5095612"/>
                    <a:gd name="connsiteY80" fmla="*/ 534938 h 1948679"/>
                    <a:gd name="connsiteX81" fmla="*/ 3643464 w 5095612"/>
                    <a:gd name="connsiteY81" fmla="*/ 497833 h 1948679"/>
                    <a:gd name="connsiteX82" fmla="*/ 3594039 w 5095612"/>
                    <a:gd name="connsiteY82" fmla="*/ 520838 h 1948679"/>
                    <a:gd name="connsiteX83" fmla="*/ 3682351 w 5095612"/>
                    <a:gd name="connsiteY83" fmla="*/ 534938 h 1948679"/>
                    <a:gd name="connsiteX84" fmla="*/ 3611702 w 5095612"/>
                    <a:gd name="connsiteY84" fmla="*/ 476757 h 1948679"/>
                    <a:gd name="connsiteX85" fmla="*/ 3583502 w 5095612"/>
                    <a:gd name="connsiteY85" fmla="*/ 488185 h 1948679"/>
                    <a:gd name="connsiteX86" fmla="*/ 3611702 w 5095612"/>
                    <a:gd name="connsiteY86" fmla="*/ 476757 h 1948679"/>
                    <a:gd name="connsiteX87" fmla="*/ 3765170 w 5095612"/>
                    <a:gd name="connsiteY87" fmla="*/ 421099 h 1948679"/>
                    <a:gd name="connsiteX88" fmla="*/ 3837600 w 5095612"/>
                    <a:gd name="connsiteY88" fmla="*/ 445885 h 1948679"/>
                    <a:gd name="connsiteX89" fmla="*/ 3909140 w 5095612"/>
                    <a:gd name="connsiteY89" fmla="*/ 431785 h 1948679"/>
                    <a:gd name="connsiteX90" fmla="*/ 3860606 w 5095612"/>
                    <a:gd name="connsiteY90" fmla="*/ 416794 h 1948679"/>
                    <a:gd name="connsiteX91" fmla="*/ 3826172 w 5095612"/>
                    <a:gd name="connsiteY91" fmla="*/ 409670 h 1948679"/>
                    <a:gd name="connsiteX92" fmla="*/ 3785504 w 5095612"/>
                    <a:gd name="connsiteY92" fmla="*/ 400765 h 1948679"/>
                    <a:gd name="connsiteX93" fmla="*/ 3765170 w 5095612"/>
                    <a:gd name="connsiteY93" fmla="*/ 421099 h 1948679"/>
                    <a:gd name="connsiteX94" fmla="*/ 817508 w 5095612"/>
                    <a:gd name="connsiteY94" fmla="*/ 62659 h 1948679"/>
                    <a:gd name="connsiteX95" fmla="*/ 867824 w 5095612"/>
                    <a:gd name="connsiteY95" fmla="*/ 52863 h 1948679"/>
                    <a:gd name="connsiteX96" fmla="*/ 814837 w 5095612"/>
                    <a:gd name="connsiteY96" fmla="*/ 49301 h 1948679"/>
                    <a:gd name="connsiteX97" fmla="*/ 768975 w 5095612"/>
                    <a:gd name="connsiteY97" fmla="*/ 60730 h 1948679"/>
                    <a:gd name="connsiteX98" fmla="*/ 817508 w 5095612"/>
                    <a:gd name="connsiteY98" fmla="*/ 62511 h 1948679"/>
                    <a:gd name="connsiteX99" fmla="*/ 3675375 w 5095612"/>
                    <a:gd name="connsiteY99" fmla="*/ 1553856 h 1948679"/>
                    <a:gd name="connsiteX100" fmla="*/ 3671813 w 5095612"/>
                    <a:gd name="connsiteY100" fmla="*/ 1490331 h 1948679"/>
                    <a:gd name="connsiteX101" fmla="*/ 3652370 w 5095612"/>
                    <a:gd name="connsiteY101" fmla="*/ 1455007 h 1948679"/>
                    <a:gd name="connsiteX102" fmla="*/ 3638270 w 5095612"/>
                    <a:gd name="connsiteY102" fmla="*/ 1485878 h 1948679"/>
                    <a:gd name="connsiteX103" fmla="*/ 3632035 w 5095612"/>
                    <a:gd name="connsiteY103" fmla="*/ 1518531 h 1948679"/>
                    <a:gd name="connsiteX104" fmla="*/ 3641683 w 5095612"/>
                    <a:gd name="connsiteY104" fmla="*/ 1577603 h 1948679"/>
                    <a:gd name="connsiteX105" fmla="*/ 3639012 w 5095612"/>
                    <a:gd name="connsiteY105" fmla="*/ 1692334 h 1948679"/>
                    <a:gd name="connsiteX106" fmla="*/ 3633669 w 5095612"/>
                    <a:gd name="connsiteY106" fmla="*/ 1776192 h 1948679"/>
                    <a:gd name="connsiteX107" fmla="*/ 3653112 w 5095612"/>
                    <a:gd name="connsiteY107" fmla="*/ 1756749 h 1948679"/>
                    <a:gd name="connsiteX108" fmla="*/ 3678640 w 5095612"/>
                    <a:gd name="connsiteY108" fmla="*/ 1778864 h 1948679"/>
                    <a:gd name="connsiteX109" fmla="*/ 3673297 w 5095612"/>
                    <a:gd name="connsiteY109" fmla="*/ 1752445 h 1948679"/>
                    <a:gd name="connsiteX110" fmla="*/ 3652963 w 5095612"/>
                    <a:gd name="connsiteY110" fmla="*/ 1717120 h 1948679"/>
                    <a:gd name="connsiteX111" fmla="*/ 3661868 w 5095612"/>
                    <a:gd name="connsiteY111" fmla="*/ 1668586 h 1948679"/>
                    <a:gd name="connsiteX112" fmla="*/ 3697193 w 5095612"/>
                    <a:gd name="connsiteY112" fmla="*/ 1665024 h 1948679"/>
                    <a:gd name="connsiteX113" fmla="*/ 3706841 w 5095612"/>
                    <a:gd name="connsiteY113" fmla="*/ 1659681 h 1948679"/>
                    <a:gd name="connsiteX114" fmla="*/ 3675078 w 5095612"/>
                    <a:gd name="connsiteY114" fmla="*/ 1553856 h 1948679"/>
                    <a:gd name="connsiteX115" fmla="*/ 900476 w 5095612"/>
                    <a:gd name="connsiteY115" fmla="*/ 54644 h 1948679"/>
                    <a:gd name="connsiteX116" fmla="*/ 859957 w 5095612"/>
                    <a:gd name="connsiteY116" fmla="*/ 69635 h 1948679"/>
                    <a:gd name="connsiteX117" fmla="*/ 831757 w 5095612"/>
                    <a:gd name="connsiteY117" fmla="*/ 85516 h 1948679"/>
                    <a:gd name="connsiteX118" fmla="*/ 881182 w 5095612"/>
                    <a:gd name="connsiteY118" fmla="*/ 88188 h 1948679"/>
                    <a:gd name="connsiteX119" fmla="*/ 905077 w 5095612"/>
                    <a:gd name="connsiteY119" fmla="*/ 79282 h 1948679"/>
                    <a:gd name="connsiteX120" fmla="*/ 940402 w 5095612"/>
                    <a:gd name="connsiteY120" fmla="*/ 60730 h 1948679"/>
                    <a:gd name="connsiteX121" fmla="*/ 942183 w 5095612"/>
                    <a:gd name="connsiteY121" fmla="*/ 39505 h 1948679"/>
                    <a:gd name="connsiteX122" fmla="*/ 900773 w 5095612"/>
                    <a:gd name="connsiteY122" fmla="*/ 54496 h 1948679"/>
                    <a:gd name="connsiteX123" fmla="*/ 862480 w 5095612"/>
                    <a:gd name="connsiteY123" fmla="*/ 767516 h 1948679"/>
                    <a:gd name="connsiteX124" fmla="*/ 918139 w 5095612"/>
                    <a:gd name="connsiteY124" fmla="*/ 756087 h 1948679"/>
                    <a:gd name="connsiteX125" fmla="*/ 891719 w 5095612"/>
                    <a:gd name="connsiteY125" fmla="*/ 736644 h 1948679"/>
                    <a:gd name="connsiteX126" fmla="*/ 862629 w 5095612"/>
                    <a:gd name="connsiteY126" fmla="*/ 767516 h 1948679"/>
                    <a:gd name="connsiteX127" fmla="*/ 5089392 w 5095612"/>
                    <a:gd name="connsiteY127" fmla="*/ 918016 h 1948679"/>
                    <a:gd name="connsiteX128" fmla="*/ 5045311 w 5095612"/>
                    <a:gd name="connsiteY128" fmla="*/ 886699 h 1948679"/>
                    <a:gd name="connsiteX129" fmla="*/ 5004346 w 5095612"/>
                    <a:gd name="connsiteY129" fmla="*/ 877051 h 1948679"/>
                    <a:gd name="connsiteX130" fmla="*/ 4990691 w 5095612"/>
                    <a:gd name="connsiteY130" fmla="*/ 870075 h 1948679"/>
                    <a:gd name="connsiteX131" fmla="*/ 4951805 w 5095612"/>
                    <a:gd name="connsiteY131" fmla="*/ 869630 h 1948679"/>
                    <a:gd name="connsiteX132" fmla="*/ 4965459 w 5095612"/>
                    <a:gd name="connsiteY132" fmla="*/ 883285 h 1948679"/>
                    <a:gd name="connsiteX133" fmla="*/ 4961007 w 5095612"/>
                    <a:gd name="connsiteY133" fmla="*/ 902283 h 1948679"/>
                    <a:gd name="connsiteX134" fmla="*/ 4942009 w 5095612"/>
                    <a:gd name="connsiteY134" fmla="*/ 893971 h 1948679"/>
                    <a:gd name="connsiteX135" fmla="*/ 4940673 w 5095612"/>
                    <a:gd name="connsiteY135" fmla="*/ 863545 h 1948679"/>
                    <a:gd name="connsiteX136" fmla="*/ 4929244 w 5095612"/>
                    <a:gd name="connsiteY136" fmla="*/ 847664 h 1948679"/>
                    <a:gd name="connsiteX137" fmla="*/ 4871508 w 5095612"/>
                    <a:gd name="connsiteY137" fmla="*/ 813675 h 1948679"/>
                    <a:gd name="connsiteX138" fmla="*/ 4827427 w 5095612"/>
                    <a:gd name="connsiteY138" fmla="*/ 791560 h 1948679"/>
                    <a:gd name="connsiteX139" fmla="*/ 4780229 w 5095612"/>
                    <a:gd name="connsiteY139" fmla="*/ 769890 h 1948679"/>
                    <a:gd name="connsiteX140" fmla="*/ 4696816 w 5095612"/>
                    <a:gd name="connsiteY140" fmla="*/ 735456 h 1948679"/>
                    <a:gd name="connsiteX141" fmla="*/ 4669506 w 5095612"/>
                    <a:gd name="connsiteY141" fmla="*/ 724028 h 1948679"/>
                    <a:gd name="connsiteX142" fmla="*/ 4599303 w 5095612"/>
                    <a:gd name="connsiteY142" fmla="*/ 721356 h 1948679"/>
                    <a:gd name="connsiteX143" fmla="*/ 4571992 w 5095612"/>
                    <a:gd name="connsiteY143" fmla="*/ 725809 h 1948679"/>
                    <a:gd name="connsiteX144" fmla="*/ 4503124 w 5095612"/>
                    <a:gd name="connsiteY144" fmla="*/ 709928 h 1948679"/>
                    <a:gd name="connsiteX145" fmla="*/ 4493478 w 5095612"/>
                    <a:gd name="connsiteY145" fmla="*/ 728926 h 1948679"/>
                    <a:gd name="connsiteX146" fmla="*/ 4508023 w 5095612"/>
                    <a:gd name="connsiteY146" fmla="*/ 752822 h 1948679"/>
                    <a:gd name="connsiteX147" fmla="*/ 4500453 w 5095612"/>
                    <a:gd name="connsiteY147" fmla="*/ 781913 h 1948679"/>
                    <a:gd name="connsiteX148" fmla="*/ 4459488 w 5095612"/>
                    <a:gd name="connsiteY148" fmla="*/ 766477 h 1948679"/>
                    <a:gd name="connsiteX149" fmla="*/ 4430398 w 5095612"/>
                    <a:gd name="connsiteY149" fmla="*/ 747479 h 1948679"/>
                    <a:gd name="connsiteX150" fmla="*/ 4444498 w 5095612"/>
                    <a:gd name="connsiteY150" fmla="*/ 739612 h 1948679"/>
                    <a:gd name="connsiteX151" fmla="*/ 4466613 w 5095612"/>
                    <a:gd name="connsiteY151" fmla="*/ 731301 h 1948679"/>
                    <a:gd name="connsiteX152" fmla="*/ 4429062 w 5095612"/>
                    <a:gd name="connsiteY152" fmla="*/ 715865 h 1948679"/>
                    <a:gd name="connsiteX153" fmla="*/ 4393737 w 5095612"/>
                    <a:gd name="connsiteY153" fmla="*/ 743620 h 1948679"/>
                    <a:gd name="connsiteX154" fmla="*/ 4319230 w 5095612"/>
                    <a:gd name="connsiteY154" fmla="*/ 735308 h 1948679"/>
                    <a:gd name="connsiteX155" fmla="*/ 4229287 w 5095612"/>
                    <a:gd name="connsiteY155" fmla="*/ 740651 h 1948679"/>
                    <a:gd name="connsiteX156" fmla="*/ 4223052 w 5095612"/>
                    <a:gd name="connsiteY156" fmla="*/ 768406 h 1948679"/>
                    <a:gd name="connsiteX157" fmla="*/ 4215186 w 5095612"/>
                    <a:gd name="connsiteY157" fmla="*/ 739761 h 1948679"/>
                    <a:gd name="connsiteX158" fmla="*/ 4192181 w 5095612"/>
                    <a:gd name="connsiteY158" fmla="*/ 731449 h 1948679"/>
                    <a:gd name="connsiteX159" fmla="*/ 4176300 w 5095612"/>
                    <a:gd name="connsiteY159" fmla="*/ 725215 h 1948679"/>
                    <a:gd name="connsiteX160" fmla="*/ 4181643 w 5095612"/>
                    <a:gd name="connsiteY160" fmla="*/ 706217 h 1948679"/>
                    <a:gd name="connsiteX161" fmla="*/ 4133108 w 5095612"/>
                    <a:gd name="connsiteY161" fmla="*/ 663917 h 1948679"/>
                    <a:gd name="connsiteX162" fmla="*/ 4020159 w 5095612"/>
                    <a:gd name="connsiteY162" fmla="*/ 664362 h 1948679"/>
                    <a:gd name="connsiteX163" fmla="*/ 3950401 w 5095612"/>
                    <a:gd name="connsiteY163" fmla="*/ 668370 h 1948679"/>
                    <a:gd name="connsiteX164" fmla="*/ 3942386 w 5095612"/>
                    <a:gd name="connsiteY164" fmla="*/ 653824 h 1948679"/>
                    <a:gd name="connsiteX165" fmla="*/ 3904835 w 5095612"/>
                    <a:gd name="connsiteY165" fmla="*/ 642841 h 1948679"/>
                    <a:gd name="connsiteX166" fmla="*/ 3893407 w 5095612"/>
                    <a:gd name="connsiteY166" fmla="*/ 637943 h 1948679"/>
                    <a:gd name="connsiteX167" fmla="*/ 3855856 w 5095612"/>
                    <a:gd name="connsiteY167" fmla="*/ 625624 h 1948679"/>
                    <a:gd name="connsiteX168" fmla="*/ 3852740 w 5095612"/>
                    <a:gd name="connsiteY168" fmla="*/ 615977 h 1948679"/>
                    <a:gd name="connsiteX169" fmla="*/ 3876932 w 5095612"/>
                    <a:gd name="connsiteY169" fmla="*/ 604548 h 1948679"/>
                    <a:gd name="connsiteX170" fmla="*/ 3780754 w 5095612"/>
                    <a:gd name="connsiteY170" fmla="*/ 588667 h 1948679"/>
                    <a:gd name="connsiteX171" fmla="*/ 3763092 w 5095612"/>
                    <a:gd name="connsiteY171" fmla="*/ 617758 h 1948679"/>
                    <a:gd name="connsiteX172" fmla="*/ 3731330 w 5095612"/>
                    <a:gd name="connsiteY172" fmla="*/ 615086 h 1948679"/>
                    <a:gd name="connsiteX173" fmla="*/ 3754781 w 5095612"/>
                    <a:gd name="connsiteY173" fmla="*/ 600541 h 1948679"/>
                    <a:gd name="connsiteX174" fmla="*/ 3721237 w 5095612"/>
                    <a:gd name="connsiteY174" fmla="*/ 590448 h 1948679"/>
                    <a:gd name="connsiteX175" fmla="*/ 3738009 w 5095612"/>
                    <a:gd name="connsiteY175" fmla="*/ 582433 h 1948679"/>
                    <a:gd name="connsiteX176" fmla="*/ 3767990 w 5095612"/>
                    <a:gd name="connsiteY176" fmla="*/ 582433 h 1948679"/>
                    <a:gd name="connsiteX177" fmla="*/ 3739345 w 5095612"/>
                    <a:gd name="connsiteY177" fmla="*/ 573528 h 1948679"/>
                    <a:gd name="connsiteX178" fmla="*/ 3656377 w 5095612"/>
                    <a:gd name="connsiteY178" fmla="*/ 562545 h 1948679"/>
                    <a:gd name="connsiteX179" fmla="*/ 3611405 w 5095612"/>
                    <a:gd name="connsiteY179" fmla="*/ 553343 h 1948679"/>
                    <a:gd name="connsiteX180" fmla="*/ 3604726 w 5095612"/>
                    <a:gd name="connsiteY180" fmla="*/ 566997 h 1948679"/>
                    <a:gd name="connsiteX181" fmla="*/ 3578307 w 5095612"/>
                    <a:gd name="connsiteY181" fmla="*/ 576200 h 1948679"/>
                    <a:gd name="connsiteX182" fmla="*/ 3550997 w 5095612"/>
                    <a:gd name="connsiteY182" fmla="*/ 594752 h 1948679"/>
                    <a:gd name="connsiteX183" fmla="*/ 3574745 w 5095612"/>
                    <a:gd name="connsiteY183" fmla="*/ 595198 h 1948679"/>
                    <a:gd name="connsiteX184" fmla="*/ 3566730 w 5095612"/>
                    <a:gd name="connsiteY184" fmla="*/ 611079 h 1948679"/>
                    <a:gd name="connsiteX185" fmla="*/ 3575932 w 5095612"/>
                    <a:gd name="connsiteY185" fmla="*/ 631413 h 1948679"/>
                    <a:gd name="connsiteX186" fmla="*/ 3551739 w 5095612"/>
                    <a:gd name="connsiteY186" fmla="*/ 631413 h 1948679"/>
                    <a:gd name="connsiteX187" fmla="*/ 3523539 w 5095612"/>
                    <a:gd name="connsiteY187" fmla="*/ 629632 h 1948679"/>
                    <a:gd name="connsiteX188" fmla="*/ 3515227 w 5095612"/>
                    <a:gd name="connsiteY188" fmla="*/ 636311 h 1948679"/>
                    <a:gd name="connsiteX189" fmla="*/ 3515227 w 5095612"/>
                    <a:gd name="connsiteY189" fmla="*/ 648184 h 1948679"/>
                    <a:gd name="connsiteX190" fmla="*/ 3491480 w 5095612"/>
                    <a:gd name="connsiteY190" fmla="*/ 634084 h 1948679"/>
                    <a:gd name="connsiteX191" fmla="*/ 3445617 w 5095612"/>
                    <a:gd name="connsiteY191" fmla="*/ 626069 h 1948679"/>
                    <a:gd name="connsiteX192" fmla="*/ 3411184 w 5095612"/>
                    <a:gd name="connsiteY192" fmla="*/ 637498 h 1948679"/>
                    <a:gd name="connsiteX193" fmla="*/ 3366212 w 5095612"/>
                    <a:gd name="connsiteY193" fmla="*/ 620281 h 1948679"/>
                    <a:gd name="connsiteX194" fmla="*/ 3349440 w 5095612"/>
                    <a:gd name="connsiteY194" fmla="*/ 618945 h 1948679"/>
                    <a:gd name="connsiteX195" fmla="*/ 3333114 w 5095612"/>
                    <a:gd name="connsiteY195" fmla="*/ 649817 h 1948679"/>
                    <a:gd name="connsiteX196" fmla="*/ 3314116 w 5095612"/>
                    <a:gd name="connsiteY196" fmla="*/ 672822 h 1948679"/>
                    <a:gd name="connsiteX197" fmla="*/ 3295563 w 5095612"/>
                    <a:gd name="connsiteY197" fmla="*/ 667034 h 1948679"/>
                    <a:gd name="connsiteX198" fmla="*/ 3251036 w 5095612"/>
                    <a:gd name="connsiteY198" fmla="*/ 626960 h 1948679"/>
                    <a:gd name="connsiteX199" fmla="*/ 3223727 w 5095612"/>
                    <a:gd name="connsiteY199" fmla="*/ 596533 h 1948679"/>
                    <a:gd name="connsiteX200" fmla="*/ 3235601 w 5095612"/>
                    <a:gd name="connsiteY200" fmla="*/ 596979 h 1948679"/>
                    <a:gd name="connsiteX201" fmla="*/ 3257270 w 5095612"/>
                    <a:gd name="connsiteY201" fmla="*/ 599205 h 1948679"/>
                    <a:gd name="connsiteX202" fmla="*/ 3251482 w 5095612"/>
                    <a:gd name="connsiteY202" fmla="*/ 578871 h 1948679"/>
                    <a:gd name="connsiteX203" fmla="*/ 3250146 w 5095612"/>
                    <a:gd name="connsiteY203" fmla="*/ 566997 h 1948679"/>
                    <a:gd name="connsiteX204" fmla="*/ 3243912 w 5095612"/>
                    <a:gd name="connsiteY204" fmla="*/ 546218 h 1948679"/>
                    <a:gd name="connsiteX205" fmla="*/ 3238124 w 5095612"/>
                    <a:gd name="connsiteY205" fmla="*/ 535680 h 1948679"/>
                    <a:gd name="connsiteX206" fmla="*/ 3217790 w 5095612"/>
                    <a:gd name="connsiteY206" fmla="*/ 521580 h 1948679"/>
                    <a:gd name="connsiteX207" fmla="*/ 3178161 w 5095612"/>
                    <a:gd name="connsiteY207" fmla="*/ 522026 h 1948679"/>
                    <a:gd name="connsiteX208" fmla="*/ 3167178 w 5095612"/>
                    <a:gd name="connsiteY208" fmla="*/ 521135 h 1948679"/>
                    <a:gd name="connsiteX209" fmla="*/ 3133189 w 5095612"/>
                    <a:gd name="connsiteY209" fmla="*/ 511933 h 1948679"/>
                    <a:gd name="connsiteX210" fmla="*/ 3106770 w 5095612"/>
                    <a:gd name="connsiteY210" fmla="*/ 492044 h 1948679"/>
                    <a:gd name="connsiteX211" fmla="*/ 3092670 w 5095612"/>
                    <a:gd name="connsiteY211" fmla="*/ 506590 h 1948679"/>
                    <a:gd name="connsiteX212" fmla="*/ 3077679 w 5095612"/>
                    <a:gd name="connsiteY212" fmla="*/ 522026 h 1948679"/>
                    <a:gd name="connsiteX213" fmla="*/ 3077235 w 5095612"/>
                    <a:gd name="connsiteY213" fmla="*/ 544586 h 1948679"/>
                    <a:gd name="connsiteX214" fmla="*/ 3059572 w 5095612"/>
                    <a:gd name="connsiteY214" fmla="*/ 545921 h 1948679"/>
                    <a:gd name="connsiteX215" fmla="*/ 3023357 w 5095612"/>
                    <a:gd name="connsiteY215" fmla="*/ 549484 h 1948679"/>
                    <a:gd name="connsiteX216" fmla="*/ 2983283 w 5095612"/>
                    <a:gd name="connsiteY216" fmla="*/ 541914 h 1948679"/>
                    <a:gd name="connsiteX217" fmla="*/ 2970519 w 5095612"/>
                    <a:gd name="connsiteY217" fmla="*/ 539688 h 1948679"/>
                    <a:gd name="connsiteX218" fmla="*/ 2928664 w 5095612"/>
                    <a:gd name="connsiteY218" fmla="*/ 533899 h 1948679"/>
                    <a:gd name="connsiteX219" fmla="*/ 2940982 w 5095612"/>
                    <a:gd name="connsiteY219" fmla="*/ 519799 h 1948679"/>
                    <a:gd name="connsiteX220" fmla="*/ 2914118 w 5095612"/>
                    <a:gd name="connsiteY220" fmla="*/ 514456 h 1948679"/>
                    <a:gd name="connsiteX221" fmla="*/ 2858905 w 5095612"/>
                    <a:gd name="connsiteY221" fmla="*/ 505996 h 1948679"/>
                    <a:gd name="connsiteX222" fmla="*/ 2783952 w 5095612"/>
                    <a:gd name="connsiteY222" fmla="*/ 515643 h 1948679"/>
                    <a:gd name="connsiteX223" fmla="*/ 2779945 w 5095612"/>
                    <a:gd name="connsiteY223" fmla="*/ 531525 h 1948679"/>
                    <a:gd name="connsiteX224" fmla="*/ 2775047 w 5095612"/>
                    <a:gd name="connsiteY224" fmla="*/ 502434 h 1948679"/>
                    <a:gd name="connsiteX225" fmla="*/ 2760056 w 5095612"/>
                    <a:gd name="connsiteY225" fmla="*/ 498872 h 1948679"/>
                    <a:gd name="connsiteX226" fmla="*/ 2729185 w 5095612"/>
                    <a:gd name="connsiteY226" fmla="*/ 503324 h 1948679"/>
                    <a:gd name="connsiteX227" fmla="*/ 2694751 w 5095612"/>
                    <a:gd name="connsiteY227" fmla="*/ 485662 h 1948679"/>
                    <a:gd name="connsiteX228" fmla="*/ 2661207 w 5095612"/>
                    <a:gd name="connsiteY228" fmla="*/ 505105 h 1948679"/>
                    <a:gd name="connsiteX229" fmla="*/ 2679315 w 5095612"/>
                    <a:gd name="connsiteY229" fmla="*/ 510003 h 1948679"/>
                    <a:gd name="connsiteX230" fmla="*/ 2642654 w 5095612"/>
                    <a:gd name="connsiteY230" fmla="*/ 520541 h 1948679"/>
                    <a:gd name="connsiteX231" fmla="*/ 2597237 w 5095612"/>
                    <a:gd name="connsiteY231" fmla="*/ 536422 h 1948679"/>
                    <a:gd name="connsiteX232" fmla="*/ 2548258 w 5095612"/>
                    <a:gd name="connsiteY232" fmla="*/ 551413 h 1948679"/>
                    <a:gd name="connsiteX233" fmla="*/ 2555679 w 5095612"/>
                    <a:gd name="connsiteY233" fmla="*/ 530634 h 1948679"/>
                    <a:gd name="connsiteX234" fmla="*/ 2583434 w 5095612"/>
                    <a:gd name="connsiteY234" fmla="*/ 516089 h 1948679"/>
                    <a:gd name="connsiteX235" fmla="*/ 2616087 w 5095612"/>
                    <a:gd name="connsiteY235" fmla="*/ 505996 h 1948679"/>
                    <a:gd name="connsiteX236" fmla="*/ 2639983 w 5095612"/>
                    <a:gd name="connsiteY236" fmla="*/ 490115 h 1948679"/>
                    <a:gd name="connsiteX237" fmla="*/ 2670855 w 5095612"/>
                    <a:gd name="connsiteY237" fmla="*/ 471117 h 1948679"/>
                    <a:gd name="connsiteX238" fmla="*/ 2722060 w 5095612"/>
                    <a:gd name="connsiteY238" fmla="*/ 450338 h 1948679"/>
                    <a:gd name="connsiteX239" fmla="*/ 2736160 w 5095612"/>
                    <a:gd name="connsiteY239" fmla="*/ 434457 h 1948679"/>
                    <a:gd name="connsiteX240" fmla="*/ 2772375 w 5095612"/>
                    <a:gd name="connsiteY240" fmla="*/ 420356 h 1948679"/>
                    <a:gd name="connsiteX241" fmla="*/ 2786030 w 5095612"/>
                    <a:gd name="connsiteY241" fmla="*/ 402249 h 1948679"/>
                    <a:gd name="connsiteX242" fmla="*/ 2772821 w 5095612"/>
                    <a:gd name="connsiteY242" fmla="*/ 392156 h 1948679"/>
                    <a:gd name="connsiteX243" fmla="*/ 2787812 w 5095612"/>
                    <a:gd name="connsiteY243" fmla="*/ 386813 h 1948679"/>
                    <a:gd name="connsiteX244" fmla="*/ 2780390 w 5095612"/>
                    <a:gd name="connsiteY244" fmla="*/ 373158 h 1948679"/>
                    <a:gd name="connsiteX245" fmla="*/ 2777718 w 5095612"/>
                    <a:gd name="connsiteY245" fmla="*/ 358613 h 1948679"/>
                    <a:gd name="connsiteX246" fmla="*/ 2758275 w 5095612"/>
                    <a:gd name="connsiteY246" fmla="*/ 355051 h 1948679"/>
                    <a:gd name="connsiteX247" fmla="*/ 2752041 w 5095612"/>
                    <a:gd name="connsiteY247" fmla="*/ 330858 h 1948679"/>
                    <a:gd name="connsiteX248" fmla="*/ 2726068 w 5095612"/>
                    <a:gd name="connsiteY248" fmla="*/ 331748 h 1948679"/>
                    <a:gd name="connsiteX249" fmla="*/ 2682877 w 5095612"/>
                    <a:gd name="connsiteY249" fmla="*/ 321656 h 1948679"/>
                    <a:gd name="connsiteX250" fmla="*/ 2664324 w 5095612"/>
                    <a:gd name="connsiteY250" fmla="*/ 319875 h 1948679"/>
                    <a:gd name="connsiteX251" fmla="*/ 2627664 w 5095612"/>
                    <a:gd name="connsiteY251" fmla="*/ 320765 h 1948679"/>
                    <a:gd name="connsiteX252" fmla="*/ 2608220 w 5095612"/>
                    <a:gd name="connsiteY252" fmla="*/ 331748 h 1948679"/>
                    <a:gd name="connsiteX253" fmla="*/ 2570670 w 5095612"/>
                    <a:gd name="connsiteY253" fmla="*/ 335311 h 1948679"/>
                    <a:gd name="connsiteX254" fmla="*/ 2592339 w 5095612"/>
                    <a:gd name="connsiteY254" fmla="*/ 307556 h 1948679"/>
                    <a:gd name="connsiteX255" fmla="*/ 2543360 w 5095612"/>
                    <a:gd name="connsiteY255" fmla="*/ 303994 h 1948679"/>
                    <a:gd name="connsiteX256" fmla="*/ 2508035 w 5095612"/>
                    <a:gd name="connsiteY256" fmla="*/ 298650 h 1948679"/>
                    <a:gd name="connsiteX257" fmla="*/ 2516793 w 5095612"/>
                    <a:gd name="connsiteY257" fmla="*/ 295088 h 1948679"/>
                    <a:gd name="connsiteX258" fmla="*/ 2544548 w 5095612"/>
                    <a:gd name="connsiteY258" fmla="*/ 284550 h 1948679"/>
                    <a:gd name="connsiteX259" fmla="*/ 2548110 w 5095612"/>
                    <a:gd name="connsiteY259" fmla="*/ 273122 h 1948679"/>
                    <a:gd name="connsiteX260" fmla="*/ 2522878 w 5095612"/>
                    <a:gd name="connsiteY260" fmla="*/ 267036 h 1948679"/>
                    <a:gd name="connsiteX261" fmla="*/ 2491561 w 5095612"/>
                    <a:gd name="connsiteY261" fmla="*/ 259022 h 1948679"/>
                    <a:gd name="connsiteX262" fmla="*/ 2452229 w 5095612"/>
                    <a:gd name="connsiteY262" fmla="*/ 267333 h 1948679"/>
                    <a:gd name="connsiteX263" fmla="*/ 2419131 w 5095612"/>
                    <a:gd name="connsiteY263" fmla="*/ 291971 h 1948679"/>
                    <a:gd name="connsiteX264" fmla="*/ 2398797 w 5095612"/>
                    <a:gd name="connsiteY264" fmla="*/ 317945 h 1948679"/>
                    <a:gd name="connsiteX265" fmla="*/ 2404586 w 5095612"/>
                    <a:gd name="connsiteY265" fmla="*/ 330709 h 1948679"/>
                    <a:gd name="connsiteX266" fmla="*/ 2387814 w 5095612"/>
                    <a:gd name="connsiteY266" fmla="*/ 336053 h 1948679"/>
                    <a:gd name="connsiteX267" fmla="*/ 2342397 w 5095612"/>
                    <a:gd name="connsiteY267" fmla="*/ 342286 h 1948679"/>
                    <a:gd name="connsiteX268" fmla="*/ 2361840 w 5095612"/>
                    <a:gd name="connsiteY268" fmla="*/ 357277 h 1948679"/>
                    <a:gd name="connsiteX269" fmla="*/ 2339280 w 5095612"/>
                    <a:gd name="connsiteY269" fmla="*/ 352824 h 1948679"/>
                    <a:gd name="connsiteX270" fmla="*/ 2313306 w 5095612"/>
                    <a:gd name="connsiteY270" fmla="*/ 358613 h 1948679"/>
                    <a:gd name="connsiteX271" fmla="*/ 2293863 w 5095612"/>
                    <a:gd name="connsiteY271" fmla="*/ 362620 h 1948679"/>
                    <a:gd name="connsiteX272" fmla="*/ 2274419 w 5095612"/>
                    <a:gd name="connsiteY272" fmla="*/ 363956 h 1948679"/>
                    <a:gd name="connsiteX273" fmla="*/ 2282731 w 5095612"/>
                    <a:gd name="connsiteY273" fmla="*/ 347184 h 1948679"/>
                    <a:gd name="connsiteX274" fmla="*/ 2254530 w 5095612"/>
                    <a:gd name="connsiteY274" fmla="*/ 354754 h 1948679"/>
                    <a:gd name="connsiteX275" fmla="*/ 2234642 w 5095612"/>
                    <a:gd name="connsiteY275" fmla="*/ 351637 h 1948679"/>
                    <a:gd name="connsiteX276" fmla="*/ 2215199 w 5095612"/>
                    <a:gd name="connsiteY276" fmla="*/ 361284 h 1948679"/>
                    <a:gd name="connsiteX277" fmla="*/ 2186554 w 5095612"/>
                    <a:gd name="connsiteY277" fmla="*/ 363956 h 1948679"/>
                    <a:gd name="connsiteX278" fmla="*/ 2204661 w 5095612"/>
                    <a:gd name="connsiteY278" fmla="*/ 376275 h 1948679"/>
                    <a:gd name="connsiteX279" fmla="*/ 2155236 w 5095612"/>
                    <a:gd name="connsiteY279" fmla="*/ 383845 h 1948679"/>
                    <a:gd name="connsiteX280" fmla="*/ 2117686 w 5095612"/>
                    <a:gd name="connsiteY280" fmla="*/ 389188 h 1948679"/>
                    <a:gd name="connsiteX281" fmla="*/ 2089931 w 5095612"/>
                    <a:gd name="connsiteY281" fmla="*/ 402397 h 1948679"/>
                    <a:gd name="connsiteX282" fmla="*/ 2061730 w 5095612"/>
                    <a:gd name="connsiteY282" fmla="*/ 413826 h 1948679"/>
                    <a:gd name="connsiteX283" fmla="*/ 2038725 w 5095612"/>
                    <a:gd name="connsiteY283" fmla="*/ 416943 h 1948679"/>
                    <a:gd name="connsiteX284" fmla="*/ 2026851 w 5095612"/>
                    <a:gd name="connsiteY284" fmla="*/ 420950 h 1948679"/>
                    <a:gd name="connsiteX285" fmla="*/ 2022399 w 5095612"/>
                    <a:gd name="connsiteY285" fmla="*/ 428074 h 1948679"/>
                    <a:gd name="connsiteX286" fmla="*/ 2011416 w 5095612"/>
                    <a:gd name="connsiteY286" fmla="*/ 435644 h 1948679"/>
                    <a:gd name="connsiteX287" fmla="*/ 2019430 w 5095612"/>
                    <a:gd name="connsiteY287" fmla="*/ 446182 h 1948679"/>
                    <a:gd name="connsiteX288" fmla="*/ 1993901 w 5095612"/>
                    <a:gd name="connsiteY288" fmla="*/ 444846 h 1948679"/>
                    <a:gd name="connsiteX289" fmla="*/ 2010228 w 5095612"/>
                    <a:gd name="connsiteY289" fmla="*/ 454048 h 1948679"/>
                    <a:gd name="connsiteX290" fmla="*/ 2023438 w 5095612"/>
                    <a:gd name="connsiteY290" fmla="*/ 464141 h 1948679"/>
                    <a:gd name="connsiteX291" fmla="*/ 2000878 w 5095612"/>
                    <a:gd name="connsiteY291" fmla="*/ 465477 h 1948679"/>
                    <a:gd name="connsiteX292" fmla="*/ 2012306 w 5095612"/>
                    <a:gd name="connsiteY292" fmla="*/ 473491 h 1948679"/>
                    <a:gd name="connsiteX293" fmla="*/ 2022102 w 5095612"/>
                    <a:gd name="connsiteY293" fmla="*/ 484030 h 1948679"/>
                    <a:gd name="connsiteX294" fmla="*/ 2023586 w 5095612"/>
                    <a:gd name="connsiteY294" fmla="*/ 485514 h 1948679"/>
                    <a:gd name="connsiteX295" fmla="*/ 2020469 w 5095612"/>
                    <a:gd name="connsiteY295" fmla="*/ 498130 h 1948679"/>
                    <a:gd name="connsiteX296" fmla="*/ 2012009 w 5095612"/>
                    <a:gd name="connsiteY296" fmla="*/ 500801 h 1948679"/>
                    <a:gd name="connsiteX297" fmla="*/ 1983809 w 5095612"/>
                    <a:gd name="connsiteY297" fmla="*/ 499465 h 1948679"/>
                    <a:gd name="connsiteX298" fmla="*/ 1969709 w 5095612"/>
                    <a:gd name="connsiteY298" fmla="*/ 504363 h 1948679"/>
                    <a:gd name="connsiteX299" fmla="*/ 1925627 w 5095612"/>
                    <a:gd name="connsiteY299" fmla="*/ 506590 h 1948679"/>
                    <a:gd name="connsiteX300" fmla="*/ 1848448 w 5095612"/>
                    <a:gd name="connsiteY300" fmla="*/ 513269 h 1948679"/>
                    <a:gd name="connsiteX301" fmla="*/ 1838355 w 5095612"/>
                    <a:gd name="connsiteY301" fmla="*/ 542805 h 1948679"/>
                    <a:gd name="connsiteX302" fmla="*/ 1838800 w 5095612"/>
                    <a:gd name="connsiteY302" fmla="*/ 564029 h 1948679"/>
                    <a:gd name="connsiteX303" fmla="*/ 1879468 w 5095612"/>
                    <a:gd name="connsiteY303" fmla="*/ 585699 h 1948679"/>
                    <a:gd name="connsiteX304" fmla="*/ 1896685 w 5095612"/>
                    <a:gd name="connsiteY304" fmla="*/ 614789 h 1948679"/>
                    <a:gd name="connsiteX305" fmla="*/ 1845925 w 5095612"/>
                    <a:gd name="connsiteY305" fmla="*/ 598463 h 1948679"/>
                    <a:gd name="connsiteX306" fmla="*/ 1777502 w 5095612"/>
                    <a:gd name="connsiteY306" fmla="*/ 580801 h 1948679"/>
                    <a:gd name="connsiteX307" fmla="*/ 1755833 w 5095612"/>
                    <a:gd name="connsiteY307" fmla="*/ 569817 h 1948679"/>
                    <a:gd name="connsiteX308" fmla="*/ 1736835 w 5095612"/>
                    <a:gd name="connsiteY308" fmla="*/ 584808 h 1948679"/>
                    <a:gd name="connsiteX309" fmla="*/ 1749153 w 5095612"/>
                    <a:gd name="connsiteY309" fmla="*/ 589261 h 1948679"/>
                    <a:gd name="connsiteX310" fmla="*/ 1765480 w 5095612"/>
                    <a:gd name="connsiteY310" fmla="*/ 598908 h 1948679"/>
                    <a:gd name="connsiteX311" fmla="*/ 1740842 w 5095612"/>
                    <a:gd name="connsiteY311" fmla="*/ 603361 h 1948679"/>
                    <a:gd name="connsiteX312" fmla="*/ 1708635 w 5095612"/>
                    <a:gd name="connsiteY312" fmla="*/ 610040 h 1948679"/>
                    <a:gd name="connsiteX313" fmla="*/ 1748263 w 5095612"/>
                    <a:gd name="connsiteY313" fmla="*/ 640912 h 1948679"/>
                    <a:gd name="connsiteX314" fmla="*/ 1775127 w 5095612"/>
                    <a:gd name="connsiteY314" fmla="*/ 655902 h 1948679"/>
                    <a:gd name="connsiteX315" fmla="*/ 1770675 w 5095612"/>
                    <a:gd name="connsiteY315" fmla="*/ 664808 h 1948679"/>
                    <a:gd name="connsiteX316" fmla="*/ 1736241 w 5095612"/>
                    <a:gd name="connsiteY316" fmla="*/ 647145 h 1948679"/>
                    <a:gd name="connsiteX317" fmla="*/ 1685481 w 5095612"/>
                    <a:gd name="connsiteY317" fmla="*/ 642693 h 1948679"/>
                    <a:gd name="connsiteX318" fmla="*/ 1683700 w 5095612"/>
                    <a:gd name="connsiteY318" fmla="*/ 623249 h 1948679"/>
                    <a:gd name="connsiteX319" fmla="*/ 1690824 w 5095612"/>
                    <a:gd name="connsiteY319" fmla="*/ 593713 h 1948679"/>
                    <a:gd name="connsiteX320" fmla="*/ 1678060 w 5095612"/>
                    <a:gd name="connsiteY320" fmla="*/ 556608 h 1948679"/>
                    <a:gd name="connsiteX321" fmla="*/ 1670193 w 5095612"/>
                    <a:gd name="connsiteY321" fmla="*/ 568482 h 1948679"/>
                    <a:gd name="connsiteX322" fmla="*/ 1662624 w 5095612"/>
                    <a:gd name="connsiteY322" fmla="*/ 599799 h 1948679"/>
                    <a:gd name="connsiteX323" fmla="*/ 1626854 w 5095612"/>
                    <a:gd name="connsiteY323" fmla="*/ 618351 h 1948679"/>
                    <a:gd name="connsiteX324" fmla="*/ 1614980 w 5095612"/>
                    <a:gd name="connsiteY324" fmla="*/ 636904 h 1948679"/>
                    <a:gd name="connsiteX325" fmla="*/ 1648969 w 5095612"/>
                    <a:gd name="connsiteY325" fmla="*/ 677869 h 1948679"/>
                    <a:gd name="connsiteX326" fmla="*/ 1631307 w 5095612"/>
                    <a:gd name="connsiteY326" fmla="*/ 728184 h 1948679"/>
                    <a:gd name="connsiteX327" fmla="*/ 1632643 w 5095612"/>
                    <a:gd name="connsiteY327" fmla="*/ 758165 h 1948679"/>
                    <a:gd name="connsiteX328" fmla="*/ 1655648 w 5095612"/>
                    <a:gd name="connsiteY328" fmla="*/ 762172 h 1948679"/>
                    <a:gd name="connsiteX329" fmla="*/ 1690527 w 5095612"/>
                    <a:gd name="connsiteY329" fmla="*/ 754603 h 1948679"/>
                    <a:gd name="connsiteX330" fmla="*/ 1747818 w 5095612"/>
                    <a:gd name="connsiteY330" fmla="*/ 774046 h 1948679"/>
                    <a:gd name="connsiteX331" fmla="*/ 1758801 w 5095612"/>
                    <a:gd name="connsiteY331" fmla="*/ 796903 h 1948679"/>
                    <a:gd name="connsiteX332" fmla="*/ 1745146 w 5095612"/>
                    <a:gd name="connsiteY332" fmla="*/ 819018 h 1948679"/>
                    <a:gd name="connsiteX333" fmla="*/ 1779580 w 5095612"/>
                    <a:gd name="connsiteY333" fmla="*/ 842024 h 1948679"/>
                    <a:gd name="connsiteX334" fmla="*/ 1746037 w 5095612"/>
                    <a:gd name="connsiteY334" fmla="*/ 839352 h 1948679"/>
                    <a:gd name="connsiteX335" fmla="*/ 1732382 w 5095612"/>
                    <a:gd name="connsiteY335" fmla="*/ 820354 h 1948679"/>
                    <a:gd name="connsiteX336" fmla="*/ 1739803 w 5095612"/>
                    <a:gd name="connsiteY336" fmla="*/ 798684 h 1948679"/>
                    <a:gd name="connsiteX337" fmla="*/ 1724812 w 5095612"/>
                    <a:gd name="connsiteY337" fmla="*/ 779686 h 1948679"/>
                    <a:gd name="connsiteX338" fmla="*/ 1705814 w 5095612"/>
                    <a:gd name="connsiteY338" fmla="*/ 767367 h 1948679"/>
                    <a:gd name="connsiteX339" fmla="*/ 1659952 w 5095612"/>
                    <a:gd name="connsiteY339" fmla="*/ 779686 h 1948679"/>
                    <a:gd name="connsiteX340" fmla="*/ 1666186 w 5095612"/>
                    <a:gd name="connsiteY340" fmla="*/ 821096 h 1948679"/>
                    <a:gd name="connsiteX341" fmla="*/ 1641399 w 5095612"/>
                    <a:gd name="connsiteY341" fmla="*/ 856421 h 1948679"/>
                    <a:gd name="connsiteX342" fmla="*/ 1618839 w 5095612"/>
                    <a:gd name="connsiteY342" fmla="*/ 876309 h 1948679"/>
                    <a:gd name="connsiteX343" fmla="*/ 1591529 w 5095612"/>
                    <a:gd name="connsiteY343" fmla="*/ 900205 h 1948679"/>
                    <a:gd name="connsiteX344" fmla="*/ 1564665 w 5095612"/>
                    <a:gd name="connsiteY344" fmla="*/ 900205 h 1948679"/>
                    <a:gd name="connsiteX345" fmla="*/ 1530231 w 5095612"/>
                    <a:gd name="connsiteY345" fmla="*/ 902877 h 1948679"/>
                    <a:gd name="connsiteX346" fmla="*/ 1506335 w 5095612"/>
                    <a:gd name="connsiteY346" fmla="*/ 895307 h 1948679"/>
                    <a:gd name="connsiteX347" fmla="*/ 1491790 w 5095612"/>
                    <a:gd name="connsiteY347" fmla="*/ 882543 h 1948679"/>
                    <a:gd name="connsiteX348" fmla="*/ 1507671 w 5095612"/>
                    <a:gd name="connsiteY348" fmla="*/ 886550 h 1948679"/>
                    <a:gd name="connsiteX349" fmla="*/ 1524888 w 5095612"/>
                    <a:gd name="connsiteY349" fmla="*/ 884769 h 1948679"/>
                    <a:gd name="connsiteX350" fmla="*/ 1542105 w 5095612"/>
                    <a:gd name="connsiteY350" fmla="*/ 891893 h 1948679"/>
                    <a:gd name="connsiteX351" fmla="*/ 1557541 w 5095612"/>
                    <a:gd name="connsiteY351" fmla="*/ 886105 h 1948679"/>
                    <a:gd name="connsiteX352" fmla="*/ 1564665 w 5095612"/>
                    <a:gd name="connsiteY352" fmla="*/ 878981 h 1948679"/>
                    <a:gd name="connsiteX353" fmla="*/ 1577875 w 5095612"/>
                    <a:gd name="connsiteY353" fmla="*/ 867997 h 1948679"/>
                    <a:gd name="connsiteX354" fmla="*/ 1587077 w 5095612"/>
                    <a:gd name="connsiteY354" fmla="*/ 852116 h 1948679"/>
                    <a:gd name="connsiteX355" fmla="*/ 1594943 w 5095612"/>
                    <a:gd name="connsiteY355" fmla="*/ 842320 h 1948679"/>
                    <a:gd name="connsiteX356" fmla="*/ 1609489 w 5095612"/>
                    <a:gd name="connsiteY356" fmla="*/ 832673 h 1948679"/>
                    <a:gd name="connsiteX357" fmla="*/ 1614832 w 5095612"/>
                    <a:gd name="connsiteY357" fmla="*/ 818573 h 1948679"/>
                    <a:gd name="connsiteX358" fmla="*/ 1622847 w 5095612"/>
                    <a:gd name="connsiteY358" fmla="*/ 798684 h 1948679"/>
                    <a:gd name="connsiteX359" fmla="*/ 1623737 w 5095612"/>
                    <a:gd name="connsiteY359" fmla="*/ 787701 h 1948679"/>
                    <a:gd name="connsiteX360" fmla="*/ 1600286 w 5095612"/>
                    <a:gd name="connsiteY360" fmla="*/ 762172 h 1948679"/>
                    <a:gd name="connsiteX361" fmla="*/ 1599396 w 5095612"/>
                    <a:gd name="connsiteY361" fmla="*/ 731746 h 1948679"/>
                    <a:gd name="connsiteX362" fmla="*/ 1598950 w 5095612"/>
                    <a:gd name="connsiteY362" fmla="*/ 703546 h 1948679"/>
                    <a:gd name="connsiteX363" fmla="*/ 1606520 w 5095612"/>
                    <a:gd name="connsiteY363" fmla="*/ 672229 h 1948679"/>
                    <a:gd name="connsiteX364" fmla="*/ 1582327 w 5095612"/>
                    <a:gd name="connsiteY364" fmla="*/ 638240 h 1948679"/>
                    <a:gd name="connsiteX365" fmla="*/ 1591975 w 5095612"/>
                    <a:gd name="connsiteY365" fmla="*/ 615680 h 1948679"/>
                    <a:gd name="connsiteX366" fmla="*/ 1604739 w 5095612"/>
                    <a:gd name="connsiteY366" fmla="*/ 564920 h 1948679"/>
                    <a:gd name="connsiteX367" fmla="*/ 1567634 w 5095612"/>
                    <a:gd name="connsiteY367" fmla="*/ 552601 h 1948679"/>
                    <a:gd name="connsiteX368" fmla="*/ 1510788 w 5095612"/>
                    <a:gd name="connsiteY368" fmla="*/ 549929 h 1948679"/>
                    <a:gd name="connsiteX369" fmla="*/ 1494016 w 5095612"/>
                    <a:gd name="connsiteY369" fmla="*/ 566701 h 1948679"/>
                    <a:gd name="connsiteX370" fmla="*/ 1474127 w 5095612"/>
                    <a:gd name="connsiteY370" fmla="*/ 609001 h 1948679"/>
                    <a:gd name="connsiteX371" fmla="*/ 1434499 w 5095612"/>
                    <a:gd name="connsiteY371" fmla="*/ 639427 h 1948679"/>
                    <a:gd name="connsiteX372" fmla="*/ 1422180 w 5095612"/>
                    <a:gd name="connsiteY372" fmla="*/ 665401 h 1948679"/>
                    <a:gd name="connsiteX373" fmla="*/ 1438951 w 5095612"/>
                    <a:gd name="connsiteY373" fmla="*/ 669409 h 1948679"/>
                    <a:gd name="connsiteX374" fmla="*/ 1435389 w 5095612"/>
                    <a:gd name="connsiteY374" fmla="*/ 693305 h 1948679"/>
                    <a:gd name="connsiteX375" fmla="*/ 1433609 w 5095612"/>
                    <a:gd name="connsiteY375" fmla="*/ 707405 h 1948679"/>
                    <a:gd name="connsiteX376" fmla="*/ 1423516 w 5095612"/>
                    <a:gd name="connsiteY376" fmla="*/ 727739 h 1948679"/>
                    <a:gd name="connsiteX377" fmla="*/ 1458840 w 5095612"/>
                    <a:gd name="connsiteY377" fmla="*/ 740948 h 1948679"/>
                    <a:gd name="connsiteX378" fmla="*/ 1471605 w 5095612"/>
                    <a:gd name="connsiteY378" fmla="*/ 765141 h 1948679"/>
                    <a:gd name="connsiteX379" fmla="*/ 1489712 w 5095612"/>
                    <a:gd name="connsiteY379" fmla="*/ 774343 h 1948679"/>
                    <a:gd name="connsiteX380" fmla="*/ 1471159 w 5095612"/>
                    <a:gd name="connsiteY380" fmla="*/ 803879 h 1948679"/>
                    <a:gd name="connsiteX381" fmla="*/ 1434944 w 5095612"/>
                    <a:gd name="connsiteY381" fmla="*/ 775234 h 1948679"/>
                    <a:gd name="connsiteX382" fmla="*/ 1386856 w 5095612"/>
                    <a:gd name="connsiteY382" fmla="*/ 754454 h 1948679"/>
                    <a:gd name="connsiteX383" fmla="*/ 1347078 w 5095612"/>
                    <a:gd name="connsiteY383" fmla="*/ 738128 h 1948679"/>
                    <a:gd name="connsiteX384" fmla="*/ 1291865 w 5095612"/>
                    <a:gd name="connsiteY384" fmla="*/ 723583 h 1948679"/>
                    <a:gd name="connsiteX385" fmla="*/ 1237543 w 5095612"/>
                    <a:gd name="connsiteY385" fmla="*/ 718685 h 1948679"/>
                    <a:gd name="connsiteX386" fmla="*/ 1215428 w 5095612"/>
                    <a:gd name="connsiteY386" fmla="*/ 702358 h 1948679"/>
                    <a:gd name="connsiteX387" fmla="*/ 1179213 w 5095612"/>
                    <a:gd name="connsiteY387" fmla="*/ 690485 h 1948679"/>
                    <a:gd name="connsiteX388" fmla="*/ 1187673 w 5095612"/>
                    <a:gd name="connsiteY388" fmla="*/ 715123 h 1948679"/>
                    <a:gd name="connsiteX389" fmla="*/ 1209788 w 5095612"/>
                    <a:gd name="connsiteY389" fmla="*/ 723880 h 1948679"/>
                    <a:gd name="connsiteX390" fmla="*/ 1228786 w 5095612"/>
                    <a:gd name="connsiteY390" fmla="*/ 737534 h 1948679"/>
                    <a:gd name="connsiteX391" fmla="*/ 1242441 w 5095612"/>
                    <a:gd name="connsiteY391" fmla="*/ 762321 h 1948679"/>
                    <a:gd name="connsiteX392" fmla="*/ 1233239 w 5095612"/>
                    <a:gd name="connsiteY392" fmla="*/ 778647 h 1948679"/>
                    <a:gd name="connsiteX393" fmla="*/ 1212905 w 5095612"/>
                    <a:gd name="connsiteY393" fmla="*/ 788740 h 1948679"/>
                    <a:gd name="connsiteX394" fmla="*/ 1197469 w 5095612"/>
                    <a:gd name="connsiteY394" fmla="*/ 794974 h 1948679"/>
                    <a:gd name="connsiteX395" fmla="*/ 1197469 w 5095612"/>
                    <a:gd name="connsiteY395" fmla="*/ 777312 h 1948679"/>
                    <a:gd name="connsiteX396" fmla="*/ 1179361 w 5095612"/>
                    <a:gd name="connsiteY396" fmla="*/ 763657 h 1948679"/>
                    <a:gd name="connsiteX397" fmla="*/ 1133499 w 5095612"/>
                    <a:gd name="connsiteY397" fmla="*/ 786662 h 1948679"/>
                    <a:gd name="connsiteX398" fmla="*/ 1083184 w 5095612"/>
                    <a:gd name="connsiteY398" fmla="*/ 786662 h 1948679"/>
                    <a:gd name="connsiteX399" fmla="*/ 1055429 w 5095612"/>
                    <a:gd name="connsiteY399" fmla="*/ 806996 h 1948679"/>
                    <a:gd name="connsiteX400" fmla="*/ 1015207 w 5095612"/>
                    <a:gd name="connsiteY400" fmla="*/ 803879 h 1948679"/>
                    <a:gd name="connsiteX401" fmla="*/ 1022776 w 5095612"/>
                    <a:gd name="connsiteY401" fmla="*/ 796013 h 1948679"/>
                    <a:gd name="connsiteX402" fmla="*/ 1029900 w 5095612"/>
                    <a:gd name="connsiteY402" fmla="*/ 787256 h 1948679"/>
                    <a:gd name="connsiteX403" fmla="*/ 1036580 w 5095612"/>
                    <a:gd name="connsiteY403" fmla="*/ 766922 h 1948679"/>
                    <a:gd name="connsiteX404" fmla="*/ 996060 w 5095612"/>
                    <a:gd name="connsiteY404" fmla="*/ 778796 h 1948679"/>
                    <a:gd name="connsiteX405" fmla="*/ 990272 w 5095612"/>
                    <a:gd name="connsiteY405" fmla="*/ 795567 h 1948679"/>
                    <a:gd name="connsiteX406" fmla="*/ 977062 w 5095612"/>
                    <a:gd name="connsiteY406" fmla="*/ 787553 h 1948679"/>
                    <a:gd name="connsiteX407" fmla="*/ 908640 w 5095612"/>
                    <a:gd name="connsiteY407" fmla="*/ 807886 h 1948679"/>
                    <a:gd name="connsiteX408" fmla="*/ 879994 w 5095612"/>
                    <a:gd name="connsiteY408" fmla="*/ 825549 h 1948679"/>
                    <a:gd name="connsiteX409" fmla="*/ 847341 w 5095612"/>
                    <a:gd name="connsiteY409" fmla="*/ 835641 h 1948679"/>
                    <a:gd name="connsiteX410" fmla="*/ 840662 w 5095612"/>
                    <a:gd name="connsiteY410" fmla="*/ 866958 h 1948679"/>
                    <a:gd name="connsiteX411" fmla="*/ 789902 w 5095612"/>
                    <a:gd name="connsiteY411" fmla="*/ 873637 h 1948679"/>
                    <a:gd name="connsiteX412" fmla="*/ 766006 w 5095612"/>
                    <a:gd name="connsiteY412" fmla="*/ 851077 h 1948679"/>
                    <a:gd name="connsiteX413" fmla="*/ 765115 w 5095612"/>
                    <a:gd name="connsiteY413" fmla="*/ 832079 h 1948679"/>
                    <a:gd name="connsiteX414" fmla="*/ 785894 w 5095612"/>
                    <a:gd name="connsiteY414" fmla="*/ 824064 h 1948679"/>
                    <a:gd name="connsiteX415" fmla="*/ 812314 w 5095612"/>
                    <a:gd name="connsiteY415" fmla="*/ 822729 h 1948679"/>
                    <a:gd name="connsiteX416" fmla="*/ 794206 w 5095612"/>
                    <a:gd name="connsiteY416" fmla="*/ 794083 h 1948679"/>
                    <a:gd name="connsiteX417" fmla="*/ 756210 w 5095612"/>
                    <a:gd name="connsiteY417" fmla="*/ 783545 h 1948679"/>
                    <a:gd name="connsiteX418" fmla="*/ 719105 w 5095612"/>
                    <a:gd name="connsiteY418" fmla="*/ 779538 h 1948679"/>
                    <a:gd name="connsiteX419" fmla="*/ 724448 w 5095612"/>
                    <a:gd name="connsiteY419" fmla="*/ 790966 h 1948679"/>
                    <a:gd name="connsiteX420" fmla="*/ 733205 w 5095612"/>
                    <a:gd name="connsiteY420" fmla="*/ 811745 h 1948679"/>
                    <a:gd name="connsiteX421" fmla="*/ 721776 w 5095612"/>
                    <a:gd name="connsiteY421" fmla="*/ 844844 h 1948679"/>
                    <a:gd name="connsiteX422" fmla="*/ 731572 w 5095612"/>
                    <a:gd name="connsiteY422" fmla="*/ 855382 h 1948679"/>
                    <a:gd name="connsiteX423" fmla="*/ 742555 w 5095612"/>
                    <a:gd name="connsiteY423" fmla="*/ 881801 h 1948679"/>
                    <a:gd name="connsiteX424" fmla="*/ 733353 w 5095612"/>
                    <a:gd name="connsiteY424" fmla="*/ 904806 h 1948679"/>
                    <a:gd name="connsiteX425" fmla="*/ 720589 w 5095612"/>
                    <a:gd name="connsiteY425" fmla="*/ 904361 h 1948679"/>
                    <a:gd name="connsiteX426" fmla="*/ 711832 w 5095612"/>
                    <a:gd name="connsiteY426" fmla="*/ 895604 h 1948679"/>
                    <a:gd name="connsiteX427" fmla="*/ 681851 w 5095612"/>
                    <a:gd name="connsiteY427" fmla="*/ 889815 h 1948679"/>
                    <a:gd name="connsiteX428" fmla="*/ 662853 w 5095612"/>
                    <a:gd name="connsiteY428" fmla="*/ 899018 h 1948679"/>
                    <a:gd name="connsiteX429" fmla="*/ 636434 w 5095612"/>
                    <a:gd name="connsiteY429" fmla="*/ 910446 h 1948679"/>
                    <a:gd name="connsiteX430" fmla="*/ 607788 w 5095612"/>
                    <a:gd name="connsiteY430" fmla="*/ 931225 h 1948679"/>
                    <a:gd name="connsiteX431" fmla="*/ 609569 w 5095612"/>
                    <a:gd name="connsiteY431" fmla="*/ 957199 h 1948679"/>
                    <a:gd name="connsiteX432" fmla="*/ 621888 w 5095612"/>
                    <a:gd name="connsiteY432" fmla="*/ 980650 h 1948679"/>
                    <a:gd name="connsiteX433" fmla="*/ 586119 w 5095612"/>
                    <a:gd name="connsiteY433" fmla="*/ 978423 h 1948679"/>
                    <a:gd name="connsiteX434" fmla="*/ 555247 w 5095612"/>
                    <a:gd name="connsiteY434" fmla="*/ 971299 h 1948679"/>
                    <a:gd name="connsiteX435" fmla="*/ 521258 w 5095612"/>
                    <a:gd name="connsiteY435" fmla="*/ 950965 h 1948679"/>
                    <a:gd name="connsiteX436" fmla="*/ 503151 w 5095612"/>
                    <a:gd name="connsiteY436" fmla="*/ 967737 h 1948679"/>
                    <a:gd name="connsiteX437" fmla="*/ 511907 w 5095612"/>
                    <a:gd name="connsiteY437" fmla="*/ 984954 h 1948679"/>
                    <a:gd name="connsiteX438" fmla="*/ 540998 w 5095612"/>
                    <a:gd name="connsiteY438" fmla="*/ 995047 h 1948679"/>
                    <a:gd name="connsiteX439" fmla="*/ 543670 w 5095612"/>
                    <a:gd name="connsiteY439" fmla="*/ 1013154 h 1948679"/>
                    <a:gd name="connsiteX440" fmla="*/ 521110 w 5095612"/>
                    <a:gd name="connsiteY440" fmla="*/ 1016716 h 1948679"/>
                    <a:gd name="connsiteX441" fmla="*/ 497659 w 5095612"/>
                    <a:gd name="connsiteY441" fmla="*/ 1009592 h 1948679"/>
                    <a:gd name="connsiteX442" fmla="*/ 470350 w 5095612"/>
                    <a:gd name="connsiteY442" fmla="*/ 994156 h 1948679"/>
                    <a:gd name="connsiteX443" fmla="*/ 454913 w 5095612"/>
                    <a:gd name="connsiteY443" fmla="*/ 976939 h 1948679"/>
                    <a:gd name="connsiteX444" fmla="*/ 447789 w 5095612"/>
                    <a:gd name="connsiteY444" fmla="*/ 955270 h 1948679"/>
                    <a:gd name="connsiteX445" fmla="*/ 448680 w 5095612"/>
                    <a:gd name="connsiteY445" fmla="*/ 935826 h 1948679"/>
                    <a:gd name="connsiteX446" fmla="*/ 450906 w 5095612"/>
                    <a:gd name="connsiteY446" fmla="*/ 916828 h 1948679"/>
                    <a:gd name="connsiteX447" fmla="*/ 427901 w 5095612"/>
                    <a:gd name="connsiteY447" fmla="*/ 900057 h 1948679"/>
                    <a:gd name="connsiteX448" fmla="*/ 409793 w 5095612"/>
                    <a:gd name="connsiteY448" fmla="*/ 886847 h 1948679"/>
                    <a:gd name="connsiteX449" fmla="*/ 380702 w 5095612"/>
                    <a:gd name="connsiteY449" fmla="*/ 862654 h 1948679"/>
                    <a:gd name="connsiteX450" fmla="*/ 370165 w 5095612"/>
                    <a:gd name="connsiteY450" fmla="*/ 853007 h 1948679"/>
                    <a:gd name="connsiteX451" fmla="*/ 394060 w 5095612"/>
                    <a:gd name="connsiteY451" fmla="*/ 861764 h 1948679"/>
                    <a:gd name="connsiteX452" fmla="*/ 435470 w 5095612"/>
                    <a:gd name="connsiteY452" fmla="*/ 879426 h 1948679"/>
                    <a:gd name="connsiteX453" fmla="*/ 487566 w 5095612"/>
                    <a:gd name="connsiteY453" fmla="*/ 895752 h 1948679"/>
                    <a:gd name="connsiteX454" fmla="*/ 557325 w 5095612"/>
                    <a:gd name="connsiteY454" fmla="*/ 907181 h 1948679"/>
                    <a:gd name="connsiteX455" fmla="*/ 643855 w 5095612"/>
                    <a:gd name="connsiteY455" fmla="*/ 869185 h 1948679"/>
                    <a:gd name="connsiteX456" fmla="*/ 641183 w 5095612"/>
                    <a:gd name="connsiteY456" fmla="*/ 833860 h 1948679"/>
                    <a:gd name="connsiteX457" fmla="*/ 623966 w 5095612"/>
                    <a:gd name="connsiteY457" fmla="*/ 820651 h 1948679"/>
                    <a:gd name="connsiteX458" fmla="*/ 599180 w 5095612"/>
                    <a:gd name="connsiteY458" fmla="*/ 805660 h 1948679"/>
                    <a:gd name="connsiteX459" fmla="*/ 574542 w 5095612"/>
                    <a:gd name="connsiteY459" fmla="*/ 792005 h 1948679"/>
                    <a:gd name="connsiteX460" fmla="*/ 530906 w 5095612"/>
                    <a:gd name="connsiteY460" fmla="*/ 769890 h 1948679"/>
                    <a:gd name="connsiteX461" fmla="*/ 461147 w 5095612"/>
                    <a:gd name="connsiteY461" fmla="*/ 742581 h 1948679"/>
                    <a:gd name="connsiteX462" fmla="*/ 445711 w 5095612"/>
                    <a:gd name="connsiteY462" fmla="*/ 740800 h 1948679"/>
                    <a:gd name="connsiteX463" fmla="*/ 424041 w 5095612"/>
                    <a:gd name="connsiteY463" fmla="*/ 740354 h 1948679"/>
                    <a:gd name="connsiteX464" fmla="*/ 396732 w 5095612"/>
                    <a:gd name="connsiteY464" fmla="*/ 738573 h 1948679"/>
                    <a:gd name="connsiteX465" fmla="*/ 379960 w 5095612"/>
                    <a:gd name="connsiteY465" fmla="*/ 728926 h 1948679"/>
                    <a:gd name="connsiteX466" fmla="*/ 402075 w 5095612"/>
                    <a:gd name="connsiteY466" fmla="*/ 721950 h 1948679"/>
                    <a:gd name="connsiteX467" fmla="*/ 382187 w 5095612"/>
                    <a:gd name="connsiteY467" fmla="*/ 713935 h 1948679"/>
                    <a:gd name="connsiteX468" fmla="*/ 360962 w 5095612"/>
                    <a:gd name="connsiteY468" fmla="*/ 717943 h 1948679"/>
                    <a:gd name="connsiteX469" fmla="*/ 342855 w 5095612"/>
                    <a:gd name="connsiteY469" fmla="*/ 717052 h 1948679"/>
                    <a:gd name="connsiteX470" fmla="*/ 340777 w 5095612"/>
                    <a:gd name="connsiteY470" fmla="*/ 715568 h 1948679"/>
                    <a:gd name="connsiteX471" fmla="*/ 325638 w 5095612"/>
                    <a:gd name="connsiteY471" fmla="*/ 726254 h 1948679"/>
                    <a:gd name="connsiteX472" fmla="*/ 301000 w 5095612"/>
                    <a:gd name="connsiteY472" fmla="*/ 737683 h 1948679"/>
                    <a:gd name="connsiteX473" fmla="*/ 280666 w 5095612"/>
                    <a:gd name="connsiteY473" fmla="*/ 755345 h 1948679"/>
                    <a:gd name="connsiteX474" fmla="*/ 269237 w 5095612"/>
                    <a:gd name="connsiteY474" fmla="*/ 764102 h 1948679"/>
                    <a:gd name="connsiteX475" fmla="*/ 264785 w 5095612"/>
                    <a:gd name="connsiteY475" fmla="*/ 779983 h 1948679"/>
                    <a:gd name="connsiteX476" fmla="*/ 269237 w 5095612"/>
                    <a:gd name="connsiteY476" fmla="*/ 796755 h 1948679"/>
                    <a:gd name="connsiteX477" fmla="*/ 287790 w 5095612"/>
                    <a:gd name="connsiteY477" fmla="*/ 807293 h 1948679"/>
                    <a:gd name="connsiteX478" fmla="*/ 309014 w 5095612"/>
                    <a:gd name="connsiteY478" fmla="*/ 829408 h 1948679"/>
                    <a:gd name="connsiteX479" fmla="*/ 290462 w 5095612"/>
                    <a:gd name="connsiteY479" fmla="*/ 851523 h 1948679"/>
                    <a:gd name="connsiteX480" fmla="*/ 281557 w 5095612"/>
                    <a:gd name="connsiteY480" fmla="*/ 869185 h 1948679"/>
                    <a:gd name="connsiteX481" fmla="*/ 309757 w 5095612"/>
                    <a:gd name="connsiteY481" fmla="*/ 914157 h 1948679"/>
                    <a:gd name="connsiteX482" fmla="*/ 300109 w 5095612"/>
                    <a:gd name="connsiteY482" fmla="*/ 931819 h 1948679"/>
                    <a:gd name="connsiteX483" fmla="*/ 304562 w 5095612"/>
                    <a:gd name="connsiteY483" fmla="*/ 954824 h 1948679"/>
                    <a:gd name="connsiteX484" fmla="*/ 297586 w 5095612"/>
                    <a:gd name="connsiteY484" fmla="*/ 963581 h 1948679"/>
                    <a:gd name="connsiteX485" fmla="*/ 312577 w 5095612"/>
                    <a:gd name="connsiteY485" fmla="*/ 973377 h 1948679"/>
                    <a:gd name="connsiteX486" fmla="*/ 308124 w 5095612"/>
                    <a:gd name="connsiteY486" fmla="*/ 988368 h 1948679"/>
                    <a:gd name="connsiteX487" fmla="*/ 324005 w 5095612"/>
                    <a:gd name="connsiteY487" fmla="*/ 1004249 h 1948679"/>
                    <a:gd name="connsiteX488" fmla="*/ 305452 w 5095612"/>
                    <a:gd name="connsiteY488" fmla="*/ 1021021 h 1948679"/>
                    <a:gd name="connsiteX489" fmla="*/ 343448 w 5095612"/>
                    <a:gd name="connsiteY489" fmla="*/ 1050111 h 1948679"/>
                    <a:gd name="connsiteX490" fmla="*/ 351463 w 5095612"/>
                    <a:gd name="connsiteY490" fmla="*/ 1074007 h 1948679"/>
                    <a:gd name="connsiteX491" fmla="*/ 307382 w 5095612"/>
                    <a:gd name="connsiteY491" fmla="*/ 1116308 h 1948679"/>
                    <a:gd name="connsiteX492" fmla="*/ 261520 w 5095612"/>
                    <a:gd name="connsiteY492" fmla="*/ 1153413 h 1948679"/>
                    <a:gd name="connsiteX493" fmla="*/ 247271 w 5095612"/>
                    <a:gd name="connsiteY493" fmla="*/ 1171521 h 1948679"/>
                    <a:gd name="connsiteX494" fmla="*/ 259739 w 5095612"/>
                    <a:gd name="connsiteY494" fmla="*/ 1167068 h 1948679"/>
                    <a:gd name="connsiteX495" fmla="*/ 278737 w 5095612"/>
                    <a:gd name="connsiteY495" fmla="*/ 1186511 h 1948679"/>
                    <a:gd name="connsiteX496" fmla="*/ 304710 w 5095612"/>
                    <a:gd name="connsiteY496" fmla="*/ 1192300 h 1948679"/>
                    <a:gd name="connsiteX497" fmla="*/ 290610 w 5095612"/>
                    <a:gd name="connsiteY497" fmla="*/ 1196307 h 1948679"/>
                    <a:gd name="connsiteX498" fmla="*/ 261965 w 5095612"/>
                    <a:gd name="connsiteY498" fmla="*/ 1205954 h 1948679"/>
                    <a:gd name="connsiteX499" fmla="*/ 247271 w 5095612"/>
                    <a:gd name="connsiteY499" fmla="*/ 1217531 h 1948679"/>
                    <a:gd name="connsiteX500" fmla="*/ 241186 w 5095612"/>
                    <a:gd name="connsiteY500" fmla="*/ 1237123 h 1948679"/>
                    <a:gd name="connsiteX501" fmla="*/ 231241 w 5095612"/>
                    <a:gd name="connsiteY501" fmla="*/ 1252411 h 1948679"/>
                    <a:gd name="connsiteX502" fmla="*/ 233171 w 5095612"/>
                    <a:gd name="connsiteY502" fmla="*/ 1269628 h 1948679"/>
                    <a:gd name="connsiteX503" fmla="*/ 239850 w 5095612"/>
                    <a:gd name="connsiteY503" fmla="*/ 1285509 h 1948679"/>
                    <a:gd name="connsiteX504" fmla="*/ 231835 w 5095612"/>
                    <a:gd name="connsiteY504" fmla="*/ 1295453 h 1948679"/>
                    <a:gd name="connsiteX505" fmla="*/ 235842 w 5095612"/>
                    <a:gd name="connsiteY505" fmla="*/ 1311334 h 1948679"/>
                    <a:gd name="connsiteX506" fmla="*/ 239108 w 5095612"/>
                    <a:gd name="connsiteY506" fmla="*/ 1327809 h 1948679"/>
                    <a:gd name="connsiteX507" fmla="*/ 248310 w 5095612"/>
                    <a:gd name="connsiteY507" fmla="*/ 1345026 h 1948679"/>
                    <a:gd name="connsiteX508" fmla="*/ 256176 w 5095612"/>
                    <a:gd name="connsiteY508" fmla="*/ 1365508 h 1948679"/>
                    <a:gd name="connsiteX509" fmla="*/ 272057 w 5095612"/>
                    <a:gd name="connsiteY509" fmla="*/ 1370109 h 1948679"/>
                    <a:gd name="connsiteX510" fmla="*/ 287196 w 5095612"/>
                    <a:gd name="connsiteY510" fmla="*/ 1377382 h 1948679"/>
                    <a:gd name="connsiteX511" fmla="*/ 303078 w 5095612"/>
                    <a:gd name="connsiteY511" fmla="*/ 1377382 h 1948679"/>
                    <a:gd name="connsiteX512" fmla="*/ 330832 w 5095612"/>
                    <a:gd name="connsiteY512" fmla="*/ 1385248 h 1948679"/>
                    <a:gd name="connsiteX513" fmla="*/ 333504 w 5095612"/>
                    <a:gd name="connsiteY513" fmla="*/ 1405731 h 1948679"/>
                    <a:gd name="connsiteX514" fmla="*/ 336770 w 5095612"/>
                    <a:gd name="connsiteY514" fmla="*/ 1426955 h 1948679"/>
                    <a:gd name="connsiteX515" fmla="*/ 350721 w 5095612"/>
                    <a:gd name="connsiteY515" fmla="*/ 1445508 h 1948679"/>
                    <a:gd name="connsiteX516" fmla="*/ 367938 w 5095612"/>
                    <a:gd name="connsiteY516" fmla="*/ 1462131 h 1948679"/>
                    <a:gd name="connsiteX517" fmla="*/ 384413 w 5095612"/>
                    <a:gd name="connsiteY517" fmla="*/ 1477418 h 1948679"/>
                    <a:gd name="connsiteX518" fmla="*/ 369126 w 5095612"/>
                    <a:gd name="connsiteY518" fmla="*/ 1491370 h 1948679"/>
                    <a:gd name="connsiteX519" fmla="*/ 347901 w 5095612"/>
                    <a:gd name="connsiteY519" fmla="*/ 1488105 h 1948679"/>
                    <a:gd name="connsiteX520" fmla="*/ 352502 w 5095612"/>
                    <a:gd name="connsiteY520" fmla="*/ 1515860 h 1948679"/>
                    <a:gd name="connsiteX521" fmla="*/ 365118 w 5095612"/>
                    <a:gd name="connsiteY521" fmla="*/ 1531741 h 1948679"/>
                    <a:gd name="connsiteX522" fmla="*/ 379070 w 5095612"/>
                    <a:gd name="connsiteY522" fmla="*/ 1524468 h 1948679"/>
                    <a:gd name="connsiteX523" fmla="*/ 398959 w 5095612"/>
                    <a:gd name="connsiteY523" fmla="*/ 1523875 h 1948679"/>
                    <a:gd name="connsiteX524" fmla="*/ 423448 w 5095612"/>
                    <a:gd name="connsiteY524" fmla="*/ 1526546 h 1948679"/>
                    <a:gd name="connsiteX525" fmla="*/ 427455 w 5095612"/>
                    <a:gd name="connsiteY525" fmla="*/ 1549106 h 1948679"/>
                    <a:gd name="connsiteX526" fmla="*/ 434134 w 5095612"/>
                    <a:gd name="connsiteY526" fmla="*/ 1565581 h 1948679"/>
                    <a:gd name="connsiteX527" fmla="*/ 455953 w 5095612"/>
                    <a:gd name="connsiteY527" fmla="*/ 1570924 h 1948679"/>
                    <a:gd name="connsiteX528" fmla="*/ 469162 w 5095612"/>
                    <a:gd name="connsiteY528" fmla="*/ 1594078 h 1948679"/>
                    <a:gd name="connsiteX529" fmla="*/ 480442 w 5095612"/>
                    <a:gd name="connsiteY529" fmla="*/ 1600015 h 1948679"/>
                    <a:gd name="connsiteX530" fmla="*/ 494987 w 5095612"/>
                    <a:gd name="connsiteY530" fmla="*/ 1606694 h 1948679"/>
                    <a:gd name="connsiteX531" fmla="*/ 510275 w 5095612"/>
                    <a:gd name="connsiteY531" fmla="*/ 1605358 h 1948679"/>
                    <a:gd name="connsiteX532" fmla="*/ 526750 w 5095612"/>
                    <a:gd name="connsiteY532" fmla="*/ 1604022 h 1948679"/>
                    <a:gd name="connsiteX533" fmla="*/ 539959 w 5095612"/>
                    <a:gd name="connsiteY533" fmla="*/ 1619904 h 1948679"/>
                    <a:gd name="connsiteX534" fmla="*/ 564449 w 5095612"/>
                    <a:gd name="connsiteY534" fmla="*/ 1623911 h 1948679"/>
                    <a:gd name="connsiteX535" fmla="*/ 589681 w 5095612"/>
                    <a:gd name="connsiteY535" fmla="*/ 1630590 h 1948679"/>
                    <a:gd name="connsiteX536" fmla="*/ 606898 w 5095612"/>
                    <a:gd name="connsiteY536" fmla="*/ 1641128 h 1948679"/>
                    <a:gd name="connsiteX537" fmla="*/ 598289 w 5095612"/>
                    <a:gd name="connsiteY537" fmla="*/ 1653744 h 1948679"/>
                    <a:gd name="connsiteX538" fmla="*/ 605562 w 5095612"/>
                    <a:gd name="connsiteY538" fmla="*/ 1662352 h 1948679"/>
                    <a:gd name="connsiteX539" fmla="*/ 595024 w 5095612"/>
                    <a:gd name="connsiteY539" fmla="*/ 1669625 h 1948679"/>
                    <a:gd name="connsiteX540" fmla="*/ 601703 w 5095612"/>
                    <a:gd name="connsiteY540" fmla="*/ 1680905 h 1948679"/>
                    <a:gd name="connsiteX541" fmla="*/ 596360 w 5095612"/>
                    <a:gd name="connsiteY541" fmla="*/ 1698716 h 1948679"/>
                    <a:gd name="connsiteX542" fmla="*/ 571870 w 5095612"/>
                    <a:gd name="connsiteY542" fmla="*/ 1698122 h 1948679"/>
                    <a:gd name="connsiteX543" fmla="*/ 548716 w 5095612"/>
                    <a:gd name="connsiteY543" fmla="*/ 1714003 h 1948679"/>
                    <a:gd name="connsiteX544" fmla="*/ 548123 w 5095612"/>
                    <a:gd name="connsiteY544" fmla="*/ 1728103 h 1948679"/>
                    <a:gd name="connsiteX545" fmla="*/ 578549 w 5095612"/>
                    <a:gd name="connsiteY545" fmla="*/ 1727361 h 1948679"/>
                    <a:gd name="connsiteX546" fmla="*/ 541443 w 5095612"/>
                    <a:gd name="connsiteY546" fmla="*/ 1749031 h 1948679"/>
                    <a:gd name="connsiteX547" fmla="*/ 552872 w 5095612"/>
                    <a:gd name="connsiteY547" fmla="*/ 1765803 h 1948679"/>
                    <a:gd name="connsiteX548" fmla="*/ 535210 w 5095612"/>
                    <a:gd name="connsiteY548" fmla="*/ 1783019 h 1948679"/>
                    <a:gd name="connsiteX549" fmla="*/ 518883 w 5095612"/>
                    <a:gd name="connsiteY549" fmla="*/ 1795784 h 1948679"/>
                    <a:gd name="connsiteX550" fmla="*/ 510868 w 5095612"/>
                    <a:gd name="connsiteY550" fmla="*/ 1802760 h 1948679"/>
                    <a:gd name="connsiteX551" fmla="*/ 534319 w 5095612"/>
                    <a:gd name="connsiteY551" fmla="*/ 1821758 h 1948679"/>
                    <a:gd name="connsiteX552" fmla="*/ 589978 w 5095612"/>
                    <a:gd name="connsiteY552" fmla="*/ 1861832 h 1948679"/>
                    <a:gd name="connsiteX553" fmla="*/ 597695 w 5095612"/>
                    <a:gd name="connsiteY553" fmla="*/ 1867917 h 1948679"/>
                    <a:gd name="connsiteX554" fmla="*/ 608827 w 5095612"/>
                    <a:gd name="connsiteY554" fmla="*/ 1862722 h 1948679"/>
                    <a:gd name="connsiteX555" fmla="*/ 644597 w 5095612"/>
                    <a:gd name="connsiteY555" fmla="*/ 1873260 h 1948679"/>
                    <a:gd name="connsiteX556" fmla="*/ 690904 w 5095612"/>
                    <a:gd name="connsiteY556" fmla="*/ 1877268 h 1948679"/>
                    <a:gd name="connsiteX557" fmla="*/ 709457 w 5095612"/>
                    <a:gd name="connsiteY557" fmla="*/ 1889141 h 1948679"/>
                    <a:gd name="connsiteX558" fmla="*/ 728010 w 5095612"/>
                    <a:gd name="connsiteY558" fmla="*/ 1898343 h 1948679"/>
                    <a:gd name="connsiteX559" fmla="*/ 758436 w 5095612"/>
                    <a:gd name="connsiteY559" fmla="*/ 1894336 h 1948679"/>
                    <a:gd name="connsiteX560" fmla="*/ 768975 w 5095612"/>
                    <a:gd name="connsiteY560" fmla="*/ 1898343 h 1948679"/>
                    <a:gd name="connsiteX561" fmla="*/ 778177 w 5095612"/>
                    <a:gd name="connsiteY561" fmla="*/ 1916896 h 1948679"/>
                    <a:gd name="connsiteX562" fmla="*/ 805932 w 5095612"/>
                    <a:gd name="connsiteY562" fmla="*/ 1930106 h 1948679"/>
                    <a:gd name="connsiteX563" fmla="*/ 828492 w 5095612"/>
                    <a:gd name="connsiteY563" fmla="*/ 1945987 h 1948679"/>
                    <a:gd name="connsiteX564" fmla="*/ 841701 w 5095612"/>
                    <a:gd name="connsiteY564" fmla="*/ 1945987 h 1948679"/>
                    <a:gd name="connsiteX565" fmla="*/ 860996 w 5095612"/>
                    <a:gd name="connsiteY565" fmla="*/ 1931887 h 1948679"/>
                    <a:gd name="connsiteX566" fmla="*/ 826711 w 5095612"/>
                    <a:gd name="connsiteY566" fmla="*/ 1879791 h 1948679"/>
                    <a:gd name="connsiteX567" fmla="*/ 815282 w 5095612"/>
                    <a:gd name="connsiteY567" fmla="*/ 1839272 h 1948679"/>
                    <a:gd name="connsiteX568" fmla="*/ 830273 w 5095612"/>
                    <a:gd name="connsiteY568" fmla="*/ 1796081 h 1948679"/>
                    <a:gd name="connsiteX569" fmla="*/ 883259 w 5095612"/>
                    <a:gd name="connsiteY569" fmla="*/ 1763873 h 1948679"/>
                    <a:gd name="connsiteX570" fmla="*/ 873612 w 5095612"/>
                    <a:gd name="connsiteY570" fmla="*/ 1758085 h 1948679"/>
                    <a:gd name="connsiteX571" fmla="*/ 866933 w 5095612"/>
                    <a:gd name="connsiteY571" fmla="*/ 1744875 h 1948679"/>
                    <a:gd name="connsiteX572" fmla="*/ 862926 w 5095612"/>
                    <a:gd name="connsiteY572" fmla="*/ 1726322 h 1948679"/>
                    <a:gd name="connsiteX573" fmla="*/ 844373 w 5095612"/>
                    <a:gd name="connsiteY573" fmla="*/ 1705098 h 1948679"/>
                    <a:gd name="connsiteX574" fmla="*/ 823149 w 5095612"/>
                    <a:gd name="connsiteY574" fmla="*/ 1706434 h 1948679"/>
                    <a:gd name="connsiteX575" fmla="*/ 817805 w 5095612"/>
                    <a:gd name="connsiteY575" fmla="*/ 1690553 h 1948679"/>
                    <a:gd name="connsiteX576" fmla="*/ 800589 w 5095612"/>
                    <a:gd name="connsiteY576" fmla="*/ 1678679 h 1948679"/>
                    <a:gd name="connsiteX577" fmla="*/ 807267 w 5095612"/>
                    <a:gd name="connsiteY577" fmla="*/ 1660126 h 1948679"/>
                    <a:gd name="connsiteX578" fmla="*/ 817805 w 5095612"/>
                    <a:gd name="connsiteY578" fmla="*/ 1650924 h 1948679"/>
                    <a:gd name="connsiteX579" fmla="*/ 808603 w 5095612"/>
                    <a:gd name="connsiteY579" fmla="*/ 1636378 h 1948679"/>
                    <a:gd name="connsiteX580" fmla="*/ 824484 w 5095612"/>
                    <a:gd name="connsiteY580" fmla="*/ 1617826 h 1948679"/>
                    <a:gd name="connsiteX581" fmla="*/ 841701 w 5095612"/>
                    <a:gd name="connsiteY581" fmla="*/ 1607288 h 1948679"/>
                    <a:gd name="connsiteX582" fmla="*/ 865597 w 5095612"/>
                    <a:gd name="connsiteY582" fmla="*/ 1627176 h 1948679"/>
                    <a:gd name="connsiteX583" fmla="*/ 868269 w 5095612"/>
                    <a:gd name="connsiteY583" fmla="*/ 1608624 h 1948679"/>
                    <a:gd name="connsiteX584" fmla="*/ 876283 w 5095612"/>
                    <a:gd name="connsiteY584" fmla="*/ 1592742 h 1948679"/>
                    <a:gd name="connsiteX585" fmla="*/ 892165 w 5095612"/>
                    <a:gd name="connsiteY585" fmla="*/ 1578197 h 1948679"/>
                    <a:gd name="connsiteX586" fmla="*/ 923927 w 5095612"/>
                    <a:gd name="connsiteY586" fmla="*/ 1563652 h 1948679"/>
                    <a:gd name="connsiteX587" fmla="*/ 946487 w 5095612"/>
                    <a:gd name="connsiteY587" fmla="*/ 1556973 h 1948679"/>
                    <a:gd name="connsiteX588" fmla="*/ 962368 w 5095612"/>
                    <a:gd name="connsiteY588" fmla="*/ 1556973 h 1948679"/>
                    <a:gd name="connsiteX589" fmla="*/ 983593 w 5095612"/>
                    <a:gd name="connsiteY589" fmla="*/ 1556973 h 1948679"/>
                    <a:gd name="connsiteX590" fmla="*/ 1018027 w 5095612"/>
                    <a:gd name="connsiteY590" fmla="*/ 1567511 h 1948679"/>
                    <a:gd name="connsiteX591" fmla="*/ 1043110 w 5095612"/>
                    <a:gd name="connsiteY591" fmla="*/ 1588735 h 1948679"/>
                    <a:gd name="connsiteX592" fmla="*/ 1051125 w 5095612"/>
                    <a:gd name="connsiteY592" fmla="*/ 1592742 h 1948679"/>
                    <a:gd name="connsiteX593" fmla="*/ 1068342 w 5095612"/>
                    <a:gd name="connsiteY593" fmla="*/ 1592742 h 1948679"/>
                    <a:gd name="connsiteX594" fmla="*/ 1096096 w 5095612"/>
                    <a:gd name="connsiteY594" fmla="*/ 1590071 h 1948679"/>
                    <a:gd name="connsiteX595" fmla="*/ 1125188 w 5095612"/>
                    <a:gd name="connsiteY595" fmla="*/ 1580869 h 1948679"/>
                    <a:gd name="connsiteX596" fmla="*/ 1142405 w 5095612"/>
                    <a:gd name="connsiteY596" fmla="*/ 1582204 h 1948679"/>
                    <a:gd name="connsiteX597" fmla="*/ 1171495 w 5095612"/>
                    <a:gd name="connsiteY597" fmla="*/ 1583540 h 1948679"/>
                    <a:gd name="connsiteX598" fmla="*/ 1191384 w 5095612"/>
                    <a:gd name="connsiteY598" fmla="*/ 1592742 h 1948679"/>
                    <a:gd name="connsiteX599" fmla="*/ 1205929 w 5095612"/>
                    <a:gd name="connsiteY599" fmla="*/ 1601945 h 1948679"/>
                    <a:gd name="connsiteX600" fmla="*/ 1216467 w 5095612"/>
                    <a:gd name="connsiteY600" fmla="*/ 1587399 h 1948679"/>
                    <a:gd name="connsiteX601" fmla="*/ 1239027 w 5095612"/>
                    <a:gd name="connsiteY601" fmla="*/ 1596601 h 1948679"/>
                    <a:gd name="connsiteX602" fmla="*/ 1257580 w 5095612"/>
                    <a:gd name="connsiteY602" fmla="*/ 1586063 h 1948679"/>
                    <a:gd name="connsiteX603" fmla="*/ 1249713 w 5095612"/>
                    <a:gd name="connsiteY603" fmla="*/ 1564839 h 1948679"/>
                    <a:gd name="connsiteX604" fmla="*/ 1228489 w 5095612"/>
                    <a:gd name="connsiteY604" fmla="*/ 1558160 h 1948679"/>
                    <a:gd name="connsiteX605" fmla="*/ 1220474 w 5095612"/>
                    <a:gd name="connsiteY605" fmla="*/ 1542279 h 1948679"/>
                    <a:gd name="connsiteX606" fmla="*/ 1239027 w 5095612"/>
                    <a:gd name="connsiteY606" fmla="*/ 1526398 h 1948679"/>
                    <a:gd name="connsiteX607" fmla="*/ 1244370 w 5095612"/>
                    <a:gd name="connsiteY607" fmla="*/ 1505173 h 1948679"/>
                    <a:gd name="connsiteX608" fmla="*/ 1276132 w 5095612"/>
                    <a:gd name="connsiteY608" fmla="*/ 1499830 h 1948679"/>
                    <a:gd name="connsiteX609" fmla="*/ 1249713 w 5095612"/>
                    <a:gd name="connsiteY609" fmla="*/ 1486621 h 1948679"/>
                    <a:gd name="connsiteX610" fmla="*/ 1248378 w 5095612"/>
                    <a:gd name="connsiteY610" fmla="*/ 1461537 h 1948679"/>
                    <a:gd name="connsiteX611" fmla="*/ 1273610 w 5095612"/>
                    <a:gd name="connsiteY611" fmla="*/ 1460202 h 1948679"/>
                    <a:gd name="connsiteX612" fmla="*/ 1309379 w 5095612"/>
                    <a:gd name="connsiteY612" fmla="*/ 1456194 h 1948679"/>
                    <a:gd name="connsiteX613" fmla="*/ 1354351 w 5095612"/>
                    <a:gd name="connsiteY613" fmla="*/ 1446992 h 1948679"/>
                    <a:gd name="connsiteX614" fmla="*/ 1384778 w 5095612"/>
                    <a:gd name="connsiteY614" fmla="*/ 1437790 h 1948679"/>
                    <a:gd name="connsiteX615" fmla="*/ 1427078 w 5095612"/>
                    <a:gd name="connsiteY615" fmla="*/ 1429775 h 1948679"/>
                    <a:gd name="connsiteX616" fmla="*/ 1470714 w 5095612"/>
                    <a:gd name="connsiteY616" fmla="*/ 1415230 h 1948679"/>
                    <a:gd name="connsiteX617" fmla="*/ 1507820 w 5095612"/>
                    <a:gd name="connsiteY617" fmla="*/ 1406621 h 1948679"/>
                    <a:gd name="connsiteX618" fmla="*/ 1530973 w 5095612"/>
                    <a:gd name="connsiteY618" fmla="*/ 1409886 h 1948679"/>
                    <a:gd name="connsiteX619" fmla="*/ 1550120 w 5095612"/>
                    <a:gd name="connsiteY619" fmla="*/ 1421760 h 1948679"/>
                    <a:gd name="connsiteX620" fmla="*/ 1555463 w 5095612"/>
                    <a:gd name="connsiteY620" fmla="*/ 1442985 h 1948679"/>
                    <a:gd name="connsiteX621" fmla="*/ 1552198 w 5095612"/>
                    <a:gd name="connsiteY621" fmla="*/ 1455600 h 1948679"/>
                    <a:gd name="connsiteX622" fmla="*/ 1579359 w 5095612"/>
                    <a:gd name="connsiteY622" fmla="*/ 1450999 h 1948679"/>
                    <a:gd name="connsiteX623" fmla="*/ 1590639 w 5095612"/>
                    <a:gd name="connsiteY623" fmla="*/ 1458272 h 1948679"/>
                    <a:gd name="connsiteX624" fmla="*/ 1599248 w 5095612"/>
                    <a:gd name="connsiteY624" fmla="*/ 1460202 h 1948679"/>
                    <a:gd name="connsiteX625" fmla="*/ 1613199 w 5095612"/>
                    <a:gd name="connsiteY625" fmla="*/ 1462131 h 1948679"/>
                    <a:gd name="connsiteX626" fmla="*/ 1629080 w 5095612"/>
                    <a:gd name="connsiteY626" fmla="*/ 1464060 h 1948679"/>
                    <a:gd name="connsiteX627" fmla="*/ 1618542 w 5095612"/>
                    <a:gd name="connsiteY627" fmla="*/ 1483207 h 1948679"/>
                    <a:gd name="connsiteX628" fmla="*/ 1641102 w 5095612"/>
                    <a:gd name="connsiteY628" fmla="*/ 1477864 h 1948679"/>
                    <a:gd name="connsiteX629" fmla="*/ 1673607 w 5095612"/>
                    <a:gd name="connsiteY629" fmla="*/ 1464654 h 1948679"/>
                    <a:gd name="connsiteX630" fmla="*/ 1700768 w 5095612"/>
                    <a:gd name="connsiteY630" fmla="*/ 1449367 h 1948679"/>
                    <a:gd name="connsiteX631" fmla="*/ 1720657 w 5095612"/>
                    <a:gd name="connsiteY631" fmla="*/ 1451296 h 1948679"/>
                    <a:gd name="connsiteX632" fmla="*/ 1729265 w 5095612"/>
                    <a:gd name="connsiteY632" fmla="*/ 1473856 h 1948679"/>
                    <a:gd name="connsiteX633" fmla="*/ 1784181 w 5095612"/>
                    <a:gd name="connsiteY633" fmla="*/ 1538717 h 1948679"/>
                    <a:gd name="connsiteX634" fmla="*/ 1815350 w 5095612"/>
                    <a:gd name="connsiteY634" fmla="*/ 1592297 h 1948679"/>
                    <a:gd name="connsiteX635" fmla="*/ 1832567 w 5095612"/>
                    <a:gd name="connsiteY635" fmla="*/ 1573151 h 1948679"/>
                    <a:gd name="connsiteX636" fmla="*/ 1855721 w 5095612"/>
                    <a:gd name="connsiteY636" fmla="*/ 1589626 h 1948679"/>
                    <a:gd name="connsiteX637" fmla="*/ 1884811 w 5095612"/>
                    <a:gd name="connsiteY637" fmla="*/ 1594227 h 1948679"/>
                    <a:gd name="connsiteX638" fmla="*/ 1914644 w 5095612"/>
                    <a:gd name="connsiteY638" fmla="*/ 1585618 h 1948679"/>
                    <a:gd name="connsiteX639" fmla="*/ 1933791 w 5095612"/>
                    <a:gd name="connsiteY639" fmla="*/ 1601499 h 1948679"/>
                    <a:gd name="connsiteX640" fmla="*/ 1952343 w 5095612"/>
                    <a:gd name="connsiteY640" fmla="*/ 1616787 h 1948679"/>
                    <a:gd name="connsiteX641" fmla="*/ 1958726 w 5095612"/>
                    <a:gd name="connsiteY641" fmla="*/ 1628067 h 1948679"/>
                    <a:gd name="connsiteX642" fmla="*/ 1973716 w 5095612"/>
                    <a:gd name="connsiteY642" fmla="*/ 1640386 h 1948679"/>
                    <a:gd name="connsiteX643" fmla="*/ 1997612 w 5095612"/>
                    <a:gd name="connsiteY643" fmla="*/ 1635933 h 1948679"/>
                    <a:gd name="connsiteX644" fmla="*/ 2008150 w 5095612"/>
                    <a:gd name="connsiteY644" fmla="*/ 1636824 h 1948679"/>
                    <a:gd name="connsiteX645" fmla="*/ 2022250 w 5095612"/>
                    <a:gd name="connsiteY645" fmla="*/ 1652705 h 1948679"/>
                    <a:gd name="connsiteX646" fmla="*/ 2039022 w 5095612"/>
                    <a:gd name="connsiteY646" fmla="*/ 1652705 h 1948679"/>
                    <a:gd name="connsiteX647" fmla="*/ 2059356 w 5095612"/>
                    <a:gd name="connsiteY647" fmla="*/ 1644690 h 1948679"/>
                    <a:gd name="connsiteX648" fmla="*/ 2086665 w 5095612"/>
                    <a:gd name="connsiteY648" fmla="*/ 1632371 h 1948679"/>
                    <a:gd name="connsiteX649" fmla="*/ 2109671 w 5095612"/>
                    <a:gd name="connsiteY649" fmla="*/ 1619162 h 1948679"/>
                    <a:gd name="connsiteX650" fmla="*/ 2129114 w 5095612"/>
                    <a:gd name="connsiteY650" fmla="*/ 1605952 h 1948679"/>
                    <a:gd name="connsiteX651" fmla="*/ 2149448 w 5095612"/>
                    <a:gd name="connsiteY651" fmla="*/ 1597195 h 1948679"/>
                    <a:gd name="connsiteX652" fmla="*/ 2170672 w 5095612"/>
                    <a:gd name="connsiteY652" fmla="*/ 1593633 h 1948679"/>
                    <a:gd name="connsiteX653" fmla="*/ 2212082 w 5095612"/>
                    <a:gd name="connsiteY653" fmla="*/ 1600757 h 1948679"/>
                    <a:gd name="connsiteX654" fmla="*/ 2221730 w 5095612"/>
                    <a:gd name="connsiteY654" fmla="*/ 1617529 h 1948679"/>
                    <a:gd name="connsiteX655" fmla="*/ 2246516 w 5095612"/>
                    <a:gd name="connsiteY655" fmla="*/ 1627325 h 1948679"/>
                    <a:gd name="connsiteX656" fmla="*/ 2270412 w 5095612"/>
                    <a:gd name="connsiteY656" fmla="*/ 1625544 h 1948679"/>
                    <a:gd name="connsiteX657" fmla="*/ 2291636 w 5095612"/>
                    <a:gd name="connsiteY657" fmla="*/ 1631777 h 1948679"/>
                    <a:gd name="connsiteX658" fmla="*/ 2316423 w 5095612"/>
                    <a:gd name="connsiteY658" fmla="*/ 1619458 h 1948679"/>
                    <a:gd name="connsiteX659" fmla="*/ 2317314 w 5095612"/>
                    <a:gd name="connsiteY659" fmla="*/ 1601796 h 1948679"/>
                    <a:gd name="connsiteX660" fmla="*/ 2306775 w 5095612"/>
                    <a:gd name="connsiteY660" fmla="*/ 1577158 h 1948679"/>
                    <a:gd name="connsiteX661" fmla="*/ 2319095 w 5095612"/>
                    <a:gd name="connsiteY661" fmla="*/ 1562167 h 1948679"/>
                    <a:gd name="connsiteX662" fmla="*/ 2334976 w 5095612"/>
                    <a:gd name="connsiteY662" fmla="*/ 1551629 h 1948679"/>
                    <a:gd name="connsiteX663" fmla="*/ 2345513 w 5095612"/>
                    <a:gd name="connsiteY663" fmla="*/ 1541982 h 1948679"/>
                    <a:gd name="connsiteX664" fmla="*/ 2367480 w 5095612"/>
                    <a:gd name="connsiteY664" fmla="*/ 1550739 h 1948679"/>
                    <a:gd name="connsiteX665" fmla="*/ 2386033 w 5095612"/>
                    <a:gd name="connsiteY665" fmla="*/ 1555192 h 1948679"/>
                    <a:gd name="connsiteX666" fmla="*/ 2408148 w 5095612"/>
                    <a:gd name="connsiteY666" fmla="*/ 1563949 h 1948679"/>
                    <a:gd name="connsiteX667" fmla="*/ 2437238 w 5095612"/>
                    <a:gd name="connsiteY667" fmla="*/ 1572705 h 1948679"/>
                    <a:gd name="connsiteX668" fmla="*/ 2440801 w 5095612"/>
                    <a:gd name="connsiteY668" fmla="*/ 1598234 h 1948679"/>
                    <a:gd name="connsiteX669" fmla="*/ 2459354 w 5095612"/>
                    <a:gd name="connsiteY669" fmla="*/ 1612334 h 1948679"/>
                    <a:gd name="connsiteX670" fmla="*/ 2485772 w 5095612"/>
                    <a:gd name="connsiteY670" fmla="*/ 1620201 h 1948679"/>
                    <a:gd name="connsiteX671" fmla="*/ 2506996 w 5095612"/>
                    <a:gd name="connsiteY671" fmla="*/ 1609663 h 1948679"/>
                    <a:gd name="connsiteX672" fmla="*/ 2534306 w 5095612"/>
                    <a:gd name="connsiteY672" fmla="*/ 1606100 h 1948679"/>
                    <a:gd name="connsiteX673" fmla="*/ 2561616 w 5095612"/>
                    <a:gd name="connsiteY673" fmla="*/ 1612334 h 1948679"/>
                    <a:gd name="connsiteX674" fmla="*/ 2584473 w 5095612"/>
                    <a:gd name="connsiteY674" fmla="*/ 1618568 h 1948679"/>
                    <a:gd name="connsiteX675" fmla="*/ 2609111 w 5095612"/>
                    <a:gd name="connsiteY675" fmla="*/ 1629996 h 1948679"/>
                    <a:gd name="connsiteX676" fmla="*/ 2624992 w 5095612"/>
                    <a:gd name="connsiteY676" fmla="*/ 1646768 h 1948679"/>
                    <a:gd name="connsiteX677" fmla="*/ 2662988 w 5095612"/>
                    <a:gd name="connsiteY677" fmla="*/ 1653892 h 1948679"/>
                    <a:gd name="connsiteX678" fmla="*/ 2702617 w 5095612"/>
                    <a:gd name="connsiteY678" fmla="*/ 1653892 h 1948679"/>
                    <a:gd name="connsiteX679" fmla="*/ 2741503 w 5095612"/>
                    <a:gd name="connsiteY679" fmla="*/ 1644096 h 1948679"/>
                    <a:gd name="connsiteX680" fmla="*/ 2765400 w 5095612"/>
                    <a:gd name="connsiteY680" fmla="*/ 1635340 h 1948679"/>
                    <a:gd name="connsiteX681" fmla="*/ 2789147 w 5095612"/>
                    <a:gd name="connsiteY681" fmla="*/ 1619458 h 1948679"/>
                    <a:gd name="connsiteX682" fmla="*/ 2826252 w 5095612"/>
                    <a:gd name="connsiteY682" fmla="*/ 1621239 h 1948679"/>
                    <a:gd name="connsiteX683" fmla="*/ 2851781 w 5095612"/>
                    <a:gd name="connsiteY683" fmla="*/ 1626583 h 1948679"/>
                    <a:gd name="connsiteX684" fmla="*/ 2879981 w 5095612"/>
                    <a:gd name="connsiteY684" fmla="*/ 1633707 h 1948679"/>
                    <a:gd name="connsiteX685" fmla="*/ 2909072 w 5095612"/>
                    <a:gd name="connsiteY685" fmla="*/ 1641722 h 1948679"/>
                    <a:gd name="connsiteX686" fmla="*/ 2937272 w 5095612"/>
                    <a:gd name="connsiteY686" fmla="*/ 1626731 h 1948679"/>
                    <a:gd name="connsiteX687" fmla="*/ 2950482 w 5095612"/>
                    <a:gd name="connsiteY687" fmla="*/ 1613521 h 1948679"/>
                    <a:gd name="connsiteX688" fmla="*/ 2964582 w 5095612"/>
                    <a:gd name="connsiteY688" fmla="*/ 1582650 h 1948679"/>
                    <a:gd name="connsiteX689" fmla="*/ 2983135 w 5095612"/>
                    <a:gd name="connsiteY689" fmla="*/ 1554450 h 1948679"/>
                    <a:gd name="connsiteX690" fmla="*/ 2996344 w 5095612"/>
                    <a:gd name="connsiteY690" fmla="*/ 1539459 h 1948679"/>
                    <a:gd name="connsiteX691" fmla="*/ 2987587 w 5095612"/>
                    <a:gd name="connsiteY691" fmla="*/ 1518235 h 1948679"/>
                    <a:gd name="connsiteX692" fmla="*/ 2984916 w 5095612"/>
                    <a:gd name="connsiteY692" fmla="*/ 1502353 h 1948679"/>
                    <a:gd name="connsiteX693" fmla="*/ 3022912 w 5095612"/>
                    <a:gd name="connsiteY693" fmla="*/ 1490034 h 1948679"/>
                    <a:gd name="connsiteX694" fmla="*/ 3066993 w 5095612"/>
                    <a:gd name="connsiteY694" fmla="*/ 1486472 h 1948679"/>
                    <a:gd name="connsiteX695" fmla="*/ 3100536 w 5095612"/>
                    <a:gd name="connsiteY695" fmla="*/ 1491815 h 1948679"/>
                    <a:gd name="connsiteX696" fmla="*/ 3136751 w 5095612"/>
                    <a:gd name="connsiteY696" fmla="*/ 1502353 h 1948679"/>
                    <a:gd name="connsiteX697" fmla="*/ 3156194 w 5095612"/>
                    <a:gd name="connsiteY697" fmla="*/ 1524468 h 1948679"/>
                    <a:gd name="connsiteX698" fmla="*/ 3170295 w 5095612"/>
                    <a:gd name="connsiteY698" fmla="*/ 1551778 h 1948679"/>
                    <a:gd name="connsiteX699" fmla="*/ 3187957 w 5095612"/>
                    <a:gd name="connsiteY699" fmla="*/ 1587102 h 1948679"/>
                    <a:gd name="connsiteX700" fmla="*/ 3202948 w 5095612"/>
                    <a:gd name="connsiteY700" fmla="*/ 1623317 h 1948679"/>
                    <a:gd name="connsiteX701" fmla="*/ 3214376 w 5095612"/>
                    <a:gd name="connsiteY701" fmla="*/ 1640089 h 1948679"/>
                    <a:gd name="connsiteX702" fmla="*/ 3243467 w 5095612"/>
                    <a:gd name="connsiteY702" fmla="*/ 1650627 h 1948679"/>
                    <a:gd name="connsiteX703" fmla="*/ 3273448 w 5095612"/>
                    <a:gd name="connsiteY703" fmla="*/ 1663837 h 1948679"/>
                    <a:gd name="connsiteX704" fmla="*/ 3294672 w 5095612"/>
                    <a:gd name="connsiteY704" fmla="*/ 1677937 h 1948679"/>
                    <a:gd name="connsiteX705" fmla="*/ 3300906 w 5095612"/>
                    <a:gd name="connsiteY705" fmla="*/ 1703465 h 1948679"/>
                    <a:gd name="connsiteX706" fmla="*/ 3329997 w 5095612"/>
                    <a:gd name="connsiteY706" fmla="*/ 1714894 h 1948679"/>
                    <a:gd name="connsiteX707" fmla="*/ 3356416 w 5095612"/>
                    <a:gd name="connsiteY707" fmla="*/ 1708660 h 1948679"/>
                    <a:gd name="connsiteX708" fmla="*/ 3385507 w 5095612"/>
                    <a:gd name="connsiteY708" fmla="*/ 1698122 h 1948679"/>
                    <a:gd name="connsiteX709" fmla="*/ 3409402 w 5095612"/>
                    <a:gd name="connsiteY709" fmla="*/ 1704356 h 1948679"/>
                    <a:gd name="connsiteX710" fmla="*/ 3410294 w 5095612"/>
                    <a:gd name="connsiteY710" fmla="*/ 1728994 h 1948679"/>
                    <a:gd name="connsiteX711" fmla="*/ 3394412 w 5095612"/>
                    <a:gd name="connsiteY711" fmla="*/ 1766990 h 1948679"/>
                    <a:gd name="connsiteX712" fmla="*/ 3376750 w 5095612"/>
                    <a:gd name="connsiteY712" fmla="*/ 1789847 h 1948679"/>
                    <a:gd name="connsiteX713" fmla="*/ 3362650 w 5095612"/>
                    <a:gd name="connsiteY713" fmla="*/ 1809290 h 1948679"/>
                    <a:gd name="connsiteX714" fmla="*/ 3336230 w 5095612"/>
                    <a:gd name="connsiteY714" fmla="*/ 1809290 h 1948679"/>
                    <a:gd name="connsiteX715" fmla="*/ 3311593 w 5095612"/>
                    <a:gd name="connsiteY715" fmla="*/ 1820719 h 1948679"/>
                    <a:gd name="connsiteX716" fmla="*/ 3307140 w 5095612"/>
                    <a:gd name="connsiteY716" fmla="*/ 1841943 h 1948679"/>
                    <a:gd name="connsiteX717" fmla="*/ 3308921 w 5095612"/>
                    <a:gd name="connsiteY717" fmla="*/ 1866581 h 1948679"/>
                    <a:gd name="connsiteX718" fmla="*/ 3310999 w 5095612"/>
                    <a:gd name="connsiteY718" fmla="*/ 1895078 h 1948679"/>
                    <a:gd name="connsiteX719" fmla="*/ 3335786 w 5095612"/>
                    <a:gd name="connsiteY719" fmla="*/ 1881572 h 1948679"/>
                    <a:gd name="connsiteX720" fmla="*/ 3370220 w 5095612"/>
                    <a:gd name="connsiteY720" fmla="*/ 1901015 h 1948679"/>
                    <a:gd name="connsiteX721" fmla="*/ 3439087 w 5095612"/>
                    <a:gd name="connsiteY721" fmla="*/ 1857824 h 1948679"/>
                    <a:gd name="connsiteX722" fmla="*/ 3487621 w 5095612"/>
                    <a:gd name="connsiteY722" fmla="*/ 1803947 h 1948679"/>
                    <a:gd name="connsiteX723" fmla="*/ 3531257 w 5095612"/>
                    <a:gd name="connsiteY723" fmla="*/ 1745320 h 1948679"/>
                    <a:gd name="connsiteX724" fmla="*/ 3563020 w 5095612"/>
                    <a:gd name="connsiteY724" fmla="*/ 1703020 h 1948679"/>
                    <a:gd name="connsiteX725" fmla="*/ 3581572 w 5095612"/>
                    <a:gd name="connsiteY725" fmla="*/ 1672593 h 1948679"/>
                    <a:gd name="connsiteX726" fmla="*/ 3594336 w 5095612"/>
                    <a:gd name="connsiteY726" fmla="*/ 1594078 h 1948679"/>
                    <a:gd name="connsiteX727" fmla="*/ 3600125 w 5095612"/>
                    <a:gd name="connsiteY727" fmla="*/ 1575525 h 1948679"/>
                    <a:gd name="connsiteX728" fmla="*/ 3611108 w 5095612"/>
                    <a:gd name="connsiteY728" fmla="*/ 1554301 h 1948679"/>
                    <a:gd name="connsiteX729" fmla="*/ 3616006 w 5095612"/>
                    <a:gd name="connsiteY729" fmla="*/ 1534413 h 1948679"/>
                    <a:gd name="connsiteX730" fmla="*/ 3614225 w 5095612"/>
                    <a:gd name="connsiteY730" fmla="*/ 1511852 h 1948679"/>
                    <a:gd name="connsiteX731" fmla="*/ 3617787 w 5095612"/>
                    <a:gd name="connsiteY731" fmla="*/ 1503096 h 1948679"/>
                    <a:gd name="connsiteX732" fmla="*/ 3606804 w 5095612"/>
                    <a:gd name="connsiteY732" fmla="*/ 1488550 h 1948679"/>
                    <a:gd name="connsiteX733" fmla="*/ 3588696 w 5095612"/>
                    <a:gd name="connsiteY733" fmla="*/ 1473560 h 1948679"/>
                    <a:gd name="connsiteX734" fmla="*/ 3565245 w 5095612"/>
                    <a:gd name="connsiteY734" fmla="*/ 1455897 h 1948679"/>
                    <a:gd name="connsiteX735" fmla="*/ 3539717 w 5095612"/>
                    <a:gd name="connsiteY735" fmla="*/ 1456788 h 1948679"/>
                    <a:gd name="connsiteX736" fmla="*/ 3534077 w 5095612"/>
                    <a:gd name="connsiteY736" fmla="*/ 1466880 h 1948679"/>
                    <a:gd name="connsiteX737" fmla="*/ 3521313 w 5095612"/>
                    <a:gd name="connsiteY737" fmla="*/ 1478309 h 1948679"/>
                    <a:gd name="connsiteX738" fmla="*/ 3504541 w 5095612"/>
                    <a:gd name="connsiteY738" fmla="*/ 1479645 h 1948679"/>
                    <a:gd name="connsiteX739" fmla="*/ 3503205 w 5095612"/>
                    <a:gd name="connsiteY739" fmla="*/ 1461983 h 1948679"/>
                    <a:gd name="connsiteX740" fmla="*/ 3502315 w 5095612"/>
                    <a:gd name="connsiteY740" fmla="*/ 1450109 h 1948679"/>
                    <a:gd name="connsiteX741" fmla="*/ 3483762 w 5095612"/>
                    <a:gd name="connsiteY741" fmla="*/ 1471333 h 1948679"/>
                    <a:gd name="connsiteX742" fmla="*/ 3480200 w 5095612"/>
                    <a:gd name="connsiteY742" fmla="*/ 1440907 h 1948679"/>
                    <a:gd name="connsiteX743" fmla="*/ 3446212 w 5095612"/>
                    <a:gd name="connsiteY743" fmla="*/ 1440016 h 1948679"/>
                    <a:gd name="connsiteX744" fmla="*/ 3447547 w 5095612"/>
                    <a:gd name="connsiteY744" fmla="*/ 1417901 h 1948679"/>
                    <a:gd name="connsiteX745" fmla="*/ 3467436 w 5095612"/>
                    <a:gd name="connsiteY745" fmla="*/ 1399349 h 1948679"/>
                    <a:gd name="connsiteX746" fmla="*/ 3505877 w 5095612"/>
                    <a:gd name="connsiteY746" fmla="*/ 1376788 h 1948679"/>
                    <a:gd name="connsiteX747" fmla="*/ 3522204 w 5095612"/>
                    <a:gd name="connsiteY747" fmla="*/ 1355119 h 1948679"/>
                    <a:gd name="connsiteX748" fmla="*/ 3564949 w 5095612"/>
                    <a:gd name="connsiteY748" fmla="*/ 1322911 h 1948679"/>
                    <a:gd name="connsiteX749" fmla="*/ 3597602 w 5095612"/>
                    <a:gd name="connsiteY749" fmla="*/ 1289368 h 1948679"/>
                    <a:gd name="connsiteX750" fmla="*/ 3630700 w 5095612"/>
                    <a:gd name="connsiteY750" fmla="*/ 1261613 h 1948679"/>
                    <a:gd name="connsiteX751" fmla="*/ 3686655 w 5095612"/>
                    <a:gd name="connsiteY751" fmla="*/ 1232522 h 1948679"/>
                    <a:gd name="connsiteX752" fmla="*/ 3751516 w 5095612"/>
                    <a:gd name="connsiteY752" fmla="*/ 1240537 h 1948679"/>
                    <a:gd name="connsiteX753" fmla="*/ 3766951 w 5095612"/>
                    <a:gd name="connsiteY753" fmla="*/ 1240092 h 1948679"/>
                    <a:gd name="connsiteX754" fmla="*/ 3794706 w 5095612"/>
                    <a:gd name="connsiteY754" fmla="*/ 1239646 h 1948679"/>
                    <a:gd name="connsiteX755" fmla="*/ 3823352 w 5095612"/>
                    <a:gd name="connsiteY755" fmla="*/ 1235639 h 1948679"/>
                    <a:gd name="connsiteX756" fmla="*/ 3847990 w 5095612"/>
                    <a:gd name="connsiteY756" fmla="*/ 1228515 h 1948679"/>
                    <a:gd name="connsiteX757" fmla="*/ 3889845 w 5095612"/>
                    <a:gd name="connsiteY757" fmla="*/ 1223617 h 1948679"/>
                    <a:gd name="connsiteX758" fmla="*/ 3912405 w 5095612"/>
                    <a:gd name="connsiteY758" fmla="*/ 1228069 h 1948679"/>
                    <a:gd name="connsiteX759" fmla="*/ 3933184 w 5095612"/>
                    <a:gd name="connsiteY759" fmla="*/ 1238607 h 1948679"/>
                    <a:gd name="connsiteX760" fmla="*/ 3927841 w 5095612"/>
                    <a:gd name="connsiteY760" fmla="*/ 1247809 h 1948679"/>
                    <a:gd name="connsiteX761" fmla="*/ 3918193 w 5095612"/>
                    <a:gd name="connsiteY761" fmla="*/ 1257902 h 1948679"/>
                    <a:gd name="connsiteX762" fmla="*/ 3948175 w 5095612"/>
                    <a:gd name="connsiteY762" fmla="*/ 1253450 h 1948679"/>
                    <a:gd name="connsiteX763" fmla="*/ 3979492 w 5095612"/>
                    <a:gd name="connsiteY763" fmla="*/ 1248106 h 1948679"/>
                    <a:gd name="connsiteX764" fmla="*/ 4000716 w 5095612"/>
                    <a:gd name="connsiteY764" fmla="*/ 1247661 h 1948679"/>
                    <a:gd name="connsiteX765" fmla="*/ 4031588 w 5095612"/>
                    <a:gd name="connsiteY765" fmla="*/ 1240092 h 1948679"/>
                    <a:gd name="connsiteX766" fmla="*/ 4019715 w 5095612"/>
                    <a:gd name="connsiteY766" fmla="*/ 1230889 h 1948679"/>
                    <a:gd name="connsiteX767" fmla="*/ 4017488 w 5095612"/>
                    <a:gd name="connsiteY767" fmla="*/ 1205658 h 1948679"/>
                    <a:gd name="connsiteX768" fmla="*/ 4061124 w 5095612"/>
                    <a:gd name="connsiteY768" fmla="*/ 1166919 h 1948679"/>
                    <a:gd name="connsiteX769" fmla="*/ 4083239 w 5095612"/>
                    <a:gd name="connsiteY769" fmla="*/ 1154155 h 1948679"/>
                    <a:gd name="connsiteX770" fmla="*/ 4099120 w 5095612"/>
                    <a:gd name="connsiteY770" fmla="*/ 1126846 h 1948679"/>
                    <a:gd name="connsiteX771" fmla="*/ 4148099 w 5095612"/>
                    <a:gd name="connsiteY771" fmla="*/ 1122393 h 1948679"/>
                    <a:gd name="connsiteX772" fmla="*/ 4167988 w 5095612"/>
                    <a:gd name="connsiteY772" fmla="*/ 1130853 h 1948679"/>
                    <a:gd name="connsiteX773" fmla="*/ 4189657 w 5095612"/>
                    <a:gd name="connsiteY773" fmla="*/ 1122393 h 1948679"/>
                    <a:gd name="connsiteX774" fmla="*/ 4175112 w 5095612"/>
                    <a:gd name="connsiteY774" fmla="*/ 1150148 h 1948679"/>
                    <a:gd name="connsiteX775" fmla="*/ 4191884 w 5095612"/>
                    <a:gd name="connsiteY775" fmla="*/ 1161576 h 1948679"/>
                    <a:gd name="connsiteX776" fmla="*/ 4184017 w 5095612"/>
                    <a:gd name="connsiteY776" fmla="*/ 1173895 h 1948679"/>
                    <a:gd name="connsiteX777" fmla="*/ 4220232 w 5095612"/>
                    <a:gd name="connsiteY777" fmla="*/ 1158014 h 1948679"/>
                    <a:gd name="connsiteX778" fmla="*/ 4269657 w 5095612"/>
                    <a:gd name="connsiteY778" fmla="*/ 1134563 h 1948679"/>
                    <a:gd name="connsiteX779" fmla="*/ 4275890 w 5095612"/>
                    <a:gd name="connsiteY779" fmla="*/ 1105473 h 1948679"/>
                    <a:gd name="connsiteX780" fmla="*/ 4327096 w 5095612"/>
                    <a:gd name="connsiteY780" fmla="*/ 1087365 h 1948679"/>
                    <a:gd name="connsiteX781" fmla="*/ 4326651 w 5095612"/>
                    <a:gd name="connsiteY781" fmla="*/ 1094341 h 1948679"/>
                    <a:gd name="connsiteX782" fmla="*/ 4304091 w 5095612"/>
                    <a:gd name="connsiteY782" fmla="*/ 1116901 h 1948679"/>
                    <a:gd name="connsiteX783" fmla="*/ 4299193 w 5095612"/>
                    <a:gd name="connsiteY783" fmla="*/ 1142578 h 1948679"/>
                    <a:gd name="connsiteX784" fmla="*/ 4290288 w 5095612"/>
                    <a:gd name="connsiteY784" fmla="*/ 1155788 h 1948679"/>
                    <a:gd name="connsiteX785" fmla="*/ 4281530 w 5095612"/>
                    <a:gd name="connsiteY785" fmla="*/ 1169443 h 1948679"/>
                    <a:gd name="connsiteX786" fmla="*/ 4242348 w 5095612"/>
                    <a:gd name="connsiteY786" fmla="*/ 1186660 h 1948679"/>
                    <a:gd name="connsiteX787" fmla="*/ 4218006 w 5095612"/>
                    <a:gd name="connsiteY787" fmla="*/ 1213524 h 1948679"/>
                    <a:gd name="connsiteX788" fmla="*/ 4162941 w 5095612"/>
                    <a:gd name="connsiteY788" fmla="*/ 1264284 h 1948679"/>
                    <a:gd name="connsiteX789" fmla="*/ 4113962 w 5095612"/>
                    <a:gd name="connsiteY789" fmla="*/ 1297828 h 1948679"/>
                    <a:gd name="connsiteX790" fmla="*/ 4086207 w 5095612"/>
                    <a:gd name="connsiteY790" fmla="*/ 1303616 h 1948679"/>
                    <a:gd name="connsiteX791" fmla="*/ 4076115 w 5095612"/>
                    <a:gd name="connsiteY791" fmla="*/ 1339831 h 1948679"/>
                    <a:gd name="connsiteX792" fmla="*/ 4048805 w 5095612"/>
                    <a:gd name="connsiteY792" fmla="*/ 1408254 h 1948679"/>
                    <a:gd name="connsiteX793" fmla="*/ 4065132 w 5095612"/>
                    <a:gd name="connsiteY793" fmla="*/ 1518531 h 1948679"/>
                    <a:gd name="connsiteX794" fmla="*/ 4074334 w 5095612"/>
                    <a:gd name="connsiteY794" fmla="*/ 1569292 h 1948679"/>
                    <a:gd name="connsiteX795" fmla="*/ 4082348 w 5095612"/>
                    <a:gd name="connsiteY795" fmla="*/ 1590961 h 1948679"/>
                    <a:gd name="connsiteX796" fmla="*/ 4113665 w 5095612"/>
                    <a:gd name="connsiteY796" fmla="*/ 1564097 h 1948679"/>
                    <a:gd name="connsiteX797" fmla="*/ 4128656 w 5095612"/>
                    <a:gd name="connsiteY797" fmla="*/ 1546880 h 1948679"/>
                    <a:gd name="connsiteX798" fmla="*/ 4135335 w 5095612"/>
                    <a:gd name="connsiteY798" fmla="*/ 1516454 h 1948679"/>
                    <a:gd name="connsiteX799" fmla="*/ 4155669 w 5095612"/>
                    <a:gd name="connsiteY799" fmla="*/ 1502799 h 1948679"/>
                    <a:gd name="connsiteX800" fmla="*/ 4177783 w 5095612"/>
                    <a:gd name="connsiteY800" fmla="*/ 1498346 h 1948679"/>
                    <a:gd name="connsiteX801" fmla="*/ 4175112 w 5095612"/>
                    <a:gd name="connsiteY801" fmla="*/ 1473263 h 1948679"/>
                    <a:gd name="connsiteX802" fmla="*/ 4203757 w 5095612"/>
                    <a:gd name="connsiteY802" fmla="*/ 1445953 h 1948679"/>
                    <a:gd name="connsiteX803" fmla="*/ 4239528 w 5095612"/>
                    <a:gd name="connsiteY803" fmla="*/ 1439719 h 1948679"/>
                    <a:gd name="connsiteX804" fmla="*/ 4234184 w 5095612"/>
                    <a:gd name="connsiteY804" fmla="*/ 1410183 h 1948679"/>
                    <a:gd name="connsiteX805" fmla="*/ 4255408 w 5095612"/>
                    <a:gd name="connsiteY805" fmla="*/ 1373968 h 1948679"/>
                    <a:gd name="connsiteX806" fmla="*/ 4278414 w 5095612"/>
                    <a:gd name="connsiteY806" fmla="*/ 1372632 h 1948679"/>
                    <a:gd name="connsiteX807" fmla="*/ 4264314 w 5095612"/>
                    <a:gd name="connsiteY807" fmla="*/ 1352744 h 1948679"/>
                    <a:gd name="connsiteX808" fmla="*/ 4270547 w 5095612"/>
                    <a:gd name="connsiteY808" fmla="*/ 1319201 h 1948679"/>
                    <a:gd name="connsiteX809" fmla="*/ 4269657 w 5095612"/>
                    <a:gd name="connsiteY809" fmla="*/ 1303319 h 1948679"/>
                    <a:gd name="connsiteX810" fmla="*/ 4250659 w 5095612"/>
                    <a:gd name="connsiteY810" fmla="*/ 1304655 h 1948679"/>
                    <a:gd name="connsiteX811" fmla="*/ 4247096 w 5095612"/>
                    <a:gd name="connsiteY811" fmla="*/ 1273783 h 1948679"/>
                    <a:gd name="connsiteX812" fmla="*/ 4272180 w 5095612"/>
                    <a:gd name="connsiteY812" fmla="*/ 1247364 h 1948679"/>
                    <a:gd name="connsiteX813" fmla="*/ 4294740 w 5095612"/>
                    <a:gd name="connsiteY813" fmla="*/ 1209813 h 1948679"/>
                    <a:gd name="connsiteX814" fmla="*/ 4320714 w 5095612"/>
                    <a:gd name="connsiteY814" fmla="*/ 1208478 h 1948679"/>
                    <a:gd name="connsiteX815" fmla="*/ 4332143 w 5095612"/>
                    <a:gd name="connsiteY815" fmla="*/ 1213821 h 1948679"/>
                    <a:gd name="connsiteX816" fmla="*/ 4362124 w 5095612"/>
                    <a:gd name="connsiteY816" fmla="*/ 1185175 h 1948679"/>
                    <a:gd name="connsiteX817" fmla="*/ 4368358 w 5095612"/>
                    <a:gd name="connsiteY817" fmla="*/ 1211149 h 1948679"/>
                    <a:gd name="connsiteX818" fmla="*/ 4396113 w 5095612"/>
                    <a:gd name="connsiteY818" fmla="*/ 1195268 h 1948679"/>
                    <a:gd name="connsiteX819" fmla="*/ 4470620 w 5095612"/>
                    <a:gd name="connsiteY819" fmla="*/ 1189480 h 1948679"/>
                    <a:gd name="connsiteX820" fmla="*/ 4492736 w 5095612"/>
                    <a:gd name="connsiteY820" fmla="*/ 1208478 h 1948679"/>
                    <a:gd name="connsiteX821" fmla="*/ 4505054 w 5095612"/>
                    <a:gd name="connsiteY821" fmla="*/ 1190815 h 1948679"/>
                    <a:gd name="connsiteX822" fmla="*/ 4548245 w 5095612"/>
                    <a:gd name="connsiteY822" fmla="*/ 1166623 h 1948679"/>
                    <a:gd name="connsiteX823" fmla="*/ 4565908 w 5095612"/>
                    <a:gd name="connsiteY823" fmla="*/ 1154749 h 1948679"/>
                    <a:gd name="connsiteX824" fmla="*/ 4583124 w 5095612"/>
                    <a:gd name="connsiteY824" fmla="*/ 1143320 h 1948679"/>
                    <a:gd name="connsiteX825" fmla="*/ 4633439 w 5095612"/>
                    <a:gd name="connsiteY825" fmla="*/ 1120760 h 1948679"/>
                    <a:gd name="connsiteX826" fmla="*/ 4695628 w 5095612"/>
                    <a:gd name="connsiteY826" fmla="*/ 1090334 h 1948679"/>
                    <a:gd name="connsiteX827" fmla="*/ 4707502 w 5095612"/>
                    <a:gd name="connsiteY827" fmla="*/ 1087662 h 1948679"/>
                    <a:gd name="connsiteX828" fmla="*/ 4733921 w 5095612"/>
                    <a:gd name="connsiteY828" fmla="*/ 1094341 h 1948679"/>
                    <a:gd name="connsiteX829" fmla="*/ 4766574 w 5095612"/>
                    <a:gd name="connsiteY829" fmla="*/ 1091669 h 1948679"/>
                    <a:gd name="connsiteX830" fmla="*/ 4765683 w 5095612"/>
                    <a:gd name="connsiteY830" fmla="*/ 1067477 h 1948679"/>
                    <a:gd name="connsiteX831" fmla="*/ 4748467 w 5095612"/>
                    <a:gd name="connsiteY831" fmla="*/ 1040167 h 1948679"/>
                    <a:gd name="connsiteX832" fmla="*/ 4728133 w 5095612"/>
                    <a:gd name="connsiteY832" fmla="*/ 1011076 h 1948679"/>
                    <a:gd name="connsiteX833" fmla="*/ 4710471 w 5095612"/>
                    <a:gd name="connsiteY833" fmla="*/ 1000093 h 1948679"/>
                    <a:gd name="connsiteX834" fmla="*/ 4701268 w 5095612"/>
                    <a:gd name="connsiteY834" fmla="*/ 990000 h 1948679"/>
                    <a:gd name="connsiteX835" fmla="*/ 4676185 w 5095612"/>
                    <a:gd name="connsiteY835" fmla="*/ 984657 h 1948679"/>
                    <a:gd name="connsiteX836" fmla="*/ 4705721 w 5095612"/>
                    <a:gd name="connsiteY836" fmla="*/ 976346 h 1948679"/>
                    <a:gd name="connsiteX837" fmla="*/ 4721602 w 5095612"/>
                    <a:gd name="connsiteY837" fmla="*/ 990891 h 1948679"/>
                    <a:gd name="connsiteX838" fmla="*/ 4755590 w 5095612"/>
                    <a:gd name="connsiteY838" fmla="*/ 988665 h 1948679"/>
                    <a:gd name="connsiteX839" fmla="*/ 4795220 w 5095612"/>
                    <a:gd name="connsiteY839" fmla="*/ 968331 h 1948679"/>
                    <a:gd name="connsiteX840" fmla="*/ 4803679 w 5095612"/>
                    <a:gd name="connsiteY840" fmla="*/ 952895 h 1948679"/>
                    <a:gd name="connsiteX841" fmla="*/ 4798336 w 5095612"/>
                    <a:gd name="connsiteY841" fmla="*/ 935233 h 1948679"/>
                    <a:gd name="connsiteX842" fmla="*/ 4800563 w 5095612"/>
                    <a:gd name="connsiteY842" fmla="*/ 920687 h 1948679"/>
                    <a:gd name="connsiteX843" fmla="*/ 4811546 w 5095612"/>
                    <a:gd name="connsiteY843" fmla="*/ 910891 h 1948679"/>
                    <a:gd name="connsiteX844" fmla="*/ 4827427 w 5095612"/>
                    <a:gd name="connsiteY844" fmla="*/ 910001 h 1948679"/>
                    <a:gd name="connsiteX845" fmla="*/ 4823419 w 5095612"/>
                    <a:gd name="connsiteY845" fmla="*/ 925882 h 1948679"/>
                    <a:gd name="connsiteX846" fmla="*/ 4833958 w 5095612"/>
                    <a:gd name="connsiteY846" fmla="*/ 946216 h 1948679"/>
                    <a:gd name="connsiteX847" fmla="*/ 4864830 w 5095612"/>
                    <a:gd name="connsiteY847" fmla="*/ 947106 h 1948679"/>
                    <a:gd name="connsiteX848" fmla="*/ 4911582 w 5095612"/>
                    <a:gd name="connsiteY848" fmla="*/ 962542 h 1948679"/>
                    <a:gd name="connsiteX849" fmla="*/ 4932806 w 5095612"/>
                    <a:gd name="connsiteY849" fmla="*/ 988219 h 1948679"/>
                    <a:gd name="connsiteX850" fmla="*/ 4962342 w 5095612"/>
                    <a:gd name="connsiteY850" fmla="*/ 998757 h 1948679"/>
                    <a:gd name="connsiteX851" fmla="*/ 4978224 w 5095612"/>
                    <a:gd name="connsiteY851" fmla="*/ 1007069 h 1948679"/>
                    <a:gd name="connsiteX852" fmla="*/ 4996332 w 5095612"/>
                    <a:gd name="connsiteY852" fmla="*/ 1008850 h 1948679"/>
                    <a:gd name="connsiteX853" fmla="*/ 5012658 w 5095612"/>
                    <a:gd name="connsiteY853" fmla="*/ 1005288 h 1948679"/>
                    <a:gd name="connsiteX854" fmla="*/ 4999448 w 5095612"/>
                    <a:gd name="connsiteY854" fmla="*/ 988961 h 1948679"/>
                    <a:gd name="connsiteX855" fmla="*/ 5013994 w 5095612"/>
                    <a:gd name="connsiteY855" fmla="*/ 992524 h 1948679"/>
                    <a:gd name="connsiteX856" fmla="*/ 5017110 w 5095612"/>
                    <a:gd name="connsiteY856" fmla="*/ 977978 h 1948679"/>
                    <a:gd name="connsiteX857" fmla="*/ 5012658 w 5095612"/>
                    <a:gd name="connsiteY857" fmla="*/ 948442 h 1948679"/>
                    <a:gd name="connsiteX858" fmla="*/ 5021860 w 5095612"/>
                    <a:gd name="connsiteY858" fmla="*/ 944880 h 1948679"/>
                    <a:gd name="connsiteX859" fmla="*/ 5055403 w 5095612"/>
                    <a:gd name="connsiteY859" fmla="*/ 952004 h 1948679"/>
                    <a:gd name="connsiteX860" fmla="*/ 5048428 w 5095612"/>
                    <a:gd name="connsiteY860" fmla="*/ 943693 h 1948679"/>
                    <a:gd name="connsiteX861" fmla="*/ 5055106 w 5095612"/>
                    <a:gd name="connsiteY861" fmla="*/ 941021 h 1948679"/>
                    <a:gd name="connsiteX862" fmla="*/ 5071433 w 5095612"/>
                    <a:gd name="connsiteY862" fmla="*/ 942802 h 1948679"/>
                    <a:gd name="connsiteX863" fmla="*/ 5086869 w 5095612"/>
                    <a:gd name="connsiteY863" fmla="*/ 926476 h 1948679"/>
                    <a:gd name="connsiteX864" fmla="*/ 5090431 w 5095612"/>
                    <a:gd name="connsiteY864" fmla="*/ 918461 h 1948679"/>
                    <a:gd name="connsiteX865" fmla="*/ 2629000 w 5095612"/>
                    <a:gd name="connsiteY865" fmla="*/ 1496862 h 1948679"/>
                    <a:gd name="connsiteX866" fmla="*/ 2553601 w 5095612"/>
                    <a:gd name="connsiteY866" fmla="*/ 1543169 h 1948679"/>
                    <a:gd name="connsiteX867" fmla="*/ 2487405 w 5095612"/>
                    <a:gd name="connsiteY867" fmla="*/ 1563058 h 1948679"/>
                    <a:gd name="connsiteX868" fmla="*/ 2544399 w 5095612"/>
                    <a:gd name="connsiteY868" fmla="*/ 1527288 h 1948679"/>
                    <a:gd name="connsiteX869" fmla="*/ 2623805 w 5095612"/>
                    <a:gd name="connsiteY869" fmla="*/ 1451890 h 1948679"/>
                    <a:gd name="connsiteX870" fmla="*/ 2662246 w 5095612"/>
                    <a:gd name="connsiteY870" fmla="*/ 1391037 h 1948679"/>
                    <a:gd name="connsiteX871" fmla="*/ 2629148 w 5095612"/>
                    <a:gd name="connsiteY871" fmla="*/ 1496862 h 1948679"/>
                    <a:gd name="connsiteX872" fmla="*/ 2741058 w 5095612"/>
                    <a:gd name="connsiteY872" fmla="*/ 460579 h 1948679"/>
                    <a:gd name="connsiteX873" fmla="*/ 2723396 w 5095612"/>
                    <a:gd name="connsiteY873" fmla="*/ 474679 h 1948679"/>
                    <a:gd name="connsiteX874" fmla="*/ 2777273 w 5095612"/>
                    <a:gd name="connsiteY874" fmla="*/ 465922 h 1948679"/>
                    <a:gd name="connsiteX875" fmla="*/ 2741058 w 5095612"/>
                    <a:gd name="connsiteY875" fmla="*/ 460579 h 1948679"/>
                    <a:gd name="connsiteX876" fmla="*/ 1134241 w 5095612"/>
                    <a:gd name="connsiteY876" fmla="*/ 24663 h 1948679"/>
                    <a:gd name="connsiteX877" fmla="*/ 1163332 w 5095612"/>
                    <a:gd name="connsiteY877" fmla="*/ 13235 h 1948679"/>
                    <a:gd name="connsiteX878" fmla="*/ 1188860 w 5095612"/>
                    <a:gd name="connsiteY878" fmla="*/ 5220 h 1948679"/>
                    <a:gd name="connsiteX879" fmla="*/ 1135874 w 5095612"/>
                    <a:gd name="connsiteY879" fmla="*/ 7001 h 1948679"/>
                    <a:gd name="connsiteX880" fmla="*/ 1095206 w 5095612"/>
                    <a:gd name="connsiteY880" fmla="*/ 14125 h 1948679"/>
                    <a:gd name="connsiteX881" fmla="*/ 1134093 w 5095612"/>
                    <a:gd name="connsiteY881" fmla="*/ 24663 h 1948679"/>
                    <a:gd name="connsiteX882" fmla="*/ 1024854 w 5095612"/>
                    <a:gd name="connsiteY882" fmla="*/ 83735 h 1948679"/>
                    <a:gd name="connsiteX883" fmla="*/ 987749 w 5095612"/>
                    <a:gd name="connsiteY883" fmla="*/ 88188 h 1948679"/>
                    <a:gd name="connsiteX884" fmla="*/ 1024854 w 5095612"/>
                    <a:gd name="connsiteY884" fmla="*/ 83735 h 1948679"/>
                    <a:gd name="connsiteX885" fmla="*/ 1138694 w 5095612"/>
                    <a:gd name="connsiteY885" fmla="*/ 72307 h 1948679"/>
                    <a:gd name="connsiteX886" fmla="*/ 1116579 w 5095612"/>
                    <a:gd name="connsiteY886" fmla="*/ 80321 h 1948679"/>
                    <a:gd name="connsiteX887" fmla="*/ 1098917 w 5095612"/>
                    <a:gd name="connsiteY887" fmla="*/ 97984 h 1948679"/>
                    <a:gd name="connsiteX888" fmla="*/ 1164223 w 5095612"/>
                    <a:gd name="connsiteY888" fmla="*/ 92640 h 1948679"/>
                    <a:gd name="connsiteX889" fmla="*/ 1195985 w 5095612"/>
                    <a:gd name="connsiteY889" fmla="*/ 80321 h 1948679"/>
                    <a:gd name="connsiteX890" fmla="*/ 1138694 w 5095612"/>
                    <a:gd name="connsiteY890" fmla="*/ 72307 h 1948679"/>
                    <a:gd name="connsiteX891" fmla="*/ 1289639 w 5095612"/>
                    <a:gd name="connsiteY891" fmla="*/ 55535 h 1948679"/>
                    <a:gd name="connsiteX892" fmla="*/ 1276430 w 5095612"/>
                    <a:gd name="connsiteY892" fmla="*/ 39654 h 1948679"/>
                    <a:gd name="connsiteX893" fmla="*/ 1227895 w 5095612"/>
                    <a:gd name="connsiteY893" fmla="*/ 38763 h 1948679"/>
                    <a:gd name="connsiteX894" fmla="*/ 1205039 w 5095612"/>
                    <a:gd name="connsiteY894" fmla="*/ 66073 h 1948679"/>
                    <a:gd name="connsiteX895" fmla="*/ 1289788 w 5095612"/>
                    <a:gd name="connsiteY895" fmla="*/ 55535 h 1948679"/>
                    <a:gd name="connsiteX896" fmla="*/ 1149380 w 5095612"/>
                    <a:gd name="connsiteY896" fmla="*/ 41435 h 1948679"/>
                    <a:gd name="connsiteX897" fmla="*/ 1098175 w 5095612"/>
                    <a:gd name="connsiteY897" fmla="*/ 28225 h 1948679"/>
                    <a:gd name="connsiteX898" fmla="*/ 1076950 w 5095612"/>
                    <a:gd name="connsiteY898" fmla="*/ 32678 h 1948679"/>
                    <a:gd name="connsiteX899" fmla="*/ 1045188 w 5095612"/>
                    <a:gd name="connsiteY899" fmla="*/ 51231 h 1948679"/>
                    <a:gd name="connsiteX900" fmla="*/ 1149380 w 5095612"/>
                    <a:gd name="connsiteY900" fmla="*/ 41583 h 1948679"/>
                    <a:gd name="connsiteX901" fmla="*/ 1017878 w 5095612"/>
                    <a:gd name="connsiteY901" fmla="*/ 531079 h 1948679"/>
                    <a:gd name="connsiteX902" fmla="*/ 996654 w 5095612"/>
                    <a:gd name="connsiteY902" fmla="*/ 546070 h 1948679"/>
                    <a:gd name="connsiteX903" fmla="*/ 1006301 w 5095612"/>
                    <a:gd name="connsiteY903" fmla="*/ 566404 h 1948679"/>
                    <a:gd name="connsiteX904" fmla="*/ 988639 w 5095612"/>
                    <a:gd name="connsiteY904" fmla="*/ 584066 h 1948679"/>
                    <a:gd name="connsiteX905" fmla="*/ 951534 w 5095612"/>
                    <a:gd name="connsiteY905" fmla="*/ 603509 h 1948679"/>
                    <a:gd name="connsiteX906" fmla="*/ 981515 w 5095612"/>
                    <a:gd name="connsiteY906" fmla="*/ 621171 h 1948679"/>
                    <a:gd name="connsiteX907" fmla="*/ 986858 w 5095612"/>
                    <a:gd name="connsiteY907" fmla="*/ 643138 h 1948679"/>
                    <a:gd name="connsiteX908" fmla="*/ 998286 w 5095612"/>
                    <a:gd name="connsiteY908" fmla="*/ 633491 h 1948679"/>
                    <a:gd name="connsiteX909" fmla="*/ 1022034 w 5095612"/>
                    <a:gd name="connsiteY909" fmla="*/ 650262 h 1948679"/>
                    <a:gd name="connsiteX910" fmla="*/ 1060030 w 5095612"/>
                    <a:gd name="connsiteY910" fmla="*/ 671487 h 1948679"/>
                    <a:gd name="connsiteX911" fmla="*/ 1137655 w 5095612"/>
                    <a:gd name="connsiteY911" fmla="*/ 671487 h 1948679"/>
                    <a:gd name="connsiteX912" fmla="*/ 1097136 w 5095612"/>
                    <a:gd name="connsiteY912" fmla="*/ 635272 h 1948679"/>
                    <a:gd name="connsiteX913" fmla="*/ 1086598 w 5095612"/>
                    <a:gd name="connsiteY913" fmla="*/ 570856 h 1948679"/>
                    <a:gd name="connsiteX914" fmla="*/ 1110345 w 5095612"/>
                    <a:gd name="connsiteY914" fmla="*/ 536422 h 1948679"/>
                    <a:gd name="connsiteX915" fmla="*/ 1136764 w 5095612"/>
                    <a:gd name="connsiteY915" fmla="*/ 505551 h 1948679"/>
                    <a:gd name="connsiteX916" fmla="*/ 1152646 w 5095612"/>
                    <a:gd name="connsiteY916" fmla="*/ 485217 h 1948679"/>
                    <a:gd name="connsiteX917" fmla="*/ 1171198 w 5095612"/>
                    <a:gd name="connsiteY917" fmla="*/ 456126 h 1948679"/>
                    <a:gd name="connsiteX918" fmla="*/ 1199399 w 5095612"/>
                    <a:gd name="connsiteY918" fmla="*/ 446479 h 1948679"/>
                    <a:gd name="connsiteX919" fmla="*/ 1239027 w 5095612"/>
                    <a:gd name="connsiteY919" fmla="*/ 427926 h 1948679"/>
                    <a:gd name="connsiteX920" fmla="*/ 1404963 w 5095612"/>
                    <a:gd name="connsiteY920" fmla="*/ 365292 h 1948679"/>
                    <a:gd name="connsiteX921" fmla="*/ 1481697 w 5095612"/>
                    <a:gd name="connsiteY921" fmla="*/ 312305 h 1948679"/>
                    <a:gd name="connsiteX922" fmla="*/ 1389972 w 5095612"/>
                    <a:gd name="connsiteY922" fmla="*/ 329967 h 1948679"/>
                    <a:gd name="connsiteX923" fmla="*/ 1341439 w 5095612"/>
                    <a:gd name="connsiteY923" fmla="*/ 341396 h 1948679"/>
                    <a:gd name="connsiteX924" fmla="*/ 1282366 w 5095612"/>
                    <a:gd name="connsiteY924" fmla="*/ 346739 h 1948679"/>
                    <a:gd name="connsiteX925" fmla="*/ 1238285 w 5095612"/>
                    <a:gd name="connsiteY925" fmla="*/ 357277 h 1948679"/>
                    <a:gd name="connsiteX926" fmla="*/ 1201180 w 5095612"/>
                    <a:gd name="connsiteY926" fmla="*/ 367815 h 1948679"/>
                    <a:gd name="connsiteX927" fmla="*/ 1162293 w 5095612"/>
                    <a:gd name="connsiteY927" fmla="*/ 384587 h 1948679"/>
                    <a:gd name="connsiteX928" fmla="*/ 1139287 w 5095612"/>
                    <a:gd name="connsiteY928" fmla="*/ 398687 h 1948679"/>
                    <a:gd name="connsiteX929" fmla="*/ 1113611 w 5095612"/>
                    <a:gd name="connsiteY929" fmla="*/ 407444 h 1948679"/>
                    <a:gd name="connsiteX930" fmla="*/ 1106635 w 5095612"/>
                    <a:gd name="connsiteY930" fmla="*/ 427778 h 1948679"/>
                    <a:gd name="connsiteX931" fmla="*/ 1089863 w 5095612"/>
                    <a:gd name="connsiteY931" fmla="*/ 447221 h 1948679"/>
                    <a:gd name="connsiteX932" fmla="*/ 1081106 w 5095612"/>
                    <a:gd name="connsiteY932" fmla="*/ 466664 h 1948679"/>
                    <a:gd name="connsiteX933" fmla="*/ 1055578 w 5095612"/>
                    <a:gd name="connsiteY933" fmla="*/ 479874 h 1948679"/>
                    <a:gd name="connsiteX934" fmla="*/ 1052016 w 5095612"/>
                    <a:gd name="connsiteY934" fmla="*/ 501098 h 1948679"/>
                    <a:gd name="connsiteX935" fmla="*/ 1044149 w 5095612"/>
                    <a:gd name="connsiteY935" fmla="*/ 517870 h 1948679"/>
                    <a:gd name="connsiteX936" fmla="*/ 1017730 w 5095612"/>
                    <a:gd name="connsiteY936" fmla="*/ 531079 h 1948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</a:cxnLst>
                  <a:rect l="l" t="t" r="r" b="b"/>
                  <a:pathLst>
                    <a:path w="5095612" h="1948679">
                      <a:moveTo>
                        <a:pt x="77179" y="1410183"/>
                      </a:moveTo>
                      <a:cubicBezTo>
                        <a:pt x="73172" y="1412113"/>
                        <a:pt x="62634" y="1408254"/>
                        <a:pt x="59369" y="1403504"/>
                      </a:cubicBezTo>
                      <a:cubicBezTo>
                        <a:pt x="56697" y="1399794"/>
                        <a:pt x="48534" y="1401129"/>
                        <a:pt x="41261" y="1401872"/>
                      </a:cubicBezTo>
                      <a:cubicBezTo>
                        <a:pt x="42894" y="1402911"/>
                        <a:pt x="44675" y="1404098"/>
                        <a:pt x="45862" y="1406324"/>
                      </a:cubicBezTo>
                      <a:cubicBezTo>
                        <a:pt x="49870" y="1413449"/>
                        <a:pt x="29981" y="1414339"/>
                        <a:pt x="36215" y="1422651"/>
                      </a:cubicBezTo>
                      <a:cubicBezTo>
                        <a:pt x="42448" y="1431111"/>
                        <a:pt x="22115" y="1431408"/>
                        <a:pt x="22115" y="1422651"/>
                      </a:cubicBezTo>
                      <a:cubicBezTo>
                        <a:pt x="22115" y="1413894"/>
                        <a:pt x="890" y="1418198"/>
                        <a:pt x="1781" y="1423987"/>
                      </a:cubicBezTo>
                      <a:cubicBezTo>
                        <a:pt x="2078" y="1426064"/>
                        <a:pt x="1484" y="1428588"/>
                        <a:pt x="0" y="1431111"/>
                      </a:cubicBezTo>
                      <a:cubicBezTo>
                        <a:pt x="5788" y="1433189"/>
                        <a:pt x="12467" y="1435563"/>
                        <a:pt x="15139" y="1436602"/>
                      </a:cubicBezTo>
                      <a:cubicBezTo>
                        <a:pt x="19146" y="1438235"/>
                        <a:pt x="71984" y="1443727"/>
                        <a:pt x="92764" y="1439868"/>
                      </a:cubicBezTo>
                      <a:cubicBezTo>
                        <a:pt x="91725" y="1436009"/>
                        <a:pt x="93802" y="1424432"/>
                        <a:pt x="93802" y="1419979"/>
                      </a:cubicBezTo>
                      <a:cubicBezTo>
                        <a:pt x="93802" y="1414636"/>
                        <a:pt x="81187" y="1408105"/>
                        <a:pt x="77328" y="1410035"/>
                      </a:cubicBezTo>
                      <a:close/>
                      <a:moveTo>
                        <a:pt x="1354054" y="51231"/>
                      </a:moveTo>
                      <a:cubicBezTo>
                        <a:pt x="1387449" y="47669"/>
                        <a:pt x="1386707" y="29116"/>
                        <a:pt x="1369045" y="25702"/>
                      </a:cubicBezTo>
                      <a:cubicBezTo>
                        <a:pt x="1351383" y="22140"/>
                        <a:pt x="1348711" y="36240"/>
                        <a:pt x="1339954" y="35350"/>
                      </a:cubicBezTo>
                      <a:cubicBezTo>
                        <a:pt x="1331197" y="34459"/>
                        <a:pt x="1297802" y="40990"/>
                        <a:pt x="1304630" y="48559"/>
                      </a:cubicBezTo>
                      <a:cubicBezTo>
                        <a:pt x="1312645" y="57464"/>
                        <a:pt x="1337282" y="53012"/>
                        <a:pt x="1354054" y="51231"/>
                      </a:cubicBezTo>
                      <a:close/>
                      <a:moveTo>
                        <a:pt x="1524294" y="541766"/>
                      </a:moveTo>
                      <a:cubicBezTo>
                        <a:pt x="1535723" y="543547"/>
                        <a:pt x="1566595" y="537313"/>
                        <a:pt x="1570157" y="531228"/>
                      </a:cubicBezTo>
                      <a:cubicBezTo>
                        <a:pt x="1573719" y="524994"/>
                        <a:pt x="1557838" y="518018"/>
                        <a:pt x="1537504" y="518018"/>
                      </a:cubicBezTo>
                      <a:cubicBezTo>
                        <a:pt x="1517170" y="518018"/>
                        <a:pt x="1514350" y="540281"/>
                        <a:pt x="1524294" y="541766"/>
                      </a:cubicBezTo>
                      <a:close/>
                      <a:moveTo>
                        <a:pt x="2176313" y="90859"/>
                      </a:moveTo>
                      <a:cubicBezTo>
                        <a:pt x="2193084" y="97984"/>
                        <a:pt x="2186850" y="102288"/>
                        <a:pt x="2169188" y="102288"/>
                      </a:cubicBezTo>
                      <a:cubicBezTo>
                        <a:pt x="2151525" y="102288"/>
                        <a:pt x="2136387" y="108225"/>
                        <a:pt x="2147963" y="112826"/>
                      </a:cubicBezTo>
                      <a:cubicBezTo>
                        <a:pt x="2156721" y="116388"/>
                        <a:pt x="2155830" y="126035"/>
                        <a:pt x="2174383" y="130488"/>
                      </a:cubicBezTo>
                      <a:cubicBezTo>
                        <a:pt x="2192936" y="134941"/>
                        <a:pt x="2211489" y="119950"/>
                        <a:pt x="2209708" y="109264"/>
                      </a:cubicBezTo>
                      <a:cubicBezTo>
                        <a:pt x="2207927" y="98726"/>
                        <a:pt x="2274122" y="88930"/>
                        <a:pt x="2291784" y="84477"/>
                      </a:cubicBezTo>
                      <a:cubicBezTo>
                        <a:pt x="2309447" y="80025"/>
                        <a:pt x="2280357" y="61620"/>
                        <a:pt x="2299651" y="59839"/>
                      </a:cubicBezTo>
                      <a:cubicBezTo>
                        <a:pt x="2319095" y="58058"/>
                        <a:pt x="2311079" y="49301"/>
                        <a:pt x="2287332" y="45739"/>
                      </a:cubicBezTo>
                      <a:cubicBezTo>
                        <a:pt x="2263585" y="42177"/>
                        <a:pt x="2273232" y="21992"/>
                        <a:pt x="2265366" y="14867"/>
                      </a:cubicBezTo>
                      <a:cubicBezTo>
                        <a:pt x="2257350" y="7743"/>
                        <a:pt x="2253047" y="23624"/>
                        <a:pt x="2222174" y="29858"/>
                      </a:cubicBezTo>
                      <a:cubicBezTo>
                        <a:pt x="2191303" y="36092"/>
                        <a:pt x="2176313" y="43958"/>
                        <a:pt x="2188631" y="50192"/>
                      </a:cubicBezTo>
                      <a:cubicBezTo>
                        <a:pt x="2200950" y="56425"/>
                        <a:pt x="2188631" y="71416"/>
                        <a:pt x="2175422" y="70526"/>
                      </a:cubicBezTo>
                      <a:cubicBezTo>
                        <a:pt x="2162212" y="69635"/>
                        <a:pt x="2159541" y="83735"/>
                        <a:pt x="2176313" y="90859"/>
                      </a:cubicBezTo>
                      <a:close/>
                      <a:moveTo>
                        <a:pt x="2223065" y="115646"/>
                      </a:moveTo>
                      <a:cubicBezTo>
                        <a:pt x="2223065" y="125293"/>
                        <a:pt x="2194568" y="135089"/>
                        <a:pt x="2202731" y="142065"/>
                      </a:cubicBezTo>
                      <a:cubicBezTo>
                        <a:pt x="2209856" y="148299"/>
                        <a:pt x="2215941" y="146518"/>
                        <a:pt x="2224846" y="148150"/>
                      </a:cubicBezTo>
                      <a:cubicBezTo>
                        <a:pt x="2233603" y="149931"/>
                        <a:pt x="2238056" y="172046"/>
                        <a:pt x="2253937" y="168484"/>
                      </a:cubicBezTo>
                      <a:cubicBezTo>
                        <a:pt x="2269818" y="164922"/>
                        <a:pt x="2313009" y="186146"/>
                        <a:pt x="2338686" y="186146"/>
                      </a:cubicBezTo>
                      <a:cubicBezTo>
                        <a:pt x="2364363" y="186146"/>
                        <a:pt x="2366886" y="164922"/>
                        <a:pt x="2359020" y="164031"/>
                      </a:cubicBezTo>
                      <a:cubicBezTo>
                        <a:pt x="2351153" y="163141"/>
                        <a:pt x="2358130" y="150822"/>
                        <a:pt x="2372230" y="130488"/>
                      </a:cubicBezTo>
                      <a:cubicBezTo>
                        <a:pt x="2386329" y="110154"/>
                        <a:pt x="2328148" y="95164"/>
                        <a:pt x="2328148" y="111045"/>
                      </a:cubicBezTo>
                      <a:cubicBezTo>
                        <a:pt x="2328148" y="126926"/>
                        <a:pt x="2311376" y="107483"/>
                        <a:pt x="2306033" y="97835"/>
                      </a:cubicBezTo>
                      <a:cubicBezTo>
                        <a:pt x="2300690" y="88188"/>
                        <a:pt x="2223065" y="105850"/>
                        <a:pt x="2223065" y="115497"/>
                      </a:cubicBezTo>
                      <a:close/>
                      <a:moveTo>
                        <a:pt x="1781806" y="555124"/>
                      </a:moveTo>
                      <a:cubicBezTo>
                        <a:pt x="1795907" y="562248"/>
                        <a:pt x="1806593" y="559576"/>
                        <a:pt x="1804664" y="545476"/>
                      </a:cubicBezTo>
                      <a:cubicBezTo>
                        <a:pt x="1802883" y="531376"/>
                        <a:pt x="1770526" y="549632"/>
                        <a:pt x="1781806" y="555124"/>
                      </a:cubicBezTo>
                      <a:close/>
                      <a:moveTo>
                        <a:pt x="2153307" y="28374"/>
                      </a:moveTo>
                      <a:cubicBezTo>
                        <a:pt x="2156869" y="15164"/>
                        <a:pt x="2098242" y="20953"/>
                        <a:pt x="2113529" y="33717"/>
                      </a:cubicBezTo>
                      <a:cubicBezTo>
                        <a:pt x="2118873" y="38170"/>
                        <a:pt x="2149744" y="41732"/>
                        <a:pt x="2153307" y="28374"/>
                      </a:cubicBezTo>
                      <a:close/>
                      <a:moveTo>
                        <a:pt x="4750099" y="668073"/>
                      </a:moveTo>
                      <a:cubicBezTo>
                        <a:pt x="4767761" y="676978"/>
                        <a:pt x="4778299" y="657535"/>
                        <a:pt x="4792400" y="667182"/>
                      </a:cubicBezTo>
                      <a:cubicBezTo>
                        <a:pt x="4806499" y="676830"/>
                        <a:pt x="4840933" y="662730"/>
                        <a:pt x="4855033" y="660058"/>
                      </a:cubicBezTo>
                      <a:cubicBezTo>
                        <a:pt x="4869134" y="657386"/>
                        <a:pt x="4862157" y="639724"/>
                        <a:pt x="4822380" y="634529"/>
                      </a:cubicBezTo>
                      <a:cubicBezTo>
                        <a:pt x="4782603" y="629186"/>
                        <a:pt x="4731101" y="658574"/>
                        <a:pt x="4749950" y="668073"/>
                      </a:cubicBezTo>
                      <a:close/>
                      <a:moveTo>
                        <a:pt x="2359762" y="240172"/>
                      </a:moveTo>
                      <a:cubicBezTo>
                        <a:pt x="2372081" y="247296"/>
                        <a:pt x="2411858" y="231415"/>
                        <a:pt x="2438277" y="232157"/>
                      </a:cubicBezTo>
                      <a:cubicBezTo>
                        <a:pt x="2464697" y="233048"/>
                        <a:pt x="2538908" y="211823"/>
                        <a:pt x="2541579" y="197723"/>
                      </a:cubicBezTo>
                      <a:cubicBezTo>
                        <a:pt x="2544251" y="183623"/>
                        <a:pt x="2514269" y="184514"/>
                        <a:pt x="2502693" y="172195"/>
                      </a:cubicBezTo>
                      <a:cubicBezTo>
                        <a:pt x="2491264" y="159876"/>
                        <a:pt x="2465587" y="170414"/>
                        <a:pt x="2459501" y="180952"/>
                      </a:cubicBezTo>
                      <a:cubicBezTo>
                        <a:pt x="2453268" y="191490"/>
                        <a:pt x="2446292" y="181842"/>
                        <a:pt x="2463064" y="165070"/>
                      </a:cubicBezTo>
                      <a:cubicBezTo>
                        <a:pt x="2479836" y="148299"/>
                        <a:pt x="2446292" y="135089"/>
                        <a:pt x="2445402" y="145627"/>
                      </a:cubicBezTo>
                      <a:cubicBezTo>
                        <a:pt x="2444511" y="156165"/>
                        <a:pt x="2413639" y="147408"/>
                        <a:pt x="2413639" y="157056"/>
                      </a:cubicBezTo>
                      <a:cubicBezTo>
                        <a:pt x="2413639" y="166703"/>
                        <a:pt x="2402211" y="171156"/>
                        <a:pt x="2403101" y="180803"/>
                      </a:cubicBezTo>
                      <a:cubicBezTo>
                        <a:pt x="2403991" y="190451"/>
                        <a:pt x="2381877" y="175460"/>
                        <a:pt x="2380986" y="197575"/>
                      </a:cubicBezTo>
                      <a:cubicBezTo>
                        <a:pt x="2380096" y="219690"/>
                        <a:pt x="2346849" y="232454"/>
                        <a:pt x="2359762" y="239875"/>
                      </a:cubicBezTo>
                      <a:close/>
                      <a:moveTo>
                        <a:pt x="3498011" y="421989"/>
                      </a:moveTo>
                      <a:cubicBezTo>
                        <a:pt x="3510330" y="428223"/>
                        <a:pt x="3514782" y="434308"/>
                        <a:pt x="3521758" y="441432"/>
                      </a:cubicBezTo>
                      <a:cubicBezTo>
                        <a:pt x="3528883" y="448557"/>
                        <a:pt x="3555301" y="437870"/>
                        <a:pt x="3565840" y="434308"/>
                      </a:cubicBezTo>
                      <a:cubicBezTo>
                        <a:pt x="3576377" y="430746"/>
                        <a:pt x="3577268" y="450189"/>
                        <a:pt x="3594039" y="439651"/>
                      </a:cubicBezTo>
                      <a:cubicBezTo>
                        <a:pt x="3610811" y="429113"/>
                        <a:pt x="3627583" y="434308"/>
                        <a:pt x="3647026" y="434308"/>
                      </a:cubicBezTo>
                      <a:cubicBezTo>
                        <a:pt x="3666469" y="434308"/>
                        <a:pt x="3643464" y="410412"/>
                        <a:pt x="3644355" y="399874"/>
                      </a:cubicBezTo>
                      <a:cubicBezTo>
                        <a:pt x="3645245" y="389336"/>
                        <a:pt x="3667212" y="396312"/>
                        <a:pt x="3660236" y="405217"/>
                      </a:cubicBezTo>
                      <a:cubicBezTo>
                        <a:pt x="3653260" y="413974"/>
                        <a:pt x="3670774" y="434308"/>
                        <a:pt x="3699122" y="432527"/>
                      </a:cubicBezTo>
                      <a:cubicBezTo>
                        <a:pt x="3727323" y="430746"/>
                        <a:pt x="3706246" y="413084"/>
                        <a:pt x="3720347" y="406998"/>
                      </a:cubicBezTo>
                      <a:cubicBezTo>
                        <a:pt x="3734447" y="400765"/>
                        <a:pt x="3732666" y="393789"/>
                        <a:pt x="3712332" y="381321"/>
                      </a:cubicBezTo>
                      <a:cubicBezTo>
                        <a:pt x="3691998" y="369002"/>
                        <a:pt x="3665579" y="376869"/>
                        <a:pt x="3647917" y="369002"/>
                      </a:cubicBezTo>
                      <a:cubicBezTo>
                        <a:pt x="3629068" y="360542"/>
                        <a:pt x="3606507" y="360097"/>
                        <a:pt x="3605617" y="379540"/>
                      </a:cubicBezTo>
                      <a:cubicBezTo>
                        <a:pt x="3604726" y="398984"/>
                        <a:pt x="3567621" y="358316"/>
                        <a:pt x="3548326" y="352231"/>
                      </a:cubicBezTo>
                      <a:cubicBezTo>
                        <a:pt x="3528883" y="346145"/>
                        <a:pt x="3468920" y="407295"/>
                        <a:pt x="3498011" y="421989"/>
                      </a:cubicBezTo>
                      <a:close/>
                      <a:moveTo>
                        <a:pt x="3682351" y="534938"/>
                      </a:moveTo>
                      <a:cubicBezTo>
                        <a:pt x="3698232" y="531376"/>
                        <a:pt x="3670923" y="502285"/>
                        <a:pt x="3643464" y="497833"/>
                      </a:cubicBezTo>
                      <a:cubicBezTo>
                        <a:pt x="3616155" y="493380"/>
                        <a:pt x="3590626" y="515940"/>
                        <a:pt x="3594039" y="520838"/>
                      </a:cubicBezTo>
                      <a:cubicBezTo>
                        <a:pt x="3602055" y="532267"/>
                        <a:pt x="3666322" y="538500"/>
                        <a:pt x="3682351" y="534938"/>
                      </a:cubicBezTo>
                      <a:close/>
                      <a:moveTo>
                        <a:pt x="3611702" y="476757"/>
                      </a:moveTo>
                      <a:cubicBezTo>
                        <a:pt x="3611702" y="463547"/>
                        <a:pt x="3563613" y="481655"/>
                        <a:pt x="3583502" y="488185"/>
                      </a:cubicBezTo>
                      <a:cubicBezTo>
                        <a:pt x="3594039" y="491747"/>
                        <a:pt x="3611702" y="489966"/>
                        <a:pt x="3611702" y="476757"/>
                      </a:cubicBezTo>
                      <a:close/>
                      <a:moveTo>
                        <a:pt x="3765170" y="421099"/>
                      </a:moveTo>
                      <a:cubicBezTo>
                        <a:pt x="3786395" y="422880"/>
                        <a:pt x="3796933" y="443213"/>
                        <a:pt x="3837600" y="445885"/>
                      </a:cubicBezTo>
                      <a:cubicBezTo>
                        <a:pt x="3878268" y="448557"/>
                        <a:pt x="3908249" y="440542"/>
                        <a:pt x="3909140" y="431785"/>
                      </a:cubicBezTo>
                      <a:cubicBezTo>
                        <a:pt x="3910030" y="423028"/>
                        <a:pt x="3872034" y="409670"/>
                        <a:pt x="3860606" y="416794"/>
                      </a:cubicBezTo>
                      <a:cubicBezTo>
                        <a:pt x="3849177" y="423770"/>
                        <a:pt x="3840272" y="405366"/>
                        <a:pt x="3826172" y="409670"/>
                      </a:cubicBezTo>
                      <a:cubicBezTo>
                        <a:pt x="3812071" y="414123"/>
                        <a:pt x="3792628" y="413232"/>
                        <a:pt x="3785504" y="400765"/>
                      </a:cubicBezTo>
                      <a:cubicBezTo>
                        <a:pt x="3778380" y="388446"/>
                        <a:pt x="3754632" y="420208"/>
                        <a:pt x="3765170" y="421099"/>
                      </a:cubicBezTo>
                      <a:close/>
                      <a:moveTo>
                        <a:pt x="817508" y="62659"/>
                      </a:moveTo>
                      <a:cubicBezTo>
                        <a:pt x="837842" y="44106"/>
                        <a:pt x="864261" y="61769"/>
                        <a:pt x="867824" y="52863"/>
                      </a:cubicBezTo>
                      <a:cubicBezTo>
                        <a:pt x="871386" y="44106"/>
                        <a:pt x="829976" y="41435"/>
                        <a:pt x="814837" y="49301"/>
                      </a:cubicBezTo>
                      <a:cubicBezTo>
                        <a:pt x="799846" y="57168"/>
                        <a:pt x="764670" y="50934"/>
                        <a:pt x="768975" y="60730"/>
                      </a:cubicBezTo>
                      <a:cubicBezTo>
                        <a:pt x="771646" y="66963"/>
                        <a:pt x="797175" y="81064"/>
                        <a:pt x="817508" y="62511"/>
                      </a:cubicBezTo>
                      <a:close/>
                      <a:moveTo>
                        <a:pt x="3675375" y="1553856"/>
                      </a:moveTo>
                      <a:cubicBezTo>
                        <a:pt x="3665727" y="1528327"/>
                        <a:pt x="3689475" y="1503541"/>
                        <a:pt x="3671813" y="1490331"/>
                      </a:cubicBezTo>
                      <a:cubicBezTo>
                        <a:pt x="3654151" y="1477122"/>
                        <a:pt x="3661275" y="1449812"/>
                        <a:pt x="3652370" y="1455007"/>
                      </a:cubicBezTo>
                      <a:cubicBezTo>
                        <a:pt x="3643464" y="1460350"/>
                        <a:pt x="3652370" y="1484097"/>
                        <a:pt x="3638270" y="1485878"/>
                      </a:cubicBezTo>
                      <a:cubicBezTo>
                        <a:pt x="3624169" y="1487660"/>
                        <a:pt x="3637379" y="1500869"/>
                        <a:pt x="3632035" y="1518531"/>
                      </a:cubicBezTo>
                      <a:cubicBezTo>
                        <a:pt x="3626692" y="1536194"/>
                        <a:pt x="3634708" y="1561722"/>
                        <a:pt x="3641683" y="1577603"/>
                      </a:cubicBezTo>
                      <a:cubicBezTo>
                        <a:pt x="3648807" y="1593484"/>
                        <a:pt x="3632035" y="1678233"/>
                        <a:pt x="3639012" y="1692334"/>
                      </a:cubicBezTo>
                      <a:cubicBezTo>
                        <a:pt x="3645987" y="1706434"/>
                        <a:pt x="3627434" y="1768919"/>
                        <a:pt x="3633669" y="1776192"/>
                      </a:cubicBezTo>
                      <a:cubicBezTo>
                        <a:pt x="3644206" y="1788511"/>
                        <a:pt x="3637231" y="1759420"/>
                        <a:pt x="3653112" y="1756749"/>
                      </a:cubicBezTo>
                      <a:cubicBezTo>
                        <a:pt x="3668993" y="1754077"/>
                        <a:pt x="3668993" y="1774411"/>
                        <a:pt x="3678640" y="1778864"/>
                      </a:cubicBezTo>
                      <a:cubicBezTo>
                        <a:pt x="3688288" y="1783316"/>
                        <a:pt x="3682202" y="1750664"/>
                        <a:pt x="3673297" y="1752445"/>
                      </a:cubicBezTo>
                      <a:cubicBezTo>
                        <a:pt x="3664540" y="1754226"/>
                        <a:pt x="3657416" y="1731220"/>
                        <a:pt x="3652963" y="1717120"/>
                      </a:cubicBezTo>
                      <a:cubicBezTo>
                        <a:pt x="3648511" y="1703020"/>
                        <a:pt x="3661868" y="1686248"/>
                        <a:pt x="3661868" y="1668586"/>
                      </a:cubicBezTo>
                      <a:cubicBezTo>
                        <a:pt x="3661868" y="1650924"/>
                        <a:pt x="3683983" y="1651814"/>
                        <a:pt x="3697193" y="1665024"/>
                      </a:cubicBezTo>
                      <a:cubicBezTo>
                        <a:pt x="3710403" y="1678233"/>
                        <a:pt x="3712184" y="1669477"/>
                        <a:pt x="3706841" y="1659681"/>
                      </a:cubicBezTo>
                      <a:cubicBezTo>
                        <a:pt x="3701498" y="1650033"/>
                        <a:pt x="3684726" y="1579384"/>
                        <a:pt x="3675078" y="1553856"/>
                      </a:cubicBezTo>
                      <a:close/>
                      <a:moveTo>
                        <a:pt x="900476" y="54644"/>
                      </a:moveTo>
                      <a:cubicBezTo>
                        <a:pt x="912796" y="63550"/>
                        <a:pt x="866042" y="60878"/>
                        <a:pt x="859957" y="69635"/>
                      </a:cubicBezTo>
                      <a:cubicBezTo>
                        <a:pt x="853872" y="78540"/>
                        <a:pt x="826562" y="75275"/>
                        <a:pt x="831757" y="85516"/>
                      </a:cubicBezTo>
                      <a:cubicBezTo>
                        <a:pt x="837100" y="96054"/>
                        <a:pt x="881182" y="96945"/>
                        <a:pt x="881182" y="88188"/>
                      </a:cubicBezTo>
                      <a:cubicBezTo>
                        <a:pt x="881182" y="79431"/>
                        <a:pt x="904187" y="87297"/>
                        <a:pt x="905077" y="79282"/>
                      </a:cubicBezTo>
                      <a:cubicBezTo>
                        <a:pt x="905968" y="71416"/>
                        <a:pt x="915616" y="62511"/>
                        <a:pt x="940402" y="60730"/>
                      </a:cubicBezTo>
                      <a:cubicBezTo>
                        <a:pt x="965189" y="58949"/>
                        <a:pt x="965189" y="50192"/>
                        <a:pt x="942183" y="39505"/>
                      </a:cubicBezTo>
                      <a:cubicBezTo>
                        <a:pt x="919326" y="28967"/>
                        <a:pt x="888306" y="45739"/>
                        <a:pt x="900773" y="54496"/>
                      </a:cubicBezTo>
                      <a:close/>
                      <a:moveTo>
                        <a:pt x="862480" y="767516"/>
                      </a:moveTo>
                      <a:cubicBezTo>
                        <a:pt x="886376" y="789631"/>
                        <a:pt x="906562" y="757868"/>
                        <a:pt x="918139" y="756087"/>
                      </a:cubicBezTo>
                      <a:cubicBezTo>
                        <a:pt x="929567" y="754306"/>
                        <a:pt x="911163" y="741987"/>
                        <a:pt x="891719" y="736644"/>
                      </a:cubicBezTo>
                      <a:cubicBezTo>
                        <a:pt x="872276" y="731301"/>
                        <a:pt x="844670" y="750892"/>
                        <a:pt x="862629" y="767516"/>
                      </a:cubicBezTo>
                      <a:close/>
                      <a:moveTo>
                        <a:pt x="5089392" y="918016"/>
                      </a:moveTo>
                      <a:cubicBezTo>
                        <a:pt x="5080635" y="914899"/>
                        <a:pt x="5052286" y="896791"/>
                        <a:pt x="5045311" y="886699"/>
                      </a:cubicBezTo>
                      <a:cubicBezTo>
                        <a:pt x="5038334" y="876606"/>
                        <a:pt x="5004346" y="871708"/>
                        <a:pt x="5004346" y="877051"/>
                      </a:cubicBezTo>
                      <a:cubicBezTo>
                        <a:pt x="5004346" y="882394"/>
                        <a:pt x="4993363" y="875715"/>
                        <a:pt x="4990691" y="870075"/>
                      </a:cubicBezTo>
                      <a:cubicBezTo>
                        <a:pt x="4988020" y="864287"/>
                        <a:pt x="4952250" y="863396"/>
                        <a:pt x="4951805" y="869630"/>
                      </a:cubicBezTo>
                      <a:cubicBezTo>
                        <a:pt x="4951359" y="875864"/>
                        <a:pt x="4960265" y="876309"/>
                        <a:pt x="4965459" y="883285"/>
                      </a:cubicBezTo>
                      <a:cubicBezTo>
                        <a:pt x="4970802" y="890409"/>
                        <a:pt x="4958335" y="894268"/>
                        <a:pt x="4961007" y="902283"/>
                      </a:cubicBezTo>
                      <a:cubicBezTo>
                        <a:pt x="4963678" y="910298"/>
                        <a:pt x="4947797" y="898276"/>
                        <a:pt x="4942009" y="893971"/>
                      </a:cubicBezTo>
                      <a:cubicBezTo>
                        <a:pt x="4936221" y="889519"/>
                        <a:pt x="4938892" y="872302"/>
                        <a:pt x="4940673" y="863545"/>
                      </a:cubicBezTo>
                      <a:cubicBezTo>
                        <a:pt x="4942454" y="854788"/>
                        <a:pt x="4930581" y="856421"/>
                        <a:pt x="4929244" y="847664"/>
                      </a:cubicBezTo>
                      <a:cubicBezTo>
                        <a:pt x="4927909" y="838758"/>
                        <a:pt x="4888280" y="820799"/>
                        <a:pt x="4871508" y="813675"/>
                      </a:cubicBezTo>
                      <a:cubicBezTo>
                        <a:pt x="4854736" y="806551"/>
                        <a:pt x="4833067" y="800465"/>
                        <a:pt x="4827427" y="791560"/>
                      </a:cubicBezTo>
                      <a:cubicBezTo>
                        <a:pt x="4821638" y="782803"/>
                        <a:pt x="4791657" y="781913"/>
                        <a:pt x="4780229" y="769890"/>
                      </a:cubicBezTo>
                      <a:cubicBezTo>
                        <a:pt x="4768800" y="758017"/>
                        <a:pt x="4718485" y="736792"/>
                        <a:pt x="4696816" y="735456"/>
                      </a:cubicBezTo>
                      <a:cubicBezTo>
                        <a:pt x="4675146" y="734121"/>
                        <a:pt x="4680044" y="722247"/>
                        <a:pt x="4669506" y="724028"/>
                      </a:cubicBezTo>
                      <a:cubicBezTo>
                        <a:pt x="4658968" y="725809"/>
                        <a:pt x="4613403" y="723583"/>
                        <a:pt x="4599303" y="721356"/>
                      </a:cubicBezTo>
                      <a:cubicBezTo>
                        <a:pt x="4585202" y="719130"/>
                        <a:pt x="4582085" y="729816"/>
                        <a:pt x="4571992" y="725809"/>
                      </a:cubicBezTo>
                      <a:cubicBezTo>
                        <a:pt x="4561900" y="721802"/>
                        <a:pt x="4509359" y="702804"/>
                        <a:pt x="4503124" y="709928"/>
                      </a:cubicBezTo>
                      <a:cubicBezTo>
                        <a:pt x="4496891" y="717052"/>
                        <a:pt x="4499562" y="727145"/>
                        <a:pt x="4493478" y="728926"/>
                      </a:cubicBezTo>
                      <a:cubicBezTo>
                        <a:pt x="4487244" y="730707"/>
                        <a:pt x="4493478" y="739464"/>
                        <a:pt x="4508023" y="752822"/>
                      </a:cubicBezTo>
                      <a:cubicBezTo>
                        <a:pt x="4522568" y="766031"/>
                        <a:pt x="4513811" y="776273"/>
                        <a:pt x="4500453" y="781913"/>
                      </a:cubicBezTo>
                      <a:cubicBezTo>
                        <a:pt x="4487244" y="787701"/>
                        <a:pt x="4466019" y="776569"/>
                        <a:pt x="4459488" y="766477"/>
                      </a:cubicBezTo>
                      <a:cubicBezTo>
                        <a:pt x="4452810" y="756384"/>
                        <a:pt x="4434851" y="760688"/>
                        <a:pt x="4430398" y="747479"/>
                      </a:cubicBezTo>
                      <a:cubicBezTo>
                        <a:pt x="4425946" y="734269"/>
                        <a:pt x="4435741" y="732043"/>
                        <a:pt x="4444498" y="739612"/>
                      </a:cubicBezTo>
                      <a:cubicBezTo>
                        <a:pt x="4453255" y="747033"/>
                        <a:pt x="4465277" y="740948"/>
                        <a:pt x="4466613" y="731301"/>
                      </a:cubicBezTo>
                      <a:cubicBezTo>
                        <a:pt x="4467948" y="721653"/>
                        <a:pt x="4442717" y="714974"/>
                        <a:pt x="4429062" y="715865"/>
                      </a:cubicBezTo>
                      <a:cubicBezTo>
                        <a:pt x="4415407" y="716755"/>
                        <a:pt x="4407838" y="735753"/>
                        <a:pt x="4393737" y="743620"/>
                      </a:cubicBezTo>
                      <a:cubicBezTo>
                        <a:pt x="4379638" y="751634"/>
                        <a:pt x="4324870" y="740503"/>
                        <a:pt x="4319230" y="735308"/>
                      </a:cubicBezTo>
                      <a:cubicBezTo>
                        <a:pt x="4313442" y="729965"/>
                        <a:pt x="4237152" y="735308"/>
                        <a:pt x="4229287" y="740651"/>
                      </a:cubicBezTo>
                      <a:cubicBezTo>
                        <a:pt x="4221271" y="745994"/>
                        <a:pt x="4227060" y="766625"/>
                        <a:pt x="4223052" y="768406"/>
                      </a:cubicBezTo>
                      <a:cubicBezTo>
                        <a:pt x="4219045" y="770187"/>
                        <a:pt x="4215186" y="744510"/>
                        <a:pt x="4215186" y="739761"/>
                      </a:cubicBezTo>
                      <a:cubicBezTo>
                        <a:pt x="4215186" y="735011"/>
                        <a:pt x="4205984" y="731449"/>
                        <a:pt x="4192181" y="731449"/>
                      </a:cubicBezTo>
                      <a:cubicBezTo>
                        <a:pt x="4178378" y="731449"/>
                        <a:pt x="4170511" y="731004"/>
                        <a:pt x="4176300" y="725215"/>
                      </a:cubicBezTo>
                      <a:cubicBezTo>
                        <a:pt x="4182088" y="719427"/>
                        <a:pt x="4170957" y="713787"/>
                        <a:pt x="4181643" y="706217"/>
                      </a:cubicBezTo>
                      <a:cubicBezTo>
                        <a:pt x="4192181" y="698648"/>
                        <a:pt x="4162199" y="675346"/>
                        <a:pt x="4133108" y="663917"/>
                      </a:cubicBezTo>
                      <a:cubicBezTo>
                        <a:pt x="4104018" y="652489"/>
                        <a:pt x="4037822" y="659019"/>
                        <a:pt x="4020159" y="664362"/>
                      </a:cubicBezTo>
                      <a:cubicBezTo>
                        <a:pt x="4002497" y="669706"/>
                        <a:pt x="3967173" y="667924"/>
                        <a:pt x="3950401" y="668370"/>
                      </a:cubicBezTo>
                      <a:cubicBezTo>
                        <a:pt x="3933629" y="668815"/>
                        <a:pt x="3947284" y="661691"/>
                        <a:pt x="3942386" y="653824"/>
                      </a:cubicBezTo>
                      <a:cubicBezTo>
                        <a:pt x="3937488" y="645810"/>
                        <a:pt x="3908843" y="636162"/>
                        <a:pt x="3904835" y="642841"/>
                      </a:cubicBezTo>
                      <a:cubicBezTo>
                        <a:pt x="3900828" y="649520"/>
                        <a:pt x="3893407" y="642841"/>
                        <a:pt x="3893407" y="637943"/>
                      </a:cubicBezTo>
                      <a:cubicBezTo>
                        <a:pt x="3893407" y="633045"/>
                        <a:pt x="3866543" y="623398"/>
                        <a:pt x="3855856" y="625624"/>
                      </a:cubicBezTo>
                      <a:cubicBezTo>
                        <a:pt x="3845319" y="627850"/>
                        <a:pt x="3840420" y="615977"/>
                        <a:pt x="3852740" y="615977"/>
                      </a:cubicBezTo>
                      <a:cubicBezTo>
                        <a:pt x="3865058" y="615977"/>
                        <a:pt x="3886282" y="618648"/>
                        <a:pt x="3876932" y="604548"/>
                      </a:cubicBezTo>
                      <a:cubicBezTo>
                        <a:pt x="3867730" y="590448"/>
                        <a:pt x="3788324" y="585995"/>
                        <a:pt x="3780754" y="588667"/>
                      </a:cubicBezTo>
                      <a:cubicBezTo>
                        <a:pt x="3773185" y="591339"/>
                        <a:pt x="3780310" y="601431"/>
                        <a:pt x="3763092" y="617758"/>
                      </a:cubicBezTo>
                      <a:cubicBezTo>
                        <a:pt x="3745876" y="634084"/>
                        <a:pt x="3729104" y="623101"/>
                        <a:pt x="3731330" y="615086"/>
                      </a:cubicBezTo>
                      <a:cubicBezTo>
                        <a:pt x="3733556" y="607071"/>
                        <a:pt x="3754781" y="608407"/>
                        <a:pt x="3754781" y="600541"/>
                      </a:cubicBezTo>
                      <a:cubicBezTo>
                        <a:pt x="3754781" y="592674"/>
                        <a:pt x="3725690" y="596979"/>
                        <a:pt x="3721237" y="590448"/>
                      </a:cubicBezTo>
                      <a:cubicBezTo>
                        <a:pt x="3716785" y="583769"/>
                        <a:pt x="3727471" y="579465"/>
                        <a:pt x="3738009" y="582433"/>
                      </a:cubicBezTo>
                      <a:cubicBezTo>
                        <a:pt x="3748547" y="585550"/>
                        <a:pt x="3767100" y="587331"/>
                        <a:pt x="3767990" y="582433"/>
                      </a:cubicBezTo>
                      <a:cubicBezTo>
                        <a:pt x="3768881" y="577535"/>
                        <a:pt x="3757007" y="576645"/>
                        <a:pt x="3739345" y="573528"/>
                      </a:cubicBezTo>
                      <a:cubicBezTo>
                        <a:pt x="3721683" y="570411"/>
                        <a:pt x="3678937" y="560318"/>
                        <a:pt x="3656377" y="562545"/>
                      </a:cubicBezTo>
                      <a:cubicBezTo>
                        <a:pt x="3633817" y="564771"/>
                        <a:pt x="3623724" y="554233"/>
                        <a:pt x="3611405" y="553343"/>
                      </a:cubicBezTo>
                      <a:cubicBezTo>
                        <a:pt x="3599086" y="552452"/>
                        <a:pt x="3599086" y="560022"/>
                        <a:pt x="3604726" y="566997"/>
                      </a:cubicBezTo>
                      <a:cubicBezTo>
                        <a:pt x="3610515" y="574122"/>
                        <a:pt x="3592853" y="578426"/>
                        <a:pt x="3578307" y="576200"/>
                      </a:cubicBezTo>
                      <a:cubicBezTo>
                        <a:pt x="3563762" y="573973"/>
                        <a:pt x="3542537" y="584214"/>
                        <a:pt x="3550997" y="594752"/>
                      </a:cubicBezTo>
                      <a:cubicBezTo>
                        <a:pt x="3559309" y="605290"/>
                        <a:pt x="3567769" y="591636"/>
                        <a:pt x="3574745" y="595198"/>
                      </a:cubicBezTo>
                      <a:cubicBezTo>
                        <a:pt x="3581721" y="598760"/>
                        <a:pt x="3556192" y="606181"/>
                        <a:pt x="3566730" y="611079"/>
                      </a:cubicBezTo>
                      <a:cubicBezTo>
                        <a:pt x="3577268" y="615977"/>
                        <a:pt x="3575487" y="626069"/>
                        <a:pt x="3575932" y="631413"/>
                      </a:cubicBezTo>
                      <a:cubicBezTo>
                        <a:pt x="3576377" y="636756"/>
                        <a:pt x="3558270" y="639427"/>
                        <a:pt x="3551739" y="631413"/>
                      </a:cubicBezTo>
                      <a:cubicBezTo>
                        <a:pt x="3545060" y="623546"/>
                        <a:pt x="3535858" y="630522"/>
                        <a:pt x="3523539" y="629632"/>
                      </a:cubicBezTo>
                      <a:cubicBezTo>
                        <a:pt x="3511220" y="628741"/>
                        <a:pt x="3501870" y="634529"/>
                        <a:pt x="3515227" y="636311"/>
                      </a:cubicBezTo>
                      <a:cubicBezTo>
                        <a:pt x="3528437" y="638092"/>
                        <a:pt x="3532890" y="646403"/>
                        <a:pt x="3515227" y="648184"/>
                      </a:cubicBezTo>
                      <a:cubicBezTo>
                        <a:pt x="3497565" y="649965"/>
                        <a:pt x="3502018" y="631858"/>
                        <a:pt x="3491480" y="634084"/>
                      </a:cubicBezTo>
                      <a:cubicBezTo>
                        <a:pt x="3480942" y="636311"/>
                        <a:pt x="3457937" y="625773"/>
                        <a:pt x="3445617" y="626069"/>
                      </a:cubicBezTo>
                      <a:cubicBezTo>
                        <a:pt x="3433299" y="626515"/>
                        <a:pt x="3427510" y="636162"/>
                        <a:pt x="3411184" y="637498"/>
                      </a:cubicBezTo>
                      <a:cubicBezTo>
                        <a:pt x="3394857" y="638834"/>
                        <a:pt x="3372742" y="629038"/>
                        <a:pt x="3366212" y="620281"/>
                      </a:cubicBezTo>
                      <a:cubicBezTo>
                        <a:pt x="3359533" y="611524"/>
                        <a:pt x="3357455" y="608852"/>
                        <a:pt x="3349440" y="618945"/>
                      </a:cubicBezTo>
                      <a:cubicBezTo>
                        <a:pt x="3341426" y="629038"/>
                        <a:pt x="3340980" y="648481"/>
                        <a:pt x="3333114" y="649817"/>
                      </a:cubicBezTo>
                      <a:cubicBezTo>
                        <a:pt x="3325099" y="651153"/>
                        <a:pt x="3322131" y="668370"/>
                        <a:pt x="3314116" y="672822"/>
                      </a:cubicBezTo>
                      <a:cubicBezTo>
                        <a:pt x="3306101" y="677275"/>
                        <a:pt x="3305655" y="666143"/>
                        <a:pt x="3295563" y="667034"/>
                      </a:cubicBezTo>
                      <a:cubicBezTo>
                        <a:pt x="3285470" y="667924"/>
                        <a:pt x="3252817" y="636162"/>
                        <a:pt x="3251036" y="626960"/>
                      </a:cubicBezTo>
                      <a:cubicBezTo>
                        <a:pt x="3249255" y="617758"/>
                        <a:pt x="3228921" y="600096"/>
                        <a:pt x="3223727" y="596533"/>
                      </a:cubicBezTo>
                      <a:cubicBezTo>
                        <a:pt x="3218383" y="592971"/>
                        <a:pt x="3229070" y="591190"/>
                        <a:pt x="3235601" y="596979"/>
                      </a:cubicBezTo>
                      <a:cubicBezTo>
                        <a:pt x="3242280" y="602767"/>
                        <a:pt x="3250591" y="602767"/>
                        <a:pt x="3257270" y="599205"/>
                      </a:cubicBezTo>
                      <a:cubicBezTo>
                        <a:pt x="3263949" y="595643"/>
                        <a:pt x="3263058" y="579316"/>
                        <a:pt x="3251482" y="578871"/>
                      </a:cubicBezTo>
                      <a:cubicBezTo>
                        <a:pt x="3240053" y="578426"/>
                        <a:pt x="3244357" y="568779"/>
                        <a:pt x="3250146" y="566997"/>
                      </a:cubicBezTo>
                      <a:cubicBezTo>
                        <a:pt x="3255934" y="565216"/>
                        <a:pt x="3236936" y="547999"/>
                        <a:pt x="3243912" y="546218"/>
                      </a:cubicBezTo>
                      <a:cubicBezTo>
                        <a:pt x="3250888" y="544437"/>
                        <a:pt x="3247920" y="537016"/>
                        <a:pt x="3238124" y="535680"/>
                      </a:cubicBezTo>
                      <a:cubicBezTo>
                        <a:pt x="3228477" y="534345"/>
                        <a:pt x="3218236" y="526478"/>
                        <a:pt x="3217790" y="521580"/>
                      </a:cubicBezTo>
                      <a:cubicBezTo>
                        <a:pt x="3217345" y="516682"/>
                        <a:pt x="3176380" y="514901"/>
                        <a:pt x="3178161" y="522026"/>
                      </a:cubicBezTo>
                      <a:cubicBezTo>
                        <a:pt x="3179942" y="529150"/>
                        <a:pt x="3164952" y="526923"/>
                        <a:pt x="3167178" y="521135"/>
                      </a:cubicBezTo>
                      <a:cubicBezTo>
                        <a:pt x="3169404" y="515347"/>
                        <a:pt x="3152632" y="517128"/>
                        <a:pt x="3133189" y="511933"/>
                      </a:cubicBezTo>
                      <a:cubicBezTo>
                        <a:pt x="3113746" y="506590"/>
                        <a:pt x="3113301" y="492935"/>
                        <a:pt x="3106770" y="492044"/>
                      </a:cubicBezTo>
                      <a:cubicBezTo>
                        <a:pt x="3100091" y="491154"/>
                        <a:pt x="3102318" y="511042"/>
                        <a:pt x="3092670" y="506590"/>
                      </a:cubicBezTo>
                      <a:cubicBezTo>
                        <a:pt x="3083022" y="502137"/>
                        <a:pt x="3072336" y="510597"/>
                        <a:pt x="3077679" y="522026"/>
                      </a:cubicBezTo>
                      <a:cubicBezTo>
                        <a:pt x="3083022" y="533454"/>
                        <a:pt x="3078125" y="535235"/>
                        <a:pt x="3077235" y="544586"/>
                      </a:cubicBezTo>
                      <a:cubicBezTo>
                        <a:pt x="3076344" y="553788"/>
                        <a:pt x="3071000" y="549929"/>
                        <a:pt x="3059572" y="545921"/>
                      </a:cubicBezTo>
                      <a:cubicBezTo>
                        <a:pt x="3048144" y="541914"/>
                        <a:pt x="3048144" y="555569"/>
                        <a:pt x="3023357" y="549484"/>
                      </a:cubicBezTo>
                      <a:cubicBezTo>
                        <a:pt x="2998719" y="543250"/>
                        <a:pt x="2987587" y="549929"/>
                        <a:pt x="2983283" y="541914"/>
                      </a:cubicBezTo>
                      <a:cubicBezTo>
                        <a:pt x="2978831" y="533899"/>
                        <a:pt x="2971410" y="533157"/>
                        <a:pt x="2970519" y="539688"/>
                      </a:cubicBezTo>
                      <a:cubicBezTo>
                        <a:pt x="2969629" y="546367"/>
                        <a:pt x="2931633" y="543695"/>
                        <a:pt x="2928664" y="533899"/>
                      </a:cubicBezTo>
                      <a:cubicBezTo>
                        <a:pt x="2925547" y="524252"/>
                        <a:pt x="2935343" y="522471"/>
                        <a:pt x="2940982" y="519799"/>
                      </a:cubicBezTo>
                      <a:cubicBezTo>
                        <a:pt x="2946771" y="517128"/>
                        <a:pt x="2934749" y="513120"/>
                        <a:pt x="2914118" y="514456"/>
                      </a:cubicBezTo>
                      <a:cubicBezTo>
                        <a:pt x="2893339" y="515792"/>
                        <a:pt x="2880130" y="503918"/>
                        <a:pt x="2858905" y="505996"/>
                      </a:cubicBezTo>
                      <a:cubicBezTo>
                        <a:pt x="2837681" y="508222"/>
                        <a:pt x="2790483" y="512675"/>
                        <a:pt x="2783952" y="515643"/>
                      </a:cubicBezTo>
                      <a:cubicBezTo>
                        <a:pt x="2777273" y="518760"/>
                        <a:pt x="2790186" y="530634"/>
                        <a:pt x="2779945" y="531525"/>
                      </a:cubicBezTo>
                      <a:cubicBezTo>
                        <a:pt x="2769852" y="532415"/>
                        <a:pt x="2776828" y="512081"/>
                        <a:pt x="2775047" y="502434"/>
                      </a:cubicBezTo>
                      <a:cubicBezTo>
                        <a:pt x="2773266" y="492786"/>
                        <a:pt x="2757830" y="491451"/>
                        <a:pt x="2760056" y="498872"/>
                      </a:cubicBezTo>
                      <a:cubicBezTo>
                        <a:pt x="2762283" y="506441"/>
                        <a:pt x="2735864" y="508964"/>
                        <a:pt x="2729185" y="503324"/>
                      </a:cubicBezTo>
                      <a:cubicBezTo>
                        <a:pt x="2722506" y="497536"/>
                        <a:pt x="2711967" y="490115"/>
                        <a:pt x="2694751" y="485662"/>
                      </a:cubicBezTo>
                      <a:cubicBezTo>
                        <a:pt x="2677533" y="481209"/>
                        <a:pt x="2656309" y="499762"/>
                        <a:pt x="2661207" y="505105"/>
                      </a:cubicBezTo>
                      <a:cubicBezTo>
                        <a:pt x="2666105" y="510449"/>
                        <a:pt x="2678869" y="506441"/>
                        <a:pt x="2679315" y="510003"/>
                      </a:cubicBezTo>
                      <a:cubicBezTo>
                        <a:pt x="2680206" y="517276"/>
                        <a:pt x="2642654" y="514456"/>
                        <a:pt x="2642654" y="520541"/>
                      </a:cubicBezTo>
                      <a:cubicBezTo>
                        <a:pt x="2642654" y="526627"/>
                        <a:pt x="2607776" y="535087"/>
                        <a:pt x="2597237" y="536422"/>
                      </a:cubicBezTo>
                      <a:cubicBezTo>
                        <a:pt x="2568146" y="540133"/>
                        <a:pt x="2561913" y="539985"/>
                        <a:pt x="2548258" y="551413"/>
                      </a:cubicBezTo>
                      <a:cubicBezTo>
                        <a:pt x="2534604" y="562842"/>
                        <a:pt x="2545141" y="541320"/>
                        <a:pt x="2555679" y="530634"/>
                      </a:cubicBezTo>
                      <a:cubicBezTo>
                        <a:pt x="2566217" y="520096"/>
                        <a:pt x="2577348" y="524400"/>
                        <a:pt x="2583434" y="516089"/>
                      </a:cubicBezTo>
                      <a:cubicBezTo>
                        <a:pt x="2589668" y="507777"/>
                        <a:pt x="2599315" y="508519"/>
                        <a:pt x="2616087" y="505996"/>
                      </a:cubicBezTo>
                      <a:cubicBezTo>
                        <a:pt x="2632859" y="503324"/>
                        <a:pt x="2631968" y="493677"/>
                        <a:pt x="2639983" y="490115"/>
                      </a:cubicBezTo>
                      <a:cubicBezTo>
                        <a:pt x="2647849" y="486553"/>
                        <a:pt x="2667292" y="479132"/>
                        <a:pt x="2670855" y="471117"/>
                      </a:cubicBezTo>
                      <a:cubicBezTo>
                        <a:pt x="2674417" y="463102"/>
                        <a:pt x="2714045" y="449892"/>
                        <a:pt x="2722060" y="450338"/>
                      </a:cubicBezTo>
                      <a:cubicBezTo>
                        <a:pt x="2729927" y="450783"/>
                        <a:pt x="2731708" y="434457"/>
                        <a:pt x="2736160" y="434457"/>
                      </a:cubicBezTo>
                      <a:cubicBezTo>
                        <a:pt x="2740613" y="434457"/>
                        <a:pt x="2763470" y="424364"/>
                        <a:pt x="2772375" y="420356"/>
                      </a:cubicBezTo>
                      <a:cubicBezTo>
                        <a:pt x="2781132" y="416349"/>
                        <a:pt x="2785585" y="408037"/>
                        <a:pt x="2786030" y="402249"/>
                      </a:cubicBezTo>
                      <a:cubicBezTo>
                        <a:pt x="2786475" y="396460"/>
                        <a:pt x="2774156" y="397351"/>
                        <a:pt x="2772821" y="392156"/>
                      </a:cubicBezTo>
                      <a:cubicBezTo>
                        <a:pt x="2771485" y="386813"/>
                        <a:pt x="2778609" y="390375"/>
                        <a:pt x="2787812" y="386813"/>
                      </a:cubicBezTo>
                      <a:cubicBezTo>
                        <a:pt x="2797014" y="383251"/>
                        <a:pt x="2787812" y="370932"/>
                        <a:pt x="2780390" y="373158"/>
                      </a:cubicBezTo>
                      <a:cubicBezTo>
                        <a:pt x="2772821" y="375384"/>
                        <a:pt x="2784397" y="366479"/>
                        <a:pt x="2777718" y="358613"/>
                      </a:cubicBezTo>
                      <a:cubicBezTo>
                        <a:pt x="2771040" y="350598"/>
                        <a:pt x="2757830" y="363511"/>
                        <a:pt x="2758275" y="355051"/>
                      </a:cubicBezTo>
                      <a:cubicBezTo>
                        <a:pt x="2758721" y="346739"/>
                        <a:pt x="2757384" y="336053"/>
                        <a:pt x="2752041" y="330858"/>
                      </a:cubicBezTo>
                      <a:cubicBezTo>
                        <a:pt x="2746698" y="325515"/>
                        <a:pt x="2737051" y="340060"/>
                        <a:pt x="2726068" y="331748"/>
                      </a:cubicBezTo>
                      <a:cubicBezTo>
                        <a:pt x="2715084" y="323437"/>
                        <a:pt x="2682877" y="318094"/>
                        <a:pt x="2682877" y="321656"/>
                      </a:cubicBezTo>
                      <a:cubicBezTo>
                        <a:pt x="2682877" y="325218"/>
                        <a:pt x="2667441" y="316313"/>
                        <a:pt x="2664324" y="319875"/>
                      </a:cubicBezTo>
                      <a:cubicBezTo>
                        <a:pt x="2661207" y="323437"/>
                        <a:pt x="2635679" y="322992"/>
                        <a:pt x="2627664" y="320765"/>
                      </a:cubicBezTo>
                      <a:cubicBezTo>
                        <a:pt x="2619798" y="318539"/>
                        <a:pt x="2608666" y="323882"/>
                        <a:pt x="2608220" y="331748"/>
                      </a:cubicBezTo>
                      <a:cubicBezTo>
                        <a:pt x="2607776" y="339763"/>
                        <a:pt x="2576458" y="336646"/>
                        <a:pt x="2570670" y="335311"/>
                      </a:cubicBezTo>
                      <a:cubicBezTo>
                        <a:pt x="2564881" y="333975"/>
                        <a:pt x="2592339" y="311415"/>
                        <a:pt x="2592339" y="307556"/>
                      </a:cubicBezTo>
                      <a:cubicBezTo>
                        <a:pt x="2592339" y="303697"/>
                        <a:pt x="2546031" y="308446"/>
                        <a:pt x="2543360" y="303994"/>
                      </a:cubicBezTo>
                      <a:cubicBezTo>
                        <a:pt x="2540689" y="299541"/>
                        <a:pt x="2518277" y="298205"/>
                        <a:pt x="2508035" y="298650"/>
                      </a:cubicBezTo>
                      <a:cubicBezTo>
                        <a:pt x="2497943" y="299096"/>
                        <a:pt x="2507591" y="295979"/>
                        <a:pt x="2516793" y="295088"/>
                      </a:cubicBezTo>
                      <a:cubicBezTo>
                        <a:pt x="2525995" y="294198"/>
                        <a:pt x="2534455" y="286183"/>
                        <a:pt x="2544548" y="284550"/>
                      </a:cubicBezTo>
                      <a:cubicBezTo>
                        <a:pt x="2554640" y="282769"/>
                        <a:pt x="2552414" y="279207"/>
                        <a:pt x="2548110" y="273122"/>
                      </a:cubicBezTo>
                      <a:cubicBezTo>
                        <a:pt x="2543657" y="267036"/>
                        <a:pt x="2533119" y="270005"/>
                        <a:pt x="2522878" y="267036"/>
                      </a:cubicBezTo>
                      <a:cubicBezTo>
                        <a:pt x="2512785" y="263920"/>
                        <a:pt x="2500317" y="259467"/>
                        <a:pt x="2491561" y="259022"/>
                      </a:cubicBezTo>
                      <a:cubicBezTo>
                        <a:pt x="2482804" y="258576"/>
                        <a:pt x="2473008" y="263474"/>
                        <a:pt x="2452229" y="267333"/>
                      </a:cubicBezTo>
                      <a:cubicBezTo>
                        <a:pt x="2431450" y="271341"/>
                        <a:pt x="2429669" y="287222"/>
                        <a:pt x="2419131" y="291971"/>
                      </a:cubicBezTo>
                      <a:cubicBezTo>
                        <a:pt x="2408593" y="296869"/>
                        <a:pt x="2390040" y="316164"/>
                        <a:pt x="2398797" y="317945"/>
                      </a:cubicBezTo>
                      <a:cubicBezTo>
                        <a:pt x="2407553" y="319726"/>
                        <a:pt x="2403250" y="325069"/>
                        <a:pt x="2404586" y="330709"/>
                      </a:cubicBezTo>
                      <a:cubicBezTo>
                        <a:pt x="2405921" y="336498"/>
                        <a:pt x="2397907" y="337834"/>
                        <a:pt x="2387814" y="336053"/>
                      </a:cubicBezTo>
                      <a:cubicBezTo>
                        <a:pt x="2377721" y="334272"/>
                        <a:pt x="2341951" y="334717"/>
                        <a:pt x="2342397" y="342286"/>
                      </a:cubicBezTo>
                      <a:cubicBezTo>
                        <a:pt x="2342842" y="349856"/>
                        <a:pt x="2363175" y="353270"/>
                        <a:pt x="2361840" y="357277"/>
                      </a:cubicBezTo>
                      <a:cubicBezTo>
                        <a:pt x="2360504" y="361284"/>
                        <a:pt x="2346404" y="356832"/>
                        <a:pt x="2339280" y="352824"/>
                      </a:cubicBezTo>
                      <a:cubicBezTo>
                        <a:pt x="2332156" y="348817"/>
                        <a:pt x="2316274" y="351043"/>
                        <a:pt x="2313306" y="358613"/>
                      </a:cubicBezTo>
                      <a:cubicBezTo>
                        <a:pt x="2310189" y="366182"/>
                        <a:pt x="2297870" y="364401"/>
                        <a:pt x="2293863" y="362620"/>
                      </a:cubicBezTo>
                      <a:cubicBezTo>
                        <a:pt x="2289855" y="360839"/>
                        <a:pt x="2281099" y="366182"/>
                        <a:pt x="2274419" y="363956"/>
                      </a:cubicBezTo>
                      <a:cubicBezTo>
                        <a:pt x="2267740" y="361730"/>
                        <a:pt x="2287629" y="352082"/>
                        <a:pt x="2282731" y="347184"/>
                      </a:cubicBezTo>
                      <a:cubicBezTo>
                        <a:pt x="2277833" y="342286"/>
                        <a:pt x="2256757" y="346739"/>
                        <a:pt x="2254530" y="354754"/>
                      </a:cubicBezTo>
                      <a:cubicBezTo>
                        <a:pt x="2252305" y="362620"/>
                        <a:pt x="2239541" y="348965"/>
                        <a:pt x="2234642" y="351637"/>
                      </a:cubicBezTo>
                      <a:cubicBezTo>
                        <a:pt x="2229744" y="354309"/>
                        <a:pt x="2224550" y="357425"/>
                        <a:pt x="2215199" y="361284"/>
                      </a:cubicBezTo>
                      <a:cubicBezTo>
                        <a:pt x="2205997" y="365292"/>
                        <a:pt x="2190116" y="356832"/>
                        <a:pt x="2186554" y="363956"/>
                      </a:cubicBezTo>
                      <a:cubicBezTo>
                        <a:pt x="2182992" y="371080"/>
                        <a:pt x="2204216" y="373158"/>
                        <a:pt x="2204661" y="376275"/>
                      </a:cubicBezTo>
                      <a:cubicBezTo>
                        <a:pt x="2205107" y="379392"/>
                        <a:pt x="2156572" y="378947"/>
                        <a:pt x="2155236" y="383845"/>
                      </a:cubicBezTo>
                      <a:cubicBezTo>
                        <a:pt x="2153901" y="388743"/>
                        <a:pt x="2137575" y="388743"/>
                        <a:pt x="2117686" y="389188"/>
                      </a:cubicBezTo>
                      <a:cubicBezTo>
                        <a:pt x="2097797" y="389633"/>
                        <a:pt x="2105812" y="399280"/>
                        <a:pt x="2089931" y="402397"/>
                      </a:cubicBezTo>
                      <a:cubicBezTo>
                        <a:pt x="2074050" y="405514"/>
                        <a:pt x="2067074" y="405959"/>
                        <a:pt x="2061730" y="413826"/>
                      </a:cubicBezTo>
                      <a:cubicBezTo>
                        <a:pt x="2056387" y="421841"/>
                        <a:pt x="2044068" y="423028"/>
                        <a:pt x="2038725" y="416943"/>
                      </a:cubicBezTo>
                      <a:cubicBezTo>
                        <a:pt x="2033382" y="410709"/>
                        <a:pt x="2018837" y="420060"/>
                        <a:pt x="2026851" y="420950"/>
                      </a:cubicBezTo>
                      <a:cubicBezTo>
                        <a:pt x="2034717" y="421841"/>
                        <a:pt x="2027296" y="429855"/>
                        <a:pt x="2022399" y="428074"/>
                      </a:cubicBezTo>
                      <a:cubicBezTo>
                        <a:pt x="2017501" y="426293"/>
                        <a:pt x="2003400" y="436534"/>
                        <a:pt x="2011416" y="435644"/>
                      </a:cubicBezTo>
                      <a:cubicBezTo>
                        <a:pt x="2019430" y="434753"/>
                        <a:pt x="2023289" y="441432"/>
                        <a:pt x="2019430" y="446182"/>
                      </a:cubicBezTo>
                      <a:cubicBezTo>
                        <a:pt x="2015423" y="451080"/>
                        <a:pt x="1998206" y="440393"/>
                        <a:pt x="1993901" y="444846"/>
                      </a:cubicBezTo>
                      <a:cubicBezTo>
                        <a:pt x="1989449" y="449299"/>
                        <a:pt x="2002361" y="454939"/>
                        <a:pt x="2010228" y="454048"/>
                      </a:cubicBezTo>
                      <a:cubicBezTo>
                        <a:pt x="2018243" y="453158"/>
                        <a:pt x="2022548" y="458501"/>
                        <a:pt x="2023438" y="464141"/>
                      </a:cubicBezTo>
                      <a:cubicBezTo>
                        <a:pt x="2024329" y="469929"/>
                        <a:pt x="2004885" y="460579"/>
                        <a:pt x="2000878" y="465477"/>
                      </a:cubicBezTo>
                      <a:cubicBezTo>
                        <a:pt x="1996870" y="470375"/>
                        <a:pt x="2003995" y="472601"/>
                        <a:pt x="2012306" y="473491"/>
                      </a:cubicBezTo>
                      <a:cubicBezTo>
                        <a:pt x="2020766" y="474382"/>
                        <a:pt x="2014532" y="477499"/>
                        <a:pt x="2022102" y="484030"/>
                      </a:cubicBezTo>
                      <a:cubicBezTo>
                        <a:pt x="2022695" y="484475"/>
                        <a:pt x="2023141" y="485068"/>
                        <a:pt x="2023586" y="485514"/>
                      </a:cubicBezTo>
                      <a:cubicBezTo>
                        <a:pt x="2028187" y="491005"/>
                        <a:pt x="2019579" y="492935"/>
                        <a:pt x="2020469" y="498130"/>
                      </a:cubicBezTo>
                      <a:cubicBezTo>
                        <a:pt x="2021360" y="503918"/>
                        <a:pt x="2012009" y="505996"/>
                        <a:pt x="2012009" y="500801"/>
                      </a:cubicBezTo>
                      <a:cubicBezTo>
                        <a:pt x="2012009" y="495606"/>
                        <a:pt x="1988707" y="493677"/>
                        <a:pt x="1983809" y="499465"/>
                      </a:cubicBezTo>
                      <a:cubicBezTo>
                        <a:pt x="1978911" y="505254"/>
                        <a:pt x="1975497" y="509558"/>
                        <a:pt x="1969709" y="504363"/>
                      </a:cubicBezTo>
                      <a:cubicBezTo>
                        <a:pt x="1963920" y="499020"/>
                        <a:pt x="1947149" y="505699"/>
                        <a:pt x="1925627" y="506590"/>
                      </a:cubicBezTo>
                      <a:cubicBezTo>
                        <a:pt x="1903958" y="507480"/>
                        <a:pt x="1859431" y="509261"/>
                        <a:pt x="1848448" y="513269"/>
                      </a:cubicBezTo>
                      <a:cubicBezTo>
                        <a:pt x="1837465" y="517276"/>
                        <a:pt x="1828114" y="532712"/>
                        <a:pt x="1838355" y="542805"/>
                      </a:cubicBezTo>
                      <a:cubicBezTo>
                        <a:pt x="1848448" y="552897"/>
                        <a:pt x="1838800" y="557350"/>
                        <a:pt x="1838800" y="564029"/>
                      </a:cubicBezTo>
                      <a:cubicBezTo>
                        <a:pt x="1838800" y="570708"/>
                        <a:pt x="1865220" y="584363"/>
                        <a:pt x="1879468" y="585699"/>
                      </a:cubicBezTo>
                      <a:cubicBezTo>
                        <a:pt x="1893568" y="587034"/>
                        <a:pt x="1904997" y="604251"/>
                        <a:pt x="1896685" y="614789"/>
                      </a:cubicBezTo>
                      <a:cubicBezTo>
                        <a:pt x="1888373" y="625327"/>
                        <a:pt x="1862697" y="611672"/>
                        <a:pt x="1845925" y="598463"/>
                      </a:cubicBezTo>
                      <a:cubicBezTo>
                        <a:pt x="1829153" y="585253"/>
                        <a:pt x="1790267" y="579910"/>
                        <a:pt x="1777502" y="580801"/>
                      </a:cubicBezTo>
                      <a:cubicBezTo>
                        <a:pt x="1764738" y="581691"/>
                        <a:pt x="1772159" y="569372"/>
                        <a:pt x="1755833" y="569817"/>
                      </a:cubicBezTo>
                      <a:cubicBezTo>
                        <a:pt x="1739506" y="570263"/>
                        <a:pt x="1725852" y="584808"/>
                        <a:pt x="1736835" y="584808"/>
                      </a:cubicBezTo>
                      <a:cubicBezTo>
                        <a:pt x="1747818" y="584808"/>
                        <a:pt x="1754942" y="583918"/>
                        <a:pt x="1749153" y="589261"/>
                      </a:cubicBezTo>
                      <a:cubicBezTo>
                        <a:pt x="1743365" y="594604"/>
                        <a:pt x="1752271" y="593268"/>
                        <a:pt x="1765480" y="598908"/>
                      </a:cubicBezTo>
                      <a:cubicBezTo>
                        <a:pt x="1778690" y="604697"/>
                        <a:pt x="1754497" y="612563"/>
                        <a:pt x="1740842" y="603361"/>
                      </a:cubicBezTo>
                      <a:cubicBezTo>
                        <a:pt x="1727187" y="594159"/>
                        <a:pt x="1712642" y="602916"/>
                        <a:pt x="1708635" y="610040"/>
                      </a:cubicBezTo>
                      <a:cubicBezTo>
                        <a:pt x="1704627" y="617164"/>
                        <a:pt x="1724516" y="637349"/>
                        <a:pt x="1748263" y="640912"/>
                      </a:cubicBezTo>
                      <a:cubicBezTo>
                        <a:pt x="1772011" y="644474"/>
                        <a:pt x="1764144" y="651895"/>
                        <a:pt x="1775127" y="655902"/>
                      </a:cubicBezTo>
                      <a:cubicBezTo>
                        <a:pt x="1786111" y="659910"/>
                        <a:pt x="1778245" y="664362"/>
                        <a:pt x="1770675" y="664808"/>
                      </a:cubicBezTo>
                      <a:cubicBezTo>
                        <a:pt x="1763105" y="665253"/>
                        <a:pt x="1748115" y="653379"/>
                        <a:pt x="1736241" y="647145"/>
                      </a:cubicBezTo>
                      <a:cubicBezTo>
                        <a:pt x="1724367" y="640912"/>
                        <a:pt x="1692159" y="649817"/>
                        <a:pt x="1685481" y="642693"/>
                      </a:cubicBezTo>
                      <a:cubicBezTo>
                        <a:pt x="1678802" y="635568"/>
                        <a:pt x="1689933" y="628593"/>
                        <a:pt x="1683700" y="623249"/>
                      </a:cubicBezTo>
                      <a:cubicBezTo>
                        <a:pt x="1677466" y="617906"/>
                        <a:pt x="1682809" y="606032"/>
                        <a:pt x="1690824" y="593713"/>
                      </a:cubicBezTo>
                      <a:cubicBezTo>
                        <a:pt x="1698839" y="581394"/>
                        <a:pt x="1689488" y="560170"/>
                        <a:pt x="1678060" y="556608"/>
                      </a:cubicBezTo>
                      <a:cubicBezTo>
                        <a:pt x="1666631" y="553046"/>
                        <a:pt x="1667521" y="565068"/>
                        <a:pt x="1670193" y="568482"/>
                      </a:cubicBezTo>
                      <a:cubicBezTo>
                        <a:pt x="1672865" y="572044"/>
                        <a:pt x="1671529" y="588815"/>
                        <a:pt x="1662624" y="599799"/>
                      </a:cubicBezTo>
                      <a:cubicBezTo>
                        <a:pt x="1653718" y="610782"/>
                        <a:pt x="1626854" y="610782"/>
                        <a:pt x="1626854" y="618351"/>
                      </a:cubicBezTo>
                      <a:cubicBezTo>
                        <a:pt x="1626854" y="625921"/>
                        <a:pt x="1608746" y="631561"/>
                        <a:pt x="1614980" y="636904"/>
                      </a:cubicBezTo>
                      <a:cubicBezTo>
                        <a:pt x="1621214" y="642247"/>
                        <a:pt x="1645407" y="669557"/>
                        <a:pt x="1648969" y="677869"/>
                      </a:cubicBezTo>
                      <a:cubicBezTo>
                        <a:pt x="1652531" y="686180"/>
                        <a:pt x="1627299" y="712748"/>
                        <a:pt x="1631307" y="728184"/>
                      </a:cubicBezTo>
                      <a:cubicBezTo>
                        <a:pt x="1635314" y="743620"/>
                        <a:pt x="1627744" y="750744"/>
                        <a:pt x="1632643" y="758165"/>
                      </a:cubicBezTo>
                      <a:cubicBezTo>
                        <a:pt x="1637540" y="765735"/>
                        <a:pt x="1648523" y="759056"/>
                        <a:pt x="1655648" y="762172"/>
                      </a:cubicBezTo>
                      <a:cubicBezTo>
                        <a:pt x="1662772" y="765289"/>
                        <a:pt x="1674201" y="757720"/>
                        <a:pt x="1690527" y="754603"/>
                      </a:cubicBezTo>
                      <a:cubicBezTo>
                        <a:pt x="1706854" y="751486"/>
                        <a:pt x="1736835" y="768703"/>
                        <a:pt x="1747818" y="774046"/>
                      </a:cubicBezTo>
                      <a:cubicBezTo>
                        <a:pt x="1758801" y="779389"/>
                        <a:pt x="1753161" y="788146"/>
                        <a:pt x="1758801" y="796903"/>
                      </a:cubicBezTo>
                      <a:cubicBezTo>
                        <a:pt x="1764589" y="805809"/>
                        <a:pt x="1745591" y="805809"/>
                        <a:pt x="1745146" y="819018"/>
                      </a:cubicBezTo>
                      <a:cubicBezTo>
                        <a:pt x="1744701" y="832228"/>
                        <a:pt x="1778245" y="838016"/>
                        <a:pt x="1779580" y="842024"/>
                      </a:cubicBezTo>
                      <a:cubicBezTo>
                        <a:pt x="1780916" y="846031"/>
                        <a:pt x="1755684" y="842914"/>
                        <a:pt x="1746037" y="839352"/>
                      </a:cubicBezTo>
                      <a:cubicBezTo>
                        <a:pt x="1736389" y="835790"/>
                        <a:pt x="1735499" y="823026"/>
                        <a:pt x="1732382" y="820354"/>
                      </a:cubicBezTo>
                      <a:cubicBezTo>
                        <a:pt x="1729265" y="817682"/>
                        <a:pt x="1739061" y="807144"/>
                        <a:pt x="1739803" y="798684"/>
                      </a:cubicBezTo>
                      <a:cubicBezTo>
                        <a:pt x="1740694" y="790224"/>
                        <a:pt x="1728820" y="785475"/>
                        <a:pt x="1724812" y="779686"/>
                      </a:cubicBezTo>
                      <a:cubicBezTo>
                        <a:pt x="1720805" y="773898"/>
                        <a:pt x="1713829" y="765586"/>
                        <a:pt x="1705814" y="767367"/>
                      </a:cubicBezTo>
                      <a:cubicBezTo>
                        <a:pt x="1697800" y="769148"/>
                        <a:pt x="1668709" y="771820"/>
                        <a:pt x="1659952" y="779686"/>
                      </a:cubicBezTo>
                      <a:cubicBezTo>
                        <a:pt x="1651047" y="787701"/>
                        <a:pt x="1661288" y="810113"/>
                        <a:pt x="1666186" y="821096"/>
                      </a:cubicBezTo>
                      <a:cubicBezTo>
                        <a:pt x="1671084" y="832079"/>
                        <a:pt x="1640657" y="847515"/>
                        <a:pt x="1641399" y="856421"/>
                      </a:cubicBezTo>
                      <a:cubicBezTo>
                        <a:pt x="1642290" y="865326"/>
                        <a:pt x="1632197" y="869185"/>
                        <a:pt x="1618839" y="876309"/>
                      </a:cubicBezTo>
                      <a:cubicBezTo>
                        <a:pt x="1605630" y="883285"/>
                        <a:pt x="1591084" y="888628"/>
                        <a:pt x="1591529" y="900205"/>
                      </a:cubicBezTo>
                      <a:cubicBezTo>
                        <a:pt x="1591975" y="911634"/>
                        <a:pt x="1573867" y="905548"/>
                        <a:pt x="1564665" y="900205"/>
                      </a:cubicBezTo>
                      <a:cubicBezTo>
                        <a:pt x="1555463" y="894862"/>
                        <a:pt x="1543441" y="903322"/>
                        <a:pt x="1530231" y="902877"/>
                      </a:cubicBezTo>
                      <a:cubicBezTo>
                        <a:pt x="1517022" y="902431"/>
                        <a:pt x="1517022" y="891448"/>
                        <a:pt x="1506335" y="895307"/>
                      </a:cubicBezTo>
                      <a:cubicBezTo>
                        <a:pt x="1495797" y="899314"/>
                        <a:pt x="1488673" y="890409"/>
                        <a:pt x="1491790" y="882543"/>
                      </a:cubicBezTo>
                      <a:cubicBezTo>
                        <a:pt x="1494907" y="874676"/>
                        <a:pt x="1506780" y="880762"/>
                        <a:pt x="1507671" y="886550"/>
                      </a:cubicBezTo>
                      <a:cubicBezTo>
                        <a:pt x="1508561" y="892339"/>
                        <a:pt x="1515983" y="889667"/>
                        <a:pt x="1524888" y="884769"/>
                      </a:cubicBezTo>
                      <a:cubicBezTo>
                        <a:pt x="1533645" y="879871"/>
                        <a:pt x="1529340" y="891003"/>
                        <a:pt x="1542105" y="891893"/>
                      </a:cubicBezTo>
                      <a:cubicBezTo>
                        <a:pt x="1554869" y="892784"/>
                        <a:pt x="1547893" y="885214"/>
                        <a:pt x="1557541" y="886105"/>
                      </a:cubicBezTo>
                      <a:cubicBezTo>
                        <a:pt x="1567188" y="886995"/>
                        <a:pt x="1567634" y="883879"/>
                        <a:pt x="1564665" y="878981"/>
                      </a:cubicBezTo>
                      <a:cubicBezTo>
                        <a:pt x="1561548" y="874083"/>
                        <a:pt x="1571789" y="870669"/>
                        <a:pt x="1577875" y="867997"/>
                      </a:cubicBezTo>
                      <a:cubicBezTo>
                        <a:pt x="1584851" y="865029"/>
                        <a:pt x="1581437" y="855233"/>
                        <a:pt x="1587077" y="852116"/>
                      </a:cubicBezTo>
                      <a:cubicBezTo>
                        <a:pt x="1592865" y="848999"/>
                        <a:pt x="1588858" y="842914"/>
                        <a:pt x="1594943" y="842320"/>
                      </a:cubicBezTo>
                      <a:cubicBezTo>
                        <a:pt x="1601177" y="841875"/>
                        <a:pt x="1603849" y="832673"/>
                        <a:pt x="1609489" y="832673"/>
                      </a:cubicBezTo>
                      <a:cubicBezTo>
                        <a:pt x="1615128" y="832673"/>
                        <a:pt x="1618246" y="823471"/>
                        <a:pt x="1614832" y="818573"/>
                      </a:cubicBezTo>
                      <a:cubicBezTo>
                        <a:pt x="1611270" y="813675"/>
                        <a:pt x="1617058" y="800465"/>
                        <a:pt x="1622847" y="798684"/>
                      </a:cubicBezTo>
                      <a:cubicBezTo>
                        <a:pt x="1628635" y="796903"/>
                        <a:pt x="1629080" y="791560"/>
                        <a:pt x="1623737" y="787701"/>
                      </a:cubicBezTo>
                      <a:cubicBezTo>
                        <a:pt x="1618394" y="783694"/>
                        <a:pt x="1598950" y="770484"/>
                        <a:pt x="1600286" y="762172"/>
                      </a:cubicBezTo>
                      <a:cubicBezTo>
                        <a:pt x="1601622" y="753861"/>
                        <a:pt x="1596724" y="738276"/>
                        <a:pt x="1599396" y="731746"/>
                      </a:cubicBezTo>
                      <a:cubicBezTo>
                        <a:pt x="1602068" y="725067"/>
                        <a:pt x="1599841" y="711412"/>
                        <a:pt x="1598950" y="703546"/>
                      </a:cubicBezTo>
                      <a:cubicBezTo>
                        <a:pt x="1598060" y="695531"/>
                        <a:pt x="1603849" y="686774"/>
                        <a:pt x="1606520" y="672229"/>
                      </a:cubicBezTo>
                      <a:cubicBezTo>
                        <a:pt x="1609192" y="657683"/>
                        <a:pt x="1591084" y="642247"/>
                        <a:pt x="1582327" y="638240"/>
                      </a:cubicBezTo>
                      <a:cubicBezTo>
                        <a:pt x="1573570" y="634233"/>
                        <a:pt x="1579210" y="626366"/>
                        <a:pt x="1591975" y="615680"/>
                      </a:cubicBezTo>
                      <a:cubicBezTo>
                        <a:pt x="1604739" y="605142"/>
                        <a:pt x="1605630" y="572044"/>
                        <a:pt x="1604739" y="564920"/>
                      </a:cubicBezTo>
                      <a:cubicBezTo>
                        <a:pt x="1603849" y="557795"/>
                        <a:pt x="1577875" y="551710"/>
                        <a:pt x="1567634" y="552601"/>
                      </a:cubicBezTo>
                      <a:cubicBezTo>
                        <a:pt x="1557541" y="553491"/>
                        <a:pt x="1519990" y="551710"/>
                        <a:pt x="1510788" y="549929"/>
                      </a:cubicBezTo>
                      <a:cubicBezTo>
                        <a:pt x="1501586" y="548148"/>
                        <a:pt x="1498469" y="557795"/>
                        <a:pt x="1494016" y="566701"/>
                      </a:cubicBezTo>
                      <a:cubicBezTo>
                        <a:pt x="1489563" y="575606"/>
                        <a:pt x="1479916" y="589261"/>
                        <a:pt x="1474127" y="609001"/>
                      </a:cubicBezTo>
                      <a:cubicBezTo>
                        <a:pt x="1468339" y="628889"/>
                        <a:pt x="1445037" y="634975"/>
                        <a:pt x="1434499" y="639427"/>
                      </a:cubicBezTo>
                      <a:cubicBezTo>
                        <a:pt x="1423961" y="643880"/>
                        <a:pt x="1417282" y="658425"/>
                        <a:pt x="1422180" y="665401"/>
                      </a:cubicBezTo>
                      <a:cubicBezTo>
                        <a:pt x="1427078" y="672526"/>
                        <a:pt x="1434054" y="666737"/>
                        <a:pt x="1438951" y="669409"/>
                      </a:cubicBezTo>
                      <a:cubicBezTo>
                        <a:pt x="1443850" y="672080"/>
                        <a:pt x="1438506" y="690633"/>
                        <a:pt x="1435389" y="693305"/>
                      </a:cubicBezTo>
                      <a:cubicBezTo>
                        <a:pt x="1432273" y="695976"/>
                        <a:pt x="1441178" y="702507"/>
                        <a:pt x="1433609" y="707405"/>
                      </a:cubicBezTo>
                      <a:cubicBezTo>
                        <a:pt x="1426039" y="712303"/>
                        <a:pt x="1419063" y="722395"/>
                        <a:pt x="1423516" y="727739"/>
                      </a:cubicBezTo>
                      <a:cubicBezTo>
                        <a:pt x="1427968" y="733082"/>
                        <a:pt x="1449490" y="735753"/>
                        <a:pt x="1458840" y="740948"/>
                      </a:cubicBezTo>
                      <a:cubicBezTo>
                        <a:pt x="1468043" y="746291"/>
                        <a:pt x="1464629" y="755939"/>
                        <a:pt x="1471605" y="765141"/>
                      </a:cubicBezTo>
                      <a:cubicBezTo>
                        <a:pt x="1478580" y="774343"/>
                        <a:pt x="1486150" y="768703"/>
                        <a:pt x="1489712" y="774343"/>
                      </a:cubicBezTo>
                      <a:cubicBezTo>
                        <a:pt x="1493274" y="780132"/>
                        <a:pt x="1476947" y="802989"/>
                        <a:pt x="1471159" y="803879"/>
                      </a:cubicBezTo>
                      <a:cubicBezTo>
                        <a:pt x="1465371" y="804770"/>
                        <a:pt x="1442069" y="780577"/>
                        <a:pt x="1434944" y="775234"/>
                      </a:cubicBezTo>
                      <a:cubicBezTo>
                        <a:pt x="1427820" y="769890"/>
                        <a:pt x="1400510" y="761579"/>
                        <a:pt x="1386856" y="754454"/>
                      </a:cubicBezTo>
                      <a:cubicBezTo>
                        <a:pt x="1373201" y="747330"/>
                        <a:pt x="1362069" y="748221"/>
                        <a:pt x="1347078" y="738128"/>
                      </a:cubicBezTo>
                      <a:cubicBezTo>
                        <a:pt x="1332088" y="728035"/>
                        <a:pt x="1319323" y="723137"/>
                        <a:pt x="1291865" y="723583"/>
                      </a:cubicBezTo>
                      <a:cubicBezTo>
                        <a:pt x="1264556" y="724028"/>
                        <a:pt x="1246893" y="717349"/>
                        <a:pt x="1237543" y="718685"/>
                      </a:cubicBezTo>
                      <a:cubicBezTo>
                        <a:pt x="1228341" y="720021"/>
                        <a:pt x="1231754" y="709483"/>
                        <a:pt x="1215428" y="702358"/>
                      </a:cubicBezTo>
                      <a:cubicBezTo>
                        <a:pt x="1199101" y="695234"/>
                        <a:pt x="1188564" y="685587"/>
                        <a:pt x="1179213" y="690485"/>
                      </a:cubicBezTo>
                      <a:cubicBezTo>
                        <a:pt x="1170011" y="695383"/>
                        <a:pt x="1173425" y="713045"/>
                        <a:pt x="1187673" y="715123"/>
                      </a:cubicBezTo>
                      <a:cubicBezTo>
                        <a:pt x="1201773" y="717349"/>
                        <a:pt x="1194649" y="724770"/>
                        <a:pt x="1209788" y="723880"/>
                      </a:cubicBezTo>
                      <a:cubicBezTo>
                        <a:pt x="1224779" y="722989"/>
                        <a:pt x="1229231" y="728332"/>
                        <a:pt x="1228786" y="737534"/>
                      </a:cubicBezTo>
                      <a:cubicBezTo>
                        <a:pt x="1228341" y="746737"/>
                        <a:pt x="1235910" y="756087"/>
                        <a:pt x="1242441" y="762321"/>
                      </a:cubicBezTo>
                      <a:cubicBezTo>
                        <a:pt x="1249120" y="768555"/>
                        <a:pt x="1245112" y="778647"/>
                        <a:pt x="1233239" y="778647"/>
                      </a:cubicBezTo>
                      <a:cubicBezTo>
                        <a:pt x="1221365" y="778647"/>
                        <a:pt x="1207710" y="780428"/>
                        <a:pt x="1212905" y="788740"/>
                      </a:cubicBezTo>
                      <a:cubicBezTo>
                        <a:pt x="1218248" y="797200"/>
                        <a:pt x="1209343" y="799278"/>
                        <a:pt x="1197469" y="794974"/>
                      </a:cubicBezTo>
                      <a:cubicBezTo>
                        <a:pt x="1185595" y="790521"/>
                        <a:pt x="1192571" y="782209"/>
                        <a:pt x="1197469" y="777312"/>
                      </a:cubicBezTo>
                      <a:cubicBezTo>
                        <a:pt x="1202367" y="772414"/>
                        <a:pt x="1186931" y="766328"/>
                        <a:pt x="1179361" y="763657"/>
                      </a:cubicBezTo>
                      <a:cubicBezTo>
                        <a:pt x="1171940" y="760985"/>
                        <a:pt x="1141811" y="783100"/>
                        <a:pt x="1133499" y="786662"/>
                      </a:cubicBezTo>
                      <a:cubicBezTo>
                        <a:pt x="1125039" y="790224"/>
                        <a:pt x="1104409" y="781319"/>
                        <a:pt x="1083184" y="786662"/>
                      </a:cubicBezTo>
                      <a:cubicBezTo>
                        <a:pt x="1061960" y="792005"/>
                        <a:pt x="1063295" y="808777"/>
                        <a:pt x="1055429" y="806996"/>
                      </a:cubicBezTo>
                      <a:cubicBezTo>
                        <a:pt x="1047414" y="805215"/>
                        <a:pt x="1024112" y="809222"/>
                        <a:pt x="1015207" y="803879"/>
                      </a:cubicBezTo>
                      <a:cubicBezTo>
                        <a:pt x="1006450" y="798536"/>
                        <a:pt x="1013426" y="795567"/>
                        <a:pt x="1022776" y="796013"/>
                      </a:cubicBezTo>
                      <a:cubicBezTo>
                        <a:pt x="1031978" y="796458"/>
                        <a:pt x="1035095" y="793341"/>
                        <a:pt x="1029900" y="787256"/>
                      </a:cubicBezTo>
                      <a:cubicBezTo>
                        <a:pt x="1024557" y="781022"/>
                        <a:pt x="1037025" y="771375"/>
                        <a:pt x="1036580" y="766922"/>
                      </a:cubicBezTo>
                      <a:cubicBezTo>
                        <a:pt x="1036134" y="762469"/>
                        <a:pt x="1001700" y="774046"/>
                        <a:pt x="996060" y="778796"/>
                      </a:cubicBezTo>
                      <a:cubicBezTo>
                        <a:pt x="990272" y="783694"/>
                        <a:pt x="996505" y="792451"/>
                        <a:pt x="990272" y="795567"/>
                      </a:cubicBezTo>
                      <a:cubicBezTo>
                        <a:pt x="984038" y="798684"/>
                        <a:pt x="984187" y="790224"/>
                        <a:pt x="977062" y="787553"/>
                      </a:cubicBezTo>
                      <a:cubicBezTo>
                        <a:pt x="970086" y="784881"/>
                        <a:pt x="918436" y="796755"/>
                        <a:pt x="908640" y="807886"/>
                      </a:cubicBezTo>
                      <a:cubicBezTo>
                        <a:pt x="898844" y="818870"/>
                        <a:pt x="879994" y="819315"/>
                        <a:pt x="879994" y="825549"/>
                      </a:cubicBezTo>
                      <a:cubicBezTo>
                        <a:pt x="879994" y="831782"/>
                        <a:pt x="856544" y="831337"/>
                        <a:pt x="847341" y="835641"/>
                      </a:cubicBezTo>
                      <a:cubicBezTo>
                        <a:pt x="838139" y="840094"/>
                        <a:pt x="844225" y="858201"/>
                        <a:pt x="840662" y="866958"/>
                      </a:cubicBezTo>
                      <a:cubicBezTo>
                        <a:pt x="837100" y="875715"/>
                        <a:pt x="800885" y="873192"/>
                        <a:pt x="789902" y="873637"/>
                      </a:cubicBezTo>
                      <a:cubicBezTo>
                        <a:pt x="778919" y="874083"/>
                        <a:pt x="774911" y="852413"/>
                        <a:pt x="766006" y="851077"/>
                      </a:cubicBezTo>
                      <a:cubicBezTo>
                        <a:pt x="757249" y="849741"/>
                        <a:pt x="762444" y="837422"/>
                        <a:pt x="765115" y="832079"/>
                      </a:cubicBezTo>
                      <a:cubicBezTo>
                        <a:pt x="767787" y="826736"/>
                        <a:pt x="774763" y="831189"/>
                        <a:pt x="785894" y="824064"/>
                      </a:cubicBezTo>
                      <a:cubicBezTo>
                        <a:pt x="796878" y="816940"/>
                        <a:pt x="808010" y="827627"/>
                        <a:pt x="812314" y="822729"/>
                      </a:cubicBezTo>
                      <a:cubicBezTo>
                        <a:pt x="816767" y="817831"/>
                        <a:pt x="795542" y="805066"/>
                        <a:pt x="794206" y="794083"/>
                      </a:cubicBezTo>
                      <a:cubicBezTo>
                        <a:pt x="792870" y="783100"/>
                        <a:pt x="769420" y="779983"/>
                        <a:pt x="756210" y="783545"/>
                      </a:cubicBezTo>
                      <a:cubicBezTo>
                        <a:pt x="743001" y="787107"/>
                        <a:pt x="728455" y="783991"/>
                        <a:pt x="719105" y="779538"/>
                      </a:cubicBezTo>
                      <a:cubicBezTo>
                        <a:pt x="709902" y="775085"/>
                        <a:pt x="710645" y="787553"/>
                        <a:pt x="724448" y="790966"/>
                      </a:cubicBezTo>
                      <a:cubicBezTo>
                        <a:pt x="738103" y="794529"/>
                        <a:pt x="731127" y="805066"/>
                        <a:pt x="733205" y="811745"/>
                      </a:cubicBezTo>
                      <a:cubicBezTo>
                        <a:pt x="735431" y="818424"/>
                        <a:pt x="729643" y="833415"/>
                        <a:pt x="721776" y="844844"/>
                      </a:cubicBezTo>
                      <a:cubicBezTo>
                        <a:pt x="713762" y="856272"/>
                        <a:pt x="719550" y="855827"/>
                        <a:pt x="731572" y="855382"/>
                      </a:cubicBezTo>
                      <a:cubicBezTo>
                        <a:pt x="743446" y="854936"/>
                        <a:pt x="742555" y="870372"/>
                        <a:pt x="742555" y="881801"/>
                      </a:cubicBezTo>
                      <a:cubicBezTo>
                        <a:pt x="742555" y="893229"/>
                        <a:pt x="733353" y="896346"/>
                        <a:pt x="733353" y="904806"/>
                      </a:cubicBezTo>
                      <a:cubicBezTo>
                        <a:pt x="733353" y="913266"/>
                        <a:pt x="723706" y="900799"/>
                        <a:pt x="720589" y="904361"/>
                      </a:cubicBezTo>
                      <a:cubicBezTo>
                        <a:pt x="717472" y="907923"/>
                        <a:pt x="713613" y="902580"/>
                        <a:pt x="711832" y="895604"/>
                      </a:cubicBezTo>
                      <a:cubicBezTo>
                        <a:pt x="710051" y="888628"/>
                        <a:pt x="691944" y="892487"/>
                        <a:pt x="681851" y="889815"/>
                      </a:cubicBezTo>
                      <a:cubicBezTo>
                        <a:pt x="671758" y="887144"/>
                        <a:pt x="667751" y="891596"/>
                        <a:pt x="662853" y="899018"/>
                      </a:cubicBezTo>
                      <a:cubicBezTo>
                        <a:pt x="657955" y="906587"/>
                        <a:pt x="643855" y="909556"/>
                        <a:pt x="636434" y="910446"/>
                      </a:cubicBezTo>
                      <a:cubicBezTo>
                        <a:pt x="628122" y="911485"/>
                        <a:pt x="615654" y="925882"/>
                        <a:pt x="607788" y="931225"/>
                      </a:cubicBezTo>
                      <a:cubicBezTo>
                        <a:pt x="599774" y="936568"/>
                        <a:pt x="598586" y="946661"/>
                        <a:pt x="609569" y="957199"/>
                      </a:cubicBezTo>
                      <a:cubicBezTo>
                        <a:pt x="620701" y="967737"/>
                        <a:pt x="622779" y="974861"/>
                        <a:pt x="621888" y="980650"/>
                      </a:cubicBezTo>
                      <a:cubicBezTo>
                        <a:pt x="620998" y="986438"/>
                        <a:pt x="591016" y="984657"/>
                        <a:pt x="586119" y="978423"/>
                      </a:cubicBezTo>
                      <a:cubicBezTo>
                        <a:pt x="581221" y="972338"/>
                        <a:pt x="561777" y="970112"/>
                        <a:pt x="555247" y="971299"/>
                      </a:cubicBezTo>
                      <a:cubicBezTo>
                        <a:pt x="548568" y="972635"/>
                        <a:pt x="530609" y="951411"/>
                        <a:pt x="521258" y="950965"/>
                      </a:cubicBezTo>
                      <a:cubicBezTo>
                        <a:pt x="512056" y="950520"/>
                        <a:pt x="506267" y="961949"/>
                        <a:pt x="503151" y="967737"/>
                      </a:cubicBezTo>
                      <a:cubicBezTo>
                        <a:pt x="500034" y="973526"/>
                        <a:pt x="507603" y="975307"/>
                        <a:pt x="511907" y="984954"/>
                      </a:cubicBezTo>
                      <a:cubicBezTo>
                        <a:pt x="516360" y="994601"/>
                        <a:pt x="532687" y="995047"/>
                        <a:pt x="540998" y="995047"/>
                      </a:cubicBezTo>
                      <a:cubicBezTo>
                        <a:pt x="549310" y="995047"/>
                        <a:pt x="546342" y="1007811"/>
                        <a:pt x="543670" y="1013154"/>
                      </a:cubicBezTo>
                      <a:cubicBezTo>
                        <a:pt x="540998" y="1018497"/>
                        <a:pt x="525563" y="1022356"/>
                        <a:pt x="521110" y="1016716"/>
                      </a:cubicBezTo>
                      <a:cubicBezTo>
                        <a:pt x="516657" y="1010928"/>
                        <a:pt x="498104" y="1016716"/>
                        <a:pt x="497659" y="1009592"/>
                      </a:cubicBezTo>
                      <a:cubicBezTo>
                        <a:pt x="497214" y="1002616"/>
                        <a:pt x="484004" y="991930"/>
                        <a:pt x="470350" y="994156"/>
                      </a:cubicBezTo>
                      <a:cubicBezTo>
                        <a:pt x="456694" y="996383"/>
                        <a:pt x="454023" y="987477"/>
                        <a:pt x="454913" y="976939"/>
                      </a:cubicBezTo>
                      <a:cubicBezTo>
                        <a:pt x="455804" y="966401"/>
                        <a:pt x="447492" y="960168"/>
                        <a:pt x="447789" y="955270"/>
                      </a:cubicBezTo>
                      <a:cubicBezTo>
                        <a:pt x="448234" y="950372"/>
                        <a:pt x="441704" y="940724"/>
                        <a:pt x="448680" y="935826"/>
                      </a:cubicBezTo>
                      <a:cubicBezTo>
                        <a:pt x="455804" y="930928"/>
                        <a:pt x="450461" y="923507"/>
                        <a:pt x="450906" y="916828"/>
                      </a:cubicBezTo>
                      <a:cubicBezTo>
                        <a:pt x="451351" y="910149"/>
                        <a:pt x="439032" y="900057"/>
                        <a:pt x="427901" y="900057"/>
                      </a:cubicBezTo>
                      <a:cubicBezTo>
                        <a:pt x="416769" y="900057"/>
                        <a:pt x="419144" y="889073"/>
                        <a:pt x="409793" y="886847"/>
                      </a:cubicBezTo>
                      <a:cubicBezTo>
                        <a:pt x="400591" y="884621"/>
                        <a:pt x="382038" y="869185"/>
                        <a:pt x="380702" y="862654"/>
                      </a:cubicBezTo>
                      <a:cubicBezTo>
                        <a:pt x="379367" y="855975"/>
                        <a:pt x="365266" y="855085"/>
                        <a:pt x="370165" y="853007"/>
                      </a:cubicBezTo>
                      <a:cubicBezTo>
                        <a:pt x="375062" y="850780"/>
                        <a:pt x="386045" y="853897"/>
                        <a:pt x="394060" y="861764"/>
                      </a:cubicBezTo>
                      <a:cubicBezTo>
                        <a:pt x="401927" y="869630"/>
                        <a:pt x="414839" y="876754"/>
                        <a:pt x="435470" y="879426"/>
                      </a:cubicBezTo>
                      <a:cubicBezTo>
                        <a:pt x="456249" y="882097"/>
                        <a:pt x="464561" y="891745"/>
                        <a:pt x="487566" y="895752"/>
                      </a:cubicBezTo>
                      <a:cubicBezTo>
                        <a:pt x="510572" y="899760"/>
                        <a:pt x="524226" y="902431"/>
                        <a:pt x="557325" y="907181"/>
                      </a:cubicBezTo>
                      <a:cubicBezTo>
                        <a:pt x="590423" y="912079"/>
                        <a:pt x="634504" y="878535"/>
                        <a:pt x="643855" y="869185"/>
                      </a:cubicBezTo>
                      <a:cubicBezTo>
                        <a:pt x="653057" y="859983"/>
                        <a:pt x="641183" y="840985"/>
                        <a:pt x="641183" y="833860"/>
                      </a:cubicBezTo>
                      <a:cubicBezTo>
                        <a:pt x="641183" y="826736"/>
                        <a:pt x="626193" y="825845"/>
                        <a:pt x="623966" y="820651"/>
                      </a:cubicBezTo>
                      <a:cubicBezTo>
                        <a:pt x="621740" y="815308"/>
                        <a:pt x="612092" y="805660"/>
                        <a:pt x="599180" y="805660"/>
                      </a:cubicBezTo>
                      <a:cubicBezTo>
                        <a:pt x="586267" y="805660"/>
                        <a:pt x="584634" y="791115"/>
                        <a:pt x="574542" y="792005"/>
                      </a:cubicBezTo>
                      <a:cubicBezTo>
                        <a:pt x="564449" y="792896"/>
                        <a:pt x="557325" y="787553"/>
                        <a:pt x="530906" y="769890"/>
                      </a:cubicBezTo>
                      <a:cubicBezTo>
                        <a:pt x="504486" y="752228"/>
                        <a:pt x="467826" y="739464"/>
                        <a:pt x="461147" y="742581"/>
                      </a:cubicBezTo>
                      <a:cubicBezTo>
                        <a:pt x="454468" y="745698"/>
                        <a:pt x="450164" y="747479"/>
                        <a:pt x="445711" y="740800"/>
                      </a:cubicBezTo>
                      <a:cubicBezTo>
                        <a:pt x="441258" y="734121"/>
                        <a:pt x="431166" y="735011"/>
                        <a:pt x="424041" y="740354"/>
                      </a:cubicBezTo>
                      <a:cubicBezTo>
                        <a:pt x="416917" y="745698"/>
                        <a:pt x="409942" y="735456"/>
                        <a:pt x="396732" y="738573"/>
                      </a:cubicBezTo>
                      <a:cubicBezTo>
                        <a:pt x="383523" y="741690"/>
                        <a:pt x="376398" y="732785"/>
                        <a:pt x="379960" y="728926"/>
                      </a:cubicBezTo>
                      <a:cubicBezTo>
                        <a:pt x="383523" y="724919"/>
                        <a:pt x="402966" y="728481"/>
                        <a:pt x="402075" y="721950"/>
                      </a:cubicBezTo>
                      <a:cubicBezTo>
                        <a:pt x="401185" y="715271"/>
                        <a:pt x="394209" y="721950"/>
                        <a:pt x="382187" y="713935"/>
                      </a:cubicBezTo>
                      <a:cubicBezTo>
                        <a:pt x="370313" y="705920"/>
                        <a:pt x="363634" y="711264"/>
                        <a:pt x="360962" y="717943"/>
                      </a:cubicBezTo>
                      <a:cubicBezTo>
                        <a:pt x="358291" y="724622"/>
                        <a:pt x="349088" y="722841"/>
                        <a:pt x="342855" y="717052"/>
                      </a:cubicBezTo>
                      <a:cubicBezTo>
                        <a:pt x="342261" y="716458"/>
                        <a:pt x="341519" y="716013"/>
                        <a:pt x="340777" y="715568"/>
                      </a:cubicBezTo>
                      <a:cubicBezTo>
                        <a:pt x="338699" y="726551"/>
                        <a:pt x="332169" y="727739"/>
                        <a:pt x="325638" y="726254"/>
                      </a:cubicBezTo>
                      <a:cubicBezTo>
                        <a:pt x="317623" y="724473"/>
                        <a:pt x="309757" y="737683"/>
                        <a:pt x="301000" y="737683"/>
                      </a:cubicBezTo>
                      <a:cubicBezTo>
                        <a:pt x="292243" y="737683"/>
                        <a:pt x="282447" y="747330"/>
                        <a:pt x="280666" y="755345"/>
                      </a:cubicBezTo>
                      <a:cubicBezTo>
                        <a:pt x="278885" y="763360"/>
                        <a:pt x="269237" y="758907"/>
                        <a:pt x="269237" y="764102"/>
                      </a:cubicBezTo>
                      <a:cubicBezTo>
                        <a:pt x="269237" y="769297"/>
                        <a:pt x="269237" y="774640"/>
                        <a:pt x="264785" y="779983"/>
                      </a:cubicBezTo>
                      <a:cubicBezTo>
                        <a:pt x="260332" y="785326"/>
                        <a:pt x="264785" y="787998"/>
                        <a:pt x="269237" y="796755"/>
                      </a:cubicBezTo>
                      <a:cubicBezTo>
                        <a:pt x="273690" y="805660"/>
                        <a:pt x="283338" y="804770"/>
                        <a:pt x="287790" y="807293"/>
                      </a:cubicBezTo>
                      <a:cubicBezTo>
                        <a:pt x="292243" y="809964"/>
                        <a:pt x="309014" y="824064"/>
                        <a:pt x="309014" y="829408"/>
                      </a:cubicBezTo>
                      <a:cubicBezTo>
                        <a:pt x="309014" y="834751"/>
                        <a:pt x="295805" y="847960"/>
                        <a:pt x="290462" y="851523"/>
                      </a:cubicBezTo>
                      <a:cubicBezTo>
                        <a:pt x="285119" y="855085"/>
                        <a:pt x="278143" y="863842"/>
                        <a:pt x="281557" y="869185"/>
                      </a:cubicBezTo>
                      <a:cubicBezTo>
                        <a:pt x="285119" y="874528"/>
                        <a:pt x="300109" y="896494"/>
                        <a:pt x="309757" y="914157"/>
                      </a:cubicBezTo>
                      <a:cubicBezTo>
                        <a:pt x="319553" y="931819"/>
                        <a:pt x="306195" y="923804"/>
                        <a:pt x="300109" y="931819"/>
                      </a:cubicBezTo>
                      <a:cubicBezTo>
                        <a:pt x="293875" y="939834"/>
                        <a:pt x="302781" y="949481"/>
                        <a:pt x="304562" y="954824"/>
                      </a:cubicBezTo>
                      <a:cubicBezTo>
                        <a:pt x="306343" y="960168"/>
                        <a:pt x="296696" y="959277"/>
                        <a:pt x="297586" y="963581"/>
                      </a:cubicBezTo>
                      <a:cubicBezTo>
                        <a:pt x="298477" y="968034"/>
                        <a:pt x="311686" y="969815"/>
                        <a:pt x="312577" y="973377"/>
                      </a:cubicBezTo>
                      <a:cubicBezTo>
                        <a:pt x="313467" y="976939"/>
                        <a:pt x="303820" y="981392"/>
                        <a:pt x="308124" y="988368"/>
                      </a:cubicBezTo>
                      <a:cubicBezTo>
                        <a:pt x="312577" y="995492"/>
                        <a:pt x="323115" y="995344"/>
                        <a:pt x="324005" y="1004249"/>
                      </a:cubicBezTo>
                      <a:cubicBezTo>
                        <a:pt x="324896" y="1013006"/>
                        <a:pt x="304562" y="1013896"/>
                        <a:pt x="305452" y="1021021"/>
                      </a:cubicBezTo>
                      <a:cubicBezTo>
                        <a:pt x="306343" y="1027996"/>
                        <a:pt x="331871" y="1036902"/>
                        <a:pt x="343448" y="1050111"/>
                      </a:cubicBezTo>
                      <a:cubicBezTo>
                        <a:pt x="354877" y="1063321"/>
                        <a:pt x="353986" y="1066883"/>
                        <a:pt x="351463" y="1074007"/>
                      </a:cubicBezTo>
                      <a:cubicBezTo>
                        <a:pt x="346120" y="1088256"/>
                        <a:pt x="314358" y="1100426"/>
                        <a:pt x="307382" y="1116308"/>
                      </a:cubicBezTo>
                      <a:cubicBezTo>
                        <a:pt x="300406" y="1132189"/>
                        <a:pt x="273838" y="1140946"/>
                        <a:pt x="261520" y="1153413"/>
                      </a:cubicBezTo>
                      <a:cubicBezTo>
                        <a:pt x="256473" y="1158459"/>
                        <a:pt x="251427" y="1165287"/>
                        <a:pt x="247271" y="1171521"/>
                      </a:cubicBezTo>
                      <a:cubicBezTo>
                        <a:pt x="252466" y="1170185"/>
                        <a:pt x="256621" y="1168552"/>
                        <a:pt x="259739" y="1167068"/>
                      </a:cubicBezTo>
                      <a:cubicBezTo>
                        <a:pt x="266863" y="1163506"/>
                        <a:pt x="271612" y="1180723"/>
                        <a:pt x="278737" y="1186511"/>
                      </a:cubicBezTo>
                      <a:cubicBezTo>
                        <a:pt x="285861" y="1192300"/>
                        <a:pt x="299961" y="1186956"/>
                        <a:pt x="304710" y="1192300"/>
                      </a:cubicBezTo>
                      <a:cubicBezTo>
                        <a:pt x="309608" y="1197643"/>
                        <a:pt x="300703" y="1198088"/>
                        <a:pt x="290610" y="1196307"/>
                      </a:cubicBezTo>
                      <a:cubicBezTo>
                        <a:pt x="280518" y="1194526"/>
                        <a:pt x="277846" y="1200760"/>
                        <a:pt x="261965" y="1205954"/>
                      </a:cubicBezTo>
                      <a:cubicBezTo>
                        <a:pt x="250091" y="1209962"/>
                        <a:pt x="251278" y="1214118"/>
                        <a:pt x="247271" y="1217531"/>
                      </a:cubicBezTo>
                      <a:cubicBezTo>
                        <a:pt x="254395" y="1227921"/>
                        <a:pt x="244896" y="1229257"/>
                        <a:pt x="241186" y="1237123"/>
                      </a:cubicBezTo>
                      <a:cubicBezTo>
                        <a:pt x="237178" y="1245732"/>
                        <a:pt x="231984" y="1247067"/>
                        <a:pt x="231241" y="1252411"/>
                      </a:cubicBezTo>
                      <a:cubicBezTo>
                        <a:pt x="230648" y="1257754"/>
                        <a:pt x="232577" y="1261613"/>
                        <a:pt x="233171" y="1269628"/>
                      </a:cubicBezTo>
                      <a:cubicBezTo>
                        <a:pt x="233765" y="1277642"/>
                        <a:pt x="235100" y="1278830"/>
                        <a:pt x="239850" y="1285509"/>
                      </a:cubicBezTo>
                      <a:cubicBezTo>
                        <a:pt x="244451" y="1292188"/>
                        <a:pt x="235842" y="1292188"/>
                        <a:pt x="231835" y="1295453"/>
                      </a:cubicBezTo>
                      <a:cubicBezTo>
                        <a:pt x="227827" y="1298718"/>
                        <a:pt x="230499" y="1305991"/>
                        <a:pt x="235842" y="1311334"/>
                      </a:cubicBezTo>
                      <a:cubicBezTo>
                        <a:pt x="241186" y="1316677"/>
                        <a:pt x="241186" y="1323208"/>
                        <a:pt x="239108" y="1327809"/>
                      </a:cubicBezTo>
                      <a:cubicBezTo>
                        <a:pt x="237178" y="1332410"/>
                        <a:pt x="243709" y="1340425"/>
                        <a:pt x="248310" y="1345026"/>
                      </a:cubicBezTo>
                      <a:cubicBezTo>
                        <a:pt x="252911" y="1349627"/>
                        <a:pt x="252317" y="1362243"/>
                        <a:pt x="256176" y="1365508"/>
                      </a:cubicBezTo>
                      <a:cubicBezTo>
                        <a:pt x="260184" y="1368773"/>
                        <a:pt x="264785" y="1372187"/>
                        <a:pt x="272057" y="1370109"/>
                      </a:cubicBezTo>
                      <a:cubicBezTo>
                        <a:pt x="279330" y="1368180"/>
                        <a:pt x="283931" y="1371445"/>
                        <a:pt x="287196" y="1377382"/>
                      </a:cubicBezTo>
                      <a:cubicBezTo>
                        <a:pt x="290462" y="1383319"/>
                        <a:pt x="295805" y="1380647"/>
                        <a:pt x="303078" y="1377382"/>
                      </a:cubicBezTo>
                      <a:cubicBezTo>
                        <a:pt x="310351" y="1374117"/>
                        <a:pt x="326825" y="1383319"/>
                        <a:pt x="330832" y="1385248"/>
                      </a:cubicBezTo>
                      <a:cubicBezTo>
                        <a:pt x="334840" y="1387178"/>
                        <a:pt x="332762" y="1398458"/>
                        <a:pt x="333504" y="1405731"/>
                      </a:cubicBezTo>
                      <a:cubicBezTo>
                        <a:pt x="334098" y="1413003"/>
                        <a:pt x="329497" y="1422354"/>
                        <a:pt x="336770" y="1426955"/>
                      </a:cubicBezTo>
                      <a:cubicBezTo>
                        <a:pt x="344042" y="1431556"/>
                        <a:pt x="342113" y="1442242"/>
                        <a:pt x="350721" y="1445508"/>
                      </a:cubicBezTo>
                      <a:cubicBezTo>
                        <a:pt x="359330" y="1448773"/>
                        <a:pt x="362595" y="1460795"/>
                        <a:pt x="367938" y="1462131"/>
                      </a:cubicBezTo>
                      <a:cubicBezTo>
                        <a:pt x="373281" y="1463467"/>
                        <a:pt x="383225" y="1471333"/>
                        <a:pt x="384413" y="1477418"/>
                      </a:cubicBezTo>
                      <a:cubicBezTo>
                        <a:pt x="385749" y="1483355"/>
                        <a:pt x="375211" y="1488699"/>
                        <a:pt x="369126" y="1491370"/>
                      </a:cubicBezTo>
                      <a:cubicBezTo>
                        <a:pt x="363189" y="1494042"/>
                        <a:pt x="351909" y="1483355"/>
                        <a:pt x="347901" y="1488105"/>
                      </a:cubicBezTo>
                      <a:cubicBezTo>
                        <a:pt x="343894" y="1492706"/>
                        <a:pt x="349237" y="1501314"/>
                        <a:pt x="352502" y="1515860"/>
                      </a:cubicBezTo>
                      <a:cubicBezTo>
                        <a:pt x="355768" y="1530405"/>
                        <a:pt x="358439" y="1531741"/>
                        <a:pt x="365118" y="1531741"/>
                      </a:cubicBezTo>
                      <a:cubicBezTo>
                        <a:pt x="371797" y="1531741"/>
                        <a:pt x="374320" y="1527140"/>
                        <a:pt x="379070" y="1524468"/>
                      </a:cubicBezTo>
                      <a:cubicBezTo>
                        <a:pt x="383671" y="1521797"/>
                        <a:pt x="394357" y="1525804"/>
                        <a:pt x="398959" y="1523875"/>
                      </a:cubicBezTo>
                      <a:cubicBezTo>
                        <a:pt x="403560" y="1521945"/>
                        <a:pt x="420183" y="1521203"/>
                        <a:pt x="423448" y="1526546"/>
                      </a:cubicBezTo>
                      <a:cubicBezTo>
                        <a:pt x="426713" y="1531889"/>
                        <a:pt x="430127" y="1544357"/>
                        <a:pt x="427455" y="1549106"/>
                      </a:cubicBezTo>
                      <a:cubicBezTo>
                        <a:pt x="424784" y="1553707"/>
                        <a:pt x="430721" y="1559051"/>
                        <a:pt x="434134" y="1565581"/>
                      </a:cubicBezTo>
                      <a:cubicBezTo>
                        <a:pt x="437400" y="1572260"/>
                        <a:pt x="451351" y="1568846"/>
                        <a:pt x="455953" y="1570924"/>
                      </a:cubicBezTo>
                      <a:cubicBezTo>
                        <a:pt x="460554" y="1572854"/>
                        <a:pt x="471240" y="1587399"/>
                        <a:pt x="469162" y="1594078"/>
                      </a:cubicBezTo>
                      <a:cubicBezTo>
                        <a:pt x="467232" y="1600757"/>
                        <a:pt x="475841" y="1602093"/>
                        <a:pt x="480442" y="1600015"/>
                      </a:cubicBezTo>
                      <a:cubicBezTo>
                        <a:pt x="485043" y="1598086"/>
                        <a:pt x="489644" y="1603280"/>
                        <a:pt x="494987" y="1606694"/>
                      </a:cubicBezTo>
                      <a:cubicBezTo>
                        <a:pt x="500331" y="1609959"/>
                        <a:pt x="504932" y="1608624"/>
                        <a:pt x="510275" y="1605358"/>
                      </a:cubicBezTo>
                      <a:cubicBezTo>
                        <a:pt x="515618" y="1602093"/>
                        <a:pt x="524226" y="1599421"/>
                        <a:pt x="526750" y="1604022"/>
                      </a:cubicBezTo>
                      <a:cubicBezTo>
                        <a:pt x="529421" y="1608624"/>
                        <a:pt x="539959" y="1617232"/>
                        <a:pt x="539959" y="1619904"/>
                      </a:cubicBezTo>
                      <a:cubicBezTo>
                        <a:pt x="539959" y="1622575"/>
                        <a:pt x="556583" y="1619904"/>
                        <a:pt x="564449" y="1623911"/>
                      </a:cubicBezTo>
                      <a:cubicBezTo>
                        <a:pt x="572464" y="1627918"/>
                        <a:pt x="581072" y="1625841"/>
                        <a:pt x="589681" y="1630590"/>
                      </a:cubicBezTo>
                      <a:cubicBezTo>
                        <a:pt x="598289" y="1635191"/>
                        <a:pt x="606156" y="1635933"/>
                        <a:pt x="606898" y="1641128"/>
                      </a:cubicBezTo>
                      <a:cubicBezTo>
                        <a:pt x="607491" y="1646471"/>
                        <a:pt x="598289" y="1651072"/>
                        <a:pt x="598289" y="1653744"/>
                      </a:cubicBezTo>
                      <a:cubicBezTo>
                        <a:pt x="598289" y="1656416"/>
                        <a:pt x="605562" y="1658345"/>
                        <a:pt x="605562" y="1662352"/>
                      </a:cubicBezTo>
                      <a:cubicBezTo>
                        <a:pt x="605562" y="1666360"/>
                        <a:pt x="596360" y="1666360"/>
                        <a:pt x="595024" y="1669625"/>
                      </a:cubicBezTo>
                      <a:cubicBezTo>
                        <a:pt x="593688" y="1672890"/>
                        <a:pt x="600367" y="1677640"/>
                        <a:pt x="601703" y="1680905"/>
                      </a:cubicBezTo>
                      <a:cubicBezTo>
                        <a:pt x="603039" y="1684170"/>
                        <a:pt x="596360" y="1695450"/>
                        <a:pt x="596360" y="1698716"/>
                      </a:cubicBezTo>
                      <a:cubicBezTo>
                        <a:pt x="596360" y="1701981"/>
                        <a:pt x="576471" y="1698122"/>
                        <a:pt x="571870" y="1698122"/>
                      </a:cubicBezTo>
                      <a:cubicBezTo>
                        <a:pt x="567269" y="1698122"/>
                        <a:pt x="553317" y="1713410"/>
                        <a:pt x="548716" y="1714003"/>
                      </a:cubicBezTo>
                      <a:cubicBezTo>
                        <a:pt x="544709" y="1714597"/>
                        <a:pt x="546638" y="1721870"/>
                        <a:pt x="548123" y="1728103"/>
                      </a:cubicBezTo>
                      <a:cubicBezTo>
                        <a:pt x="562371" y="1725432"/>
                        <a:pt x="577065" y="1724244"/>
                        <a:pt x="578549" y="1727361"/>
                      </a:cubicBezTo>
                      <a:cubicBezTo>
                        <a:pt x="581221" y="1732704"/>
                        <a:pt x="547677" y="1746805"/>
                        <a:pt x="541443" y="1749031"/>
                      </a:cubicBezTo>
                      <a:cubicBezTo>
                        <a:pt x="535210" y="1751257"/>
                        <a:pt x="553317" y="1760459"/>
                        <a:pt x="552872" y="1765803"/>
                      </a:cubicBezTo>
                      <a:cubicBezTo>
                        <a:pt x="552427" y="1771146"/>
                        <a:pt x="533429" y="1772482"/>
                        <a:pt x="535210" y="1783019"/>
                      </a:cubicBezTo>
                      <a:cubicBezTo>
                        <a:pt x="536991" y="1793557"/>
                        <a:pt x="529125" y="1795784"/>
                        <a:pt x="518883" y="1795784"/>
                      </a:cubicBezTo>
                      <a:cubicBezTo>
                        <a:pt x="508642" y="1795784"/>
                        <a:pt x="506119" y="1801869"/>
                        <a:pt x="510868" y="1802760"/>
                      </a:cubicBezTo>
                      <a:cubicBezTo>
                        <a:pt x="515767" y="1803650"/>
                        <a:pt x="515321" y="1816860"/>
                        <a:pt x="534319" y="1821758"/>
                      </a:cubicBezTo>
                      <a:cubicBezTo>
                        <a:pt x="553317" y="1826656"/>
                        <a:pt x="573651" y="1844318"/>
                        <a:pt x="589978" y="1861832"/>
                      </a:cubicBezTo>
                      <a:cubicBezTo>
                        <a:pt x="592204" y="1864355"/>
                        <a:pt x="594875" y="1866284"/>
                        <a:pt x="597695" y="1867917"/>
                      </a:cubicBezTo>
                      <a:cubicBezTo>
                        <a:pt x="602445" y="1865097"/>
                        <a:pt x="606452" y="1863019"/>
                        <a:pt x="608827" y="1862722"/>
                      </a:cubicBezTo>
                      <a:cubicBezTo>
                        <a:pt x="618029" y="1861386"/>
                        <a:pt x="635246" y="1866729"/>
                        <a:pt x="644597" y="1873260"/>
                      </a:cubicBezTo>
                      <a:cubicBezTo>
                        <a:pt x="653799" y="1879939"/>
                        <a:pt x="686897" y="1871924"/>
                        <a:pt x="690904" y="1877268"/>
                      </a:cubicBezTo>
                      <a:cubicBezTo>
                        <a:pt x="694912" y="1882611"/>
                        <a:pt x="702778" y="1889141"/>
                        <a:pt x="709457" y="1889141"/>
                      </a:cubicBezTo>
                      <a:cubicBezTo>
                        <a:pt x="716136" y="1889141"/>
                        <a:pt x="722667" y="1902351"/>
                        <a:pt x="728010" y="1898343"/>
                      </a:cubicBezTo>
                      <a:cubicBezTo>
                        <a:pt x="733353" y="1894336"/>
                        <a:pt x="753093" y="1894336"/>
                        <a:pt x="758436" y="1894336"/>
                      </a:cubicBezTo>
                      <a:cubicBezTo>
                        <a:pt x="763780" y="1894336"/>
                        <a:pt x="763780" y="1898343"/>
                        <a:pt x="768975" y="1898343"/>
                      </a:cubicBezTo>
                      <a:cubicBezTo>
                        <a:pt x="774169" y="1898343"/>
                        <a:pt x="774318" y="1918232"/>
                        <a:pt x="778177" y="1916896"/>
                      </a:cubicBezTo>
                      <a:cubicBezTo>
                        <a:pt x="782184" y="1915560"/>
                        <a:pt x="796729" y="1928770"/>
                        <a:pt x="805932" y="1930106"/>
                      </a:cubicBezTo>
                      <a:cubicBezTo>
                        <a:pt x="815134" y="1931441"/>
                        <a:pt x="824484" y="1947323"/>
                        <a:pt x="828492" y="1945987"/>
                      </a:cubicBezTo>
                      <a:cubicBezTo>
                        <a:pt x="832499" y="1944651"/>
                        <a:pt x="839030" y="1952666"/>
                        <a:pt x="841701" y="1945987"/>
                      </a:cubicBezTo>
                      <a:cubicBezTo>
                        <a:pt x="844225" y="1939753"/>
                        <a:pt x="857285" y="1942722"/>
                        <a:pt x="860996" y="1931887"/>
                      </a:cubicBezTo>
                      <a:cubicBezTo>
                        <a:pt x="844225" y="1911405"/>
                        <a:pt x="826265" y="1888548"/>
                        <a:pt x="826711" y="1879791"/>
                      </a:cubicBezTo>
                      <a:cubicBezTo>
                        <a:pt x="827601" y="1864800"/>
                        <a:pt x="833835" y="1855153"/>
                        <a:pt x="815282" y="1839272"/>
                      </a:cubicBezTo>
                      <a:cubicBezTo>
                        <a:pt x="796729" y="1823390"/>
                        <a:pt x="817063" y="1812852"/>
                        <a:pt x="830273" y="1796081"/>
                      </a:cubicBezTo>
                      <a:cubicBezTo>
                        <a:pt x="842147" y="1781090"/>
                        <a:pt x="867230" y="1774559"/>
                        <a:pt x="883259" y="1763873"/>
                      </a:cubicBezTo>
                      <a:cubicBezTo>
                        <a:pt x="879994" y="1761647"/>
                        <a:pt x="876729" y="1759569"/>
                        <a:pt x="873612" y="1758085"/>
                      </a:cubicBezTo>
                      <a:cubicBezTo>
                        <a:pt x="861738" y="1752741"/>
                        <a:pt x="857731" y="1747547"/>
                        <a:pt x="866933" y="1744875"/>
                      </a:cubicBezTo>
                      <a:cubicBezTo>
                        <a:pt x="876135" y="1742203"/>
                        <a:pt x="872276" y="1736860"/>
                        <a:pt x="862926" y="1726322"/>
                      </a:cubicBezTo>
                      <a:cubicBezTo>
                        <a:pt x="853723" y="1715784"/>
                        <a:pt x="849716" y="1705098"/>
                        <a:pt x="844373" y="1705098"/>
                      </a:cubicBezTo>
                      <a:cubicBezTo>
                        <a:pt x="839030" y="1705098"/>
                        <a:pt x="831163" y="1703762"/>
                        <a:pt x="823149" y="1706434"/>
                      </a:cubicBezTo>
                      <a:cubicBezTo>
                        <a:pt x="815134" y="1709105"/>
                        <a:pt x="816469" y="1699755"/>
                        <a:pt x="817805" y="1690553"/>
                      </a:cubicBezTo>
                      <a:cubicBezTo>
                        <a:pt x="819141" y="1681350"/>
                        <a:pt x="803260" y="1682538"/>
                        <a:pt x="800589" y="1678679"/>
                      </a:cubicBezTo>
                      <a:cubicBezTo>
                        <a:pt x="797917" y="1674671"/>
                        <a:pt x="804596" y="1661462"/>
                        <a:pt x="807267" y="1660126"/>
                      </a:cubicBezTo>
                      <a:cubicBezTo>
                        <a:pt x="809939" y="1658790"/>
                        <a:pt x="817805" y="1654783"/>
                        <a:pt x="817805" y="1650924"/>
                      </a:cubicBezTo>
                      <a:cubicBezTo>
                        <a:pt x="817805" y="1647065"/>
                        <a:pt x="803260" y="1645581"/>
                        <a:pt x="808603" y="1636378"/>
                      </a:cubicBezTo>
                      <a:cubicBezTo>
                        <a:pt x="813946" y="1627176"/>
                        <a:pt x="824484" y="1627176"/>
                        <a:pt x="824484" y="1617826"/>
                      </a:cubicBezTo>
                      <a:cubicBezTo>
                        <a:pt x="824484" y="1608475"/>
                        <a:pt x="832499" y="1600609"/>
                        <a:pt x="841701" y="1607288"/>
                      </a:cubicBezTo>
                      <a:cubicBezTo>
                        <a:pt x="850903" y="1613967"/>
                        <a:pt x="854911" y="1631184"/>
                        <a:pt x="865597" y="1627176"/>
                      </a:cubicBezTo>
                      <a:cubicBezTo>
                        <a:pt x="876135" y="1623169"/>
                        <a:pt x="869605" y="1613967"/>
                        <a:pt x="868269" y="1608624"/>
                      </a:cubicBezTo>
                      <a:cubicBezTo>
                        <a:pt x="866933" y="1603280"/>
                        <a:pt x="864261" y="1595414"/>
                        <a:pt x="876283" y="1592742"/>
                      </a:cubicBezTo>
                      <a:cubicBezTo>
                        <a:pt x="888157" y="1590071"/>
                        <a:pt x="882963" y="1578197"/>
                        <a:pt x="892165" y="1578197"/>
                      </a:cubicBezTo>
                      <a:cubicBezTo>
                        <a:pt x="901367" y="1578197"/>
                        <a:pt x="918584" y="1566323"/>
                        <a:pt x="923927" y="1563652"/>
                      </a:cubicBezTo>
                      <a:cubicBezTo>
                        <a:pt x="929270" y="1560980"/>
                        <a:pt x="941144" y="1554450"/>
                        <a:pt x="946487" y="1556973"/>
                      </a:cubicBezTo>
                      <a:cubicBezTo>
                        <a:pt x="951831" y="1559644"/>
                        <a:pt x="958361" y="1566175"/>
                        <a:pt x="962368" y="1556973"/>
                      </a:cubicBezTo>
                      <a:cubicBezTo>
                        <a:pt x="966376" y="1547771"/>
                        <a:pt x="982257" y="1551629"/>
                        <a:pt x="983593" y="1556973"/>
                      </a:cubicBezTo>
                      <a:cubicBezTo>
                        <a:pt x="984928" y="1562316"/>
                        <a:pt x="1010012" y="1562316"/>
                        <a:pt x="1018027" y="1567511"/>
                      </a:cubicBezTo>
                      <a:cubicBezTo>
                        <a:pt x="1026042" y="1572854"/>
                        <a:pt x="1043110" y="1583392"/>
                        <a:pt x="1043110" y="1588735"/>
                      </a:cubicBezTo>
                      <a:cubicBezTo>
                        <a:pt x="1043110" y="1594078"/>
                        <a:pt x="1051125" y="1601945"/>
                        <a:pt x="1051125" y="1592742"/>
                      </a:cubicBezTo>
                      <a:cubicBezTo>
                        <a:pt x="1051125" y="1583540"/>
                        <a:pt x="1057804" y="1586063"/>
                        <a:pt x="1068342" y="1592742"/>
                      </a:cubicBezTo>
                      <a:cubicBezTo>
                        <a:pt x="1078880" y="1599421"/>
                        <a:pt x="1093574" y="1596750"/>
                        <a:pt x="1096096" y="1590071"/>
                      </a:cubicBezTo>
                      <a:cubicBezTo>
                        <a:pt x="1098768" y="1583392"/>
                        <a:pt x="1118657" y="1575525"/>
                        <a:pt x="1125188" y="1580869"/>
                      </a:cubicBezTo>
                      <a:cubicBezTo>
                        <a:pt x="1131866" y="1586212"/>
                        <a:pt x="1134390" y="1590071"/>
                        <a:pt x="1142405" y="1582204"/>
                      </a:cubicBezTo>
                      <a:cubicBezTo>
                        <a:pt x="1150271" y="1574190"/>
                        <a:pt x="1168824" y="1575525"/>
                        <a:pt x="1171495" y="1583540"/>
                      </a:cubicBezTo>
                      <a:cubicBezTo>
                        <a:pt x="1174167" y="1591555"/>
                        <a:pt x="1183369" y="1592742"/>
                        <a:pt x="1191384" y="1592742"/>
                      </a:cubicBezTo>
                      <a:cubicBezTo>
                        <a:pt x="1199399" y="1592742"/>
                        <a:pt x="1200586" y="1604616"/>
                        <a:pt x="1205929" y="1601945"/>
                      </a:cubicBezTo>
                      <a:cubicBezTo>
                        <a:pt x="1211272" y="1599273"/>
                        <a:pt x="1209936" y="1586063"/>
                        <a:pt x="1216467" y="1587399"/>
                      </a:cubicBezTo>
                      <a:cubicBezTo>
                        <a:pt x="1223146" y="1588735"/>
                        <a:pt x="1228341" y="1596601"/>
                        <a:pt x="1239027" y="1596601"/>
                      </a:cubicBezTo>
                      <a:cubicBezTo>
                        <a:pt x="1249713" y="1596601"/>
                        <a:pt x="1257580" y="1593930"/>
                        <a:pt x="1257580" y="1586063"/>
                      </a:cubicBezTo>
                      <a:cubicBezTo>
                        <a:pt x="1257580" y="1578197"/>
                        <a:pt x="1256244" y="1564839"/>
                        <a:pt x="1249713" y="1564839"/>
                      </a:cubicBezTo>
                      <a:cubicBezTo>
                        <a:pt x="1243183" y="1564839"/>
                        <a:pt x="1236504" y="1558160"/>
                        <a:pt x="1228489" y="1558160"/>
                      </a:cubicBezTo>
                      <a:cubicBezTo>
                        <a:pt x="1220474" y="1558160"/>
                        <a:pt x="1212608" y="1544951"/>
                        <a:pt x="1220474" y="1542279"/>
                      </a:cubicBezTo>
                      <a:cubicBezTo>
                        <a:pt x="1228489" y="1539607"/>
                        <a:pt x="1241699" y="1533077"/>
                        <a:pt x="1239027" y="1526398"/>
                      </a:cubicBezTo>
                      <a:cubicBezTo>
                        <a:pt x="1236355" y="1519719"/>
                        <a:pt x="1233684" y="1506509"/>
                        <a:pt x="1244370" y="1505173"/>
                      </a:cubicBezTo>
                      <a:cubicBezTo>
                        <a:pt x="1254908" y="1503838"/>
                        <a:pt x="1277468" y="1503838"/>
                        <a:pt x="1276132" y="1499830"/>
                      </a:cubicBezTo>
                      <a:cubicBezTo>
                        <a:pt x="1274797" y="1495823"/>
                        <a:pt x="1253572" y="1493151"/>
                        <a:pt x="1249713" y="1486621"/>
                      </a:cubicBezTo>
                      <a:cubicBezTo>
                        <a:pt x="1245706" y="1479942"/>
                        <a:pt x="1244370" y="1464060"/>
                        <a:pt x="1248378" y="1461537"/>
                      </a:cubicBezTo>
                      <a:cubicBezTo>
                        <a:pt x="1252385" y="1458866"/>
                        <a:pt x="1265595" y="1462873"/>
                        <a:pt x="1273610" y="1460202"/>
                      </a:cubicBezTo>
                      <a:cubicBezTo>
                        <a:pt x="1281476" y="1457530"/>
                        <a:pt x="1298693" y="1464209"/>
                        <a:pt x="1309379" y="1456194"/>
                      </a:cubicBezTo>
                      <a:cubicBezTo>
                        <a:pt x="1319917" y="1448328"/>
                        <a:pt x="1342477" y="1446992"/>
                        <a:pt x="1354351" y="1446992"/>
                      </a:cubicBezTo>
                      <a:cubicBezTo>
                        <a:pt x="1366225" y="1446992"/>
                        <a:pt x="1375575" y="1438977"/>
                        <a:pt x="1384778" y="1437790"/>
                      </a:cubicBezTo>
                      <a:cubicBezTo>
                        <a:pt x="1393980" y="1436454"/>
                        <a:pt x="1420547" y="1432447"/>
                        <a:pt x="1427078" y="1429775"/>
                      </a:cubicBezTo>
                      <a:cubicBezTo>
                        <a:pt x="1433757" y="1427103"/>
                        <a:pt x="1469378" y="1421909"/>
                        <a:pt x="1470714" y="1415230"/>
                      </a:cubicBezTo>
                      <a:cubicBezTo>
                        <a:pt x="1472050" y="1408551"/>
                        <a:pt x="1500547" y="1403356"/>
                        <a:pt x="1507820" y="1406621"/>
                      </a:cubicBezTo>
                      <a:cubicBezTo>
                        <a:pt x="1515092" y="1409886"/>
                        <a:pt x="1524443" y="1412558"/>
                        <a:pt x="1530973" y="1409886"/>
                      </a:cubicBezTo>
                      <a:cubicBezTo>
                        <a:pt x="1537652" y="1407215"/>
                        <a:pt x="1551456" y="1414488"/>
                        <a:pt x="1550120" y="1421760"/>
                      </a:cubicBezTo>
                      <a:cubicBezTo>
                        <a:pt x="1548784" y="1429033"/>
                        <a:pt x="1556057" y="1436899"/>
                        <a:pt x="1555463" y="1442985"/>
                      </a:cubicBezTo>
                      <a:cubicBezTo>
                        <a:pt x="1554721" y="1448921"/>
                        <a:pt x="1548190" y="1450999"/>
                        <a:pt x="1552198" y="1455600"/>
                      </a:cubicBezTo>
                      <a:cubicBezTo>
                        <a:pt x="1556205" y="1460202"/>
                        <a:pt x="1574016" y="1456936"/>
                        <a:pt x="1579359" y="1450999"/>
                      </a:cubicBezTo>
                      <a:cubicBezTo>
                        <a:pt x="1584702" y="1445062"/>
                        <a:pt x="1590639" y="1453671"/>
                        <a:pt x="1590639" y="1458272"/>
                      </a:cubicBezTo>
                      <a:cubicBezTo>
                        <a:pt x="1590639" y="1462873"/>
                        <a:pt x="1599248" y="1466287"/>
                        <a:pt x="1599248" y="1460202"/>
                      </a:cubicBezTo>
                      <a:cubicBezTo>
                        <a:pt x="1599248" y="1454116"/>
                        <a:pt x="1609785" y="1458272"/>
                        <a:pt x="1613199" y="1462131"/>
                      </a:cubicBezTo>
                      <a:cubicBezTo>
                        <a:pt x="1616465" y="1466138"/>
                        <a:pt x="1629080" y="1457530"/>
                        <a:pt x="1629080" y="1464060"/>
                      </a:cubicBezTo>
                      <a:cubicBezTo>
                        <a:pt x="1629080" y="1470591"/>
                        <a:pt x="1610527" y="1475934"/>
                        <a:pt x="1618542" y="1483207"/>
                      </a:cubicBezTo>
                      <a:cubicBezTo>
                        <a:pt x="1626409" y="1490480"/>
                        <a:pt x="1631158" y="1474598"/>
                        <a:pt x="1641102" y="1477864"/>
                      </a:cubicBezTo>
                      <a:cubicBezTo>
                        <a:pt x="1651047" y="1481129"/>
                        <a:pt x="1664256" y="1466584"/>
                        <a:pt x="1673607" y="1464654"/>
                      </a:cubicBezTo>
                      <a:cubicBezTo>
                        <a:pt x="1682809" y="1462725"/>
                        <a:pt x="1692753" y="1454116"/>
                        <a:pt x="1700768" y="1449367"/>
                      </a:cubicBezTo>
                      <a:cubicBezTo>
                        <a:pt x="1708783" y="1444766"/>
                        <a:pt x="1725852" y="1446101"/>
                        <a:pt x="1720657" y="1451296"/>
                      </a:cubicBezTo>
                      <a:cubicBezTo>
                        <a:pt x="1715313" y="1456639"/>
                        <a:pt x="1709376" y="1466584"/>
                        <a:pt x="1729265" y="1473856"/>
                      </a:cubicBezTo>
                      <a:cubicBezTo>
                        <a:pt x="1749153" y="1481129"/>
                        <a:pt x="1771565" y="1519570"/>
                        <a:pt x="1784181" y="1538717"/>
                      </a:cubicBezTo>
                      <a:cubicBezTo>
                        <a:pt x="1796797" y="1557863"/>
                        <a:pt x="1808671" y="1592297"/>
                        <a:pt x="1815350" y="1592297"/>
                      </a:cubicBezTo>
                      <a:cubicBezTo>
                        <a:pt x="1822029" y="1592297"/>
                        <a:pt x="1823958" y="1575080"/>
                        <a:pt x="1832567" y="1573151"/>
                      </a:cubicBezTo>
                      <a:cubicBezTo>
                        <a:pt x="1841175" y="1571221"/>
                        <a:pt x="1846519" y="1587696"/>
                        <a:pt x="1855721" y="1589626"/>
                      </a:cubicBezTo>
                      <a:cubicBezTo>
                        <a:pt x="1864923" y="1591555"/>
                        <a:pt x="1877539" y="1596898"/>
                        <a:pt x="1884811" y="1594227"/>
                      </a:cubicBezTo>
                      <a:cubicBezTo>
                        <a:pt x="1892084" y="1591555"/>
                        <a:pt x="1908559" y="1582353"/>
                        <a:pt x="1914644" y="1585618"/>
                      </a:cubicBezTo>
                      <a:cubicBezTo>
                        <a:pt x="1920581" y="1588883"/>
                        <a:pt x="1928596" y="1588883"/>
                        <a:pt x="1933791" y="1601499"/>
                      </a:cubicBezTo>
                      <a:cubicBezTo>
                        <a:pt x="1939134" y="1614115"/>
                        <a:pt x="1947000" y="1616787"/>
                        <a:pt x="1952343" y="1616787"/>
                      </a:cubicBezTo>
                      <a:cubicBezTo>
                        <a:pt x="1957687" y="1616787"/>
                        <a:pt x="1958726" y="1622724"/>
                        <a:pt x="1958726" y="1628067"/>
                      </a:cubicBezTo>
                      <a:cubicBezTo>
                        <a:pt x="1958726" y="1633410"/>
                        <a:pt x="1968373" y="1640386"/>
                        <a:pt x="1973716" y="1640386"/>
                      </a:cubicBezTo>
                      <a:cubicBezTo>
                        <a:pt x="1979059" y="1640386"/>
                        <a:pt x="1993159" y="1638605"/>
                        <a:pt x="1997612" y="1635933"/>
                      </a:cubicBezTo>
                      <a:cubicBezTo>
                        <a:pt x="2002065" y="1633262"/>
                        <a:pt x="2007408" y="1630738"/>
                        <a:pt x="2008150" y="1636824"/>
                      </a:cubicBezTo>
                      <a:cubicBezTo>
                        <a:pt x="2009041" y="1643058"/>
                        <a:pt x="2017055" y="1652705"/>
                        <a:pt x="2022250" y="1652705"/>
                      </a:cubicBezTo>
                      <a:cubicBezTo>
                        <a:pt x="2027445" y="1652705"/>
                        <a:pt x="2038132" y="1657158"/>
                        <a:pt x="2039022" y="1652705"/>
                      </a:cubicBezTo>
                      <a:cubicBezTo>
                        <a:pt x="2039913" y="1648252"/>
                        <a:pt x="2054013" y="1645729"/>
                        <a:pt x="2059356" y="1644690"/>
                      </a:cubicBezTo>
                      <a:cubicBezTo>
                        <a:pt x="2064699" y="1643800"/>
                        <a:pt x="2083252" y="1640237"/>
                        <a:pt x="2086665" y="1632371"/>
                      </a:cubicBezTo>
                      <a:cubicBezTo>
                        <a:pt x="2090228" y="1624505"/>
                        <a:pt x="2105218" y="1624505"/>
                        <a:pt x="2109671" y="1619162"/>
                      </a:cubicBezTo>
                      <a:cubicBezTo>
                        <a:pt x="2114124" y="1613818"/>
                        <a:pt x="2126443" y="1611295"/>
                        <a:pt x="2129114" y="1605952"/>
                      </a:cubicBezTo>
                      <a:cubicBezTo>
                        <a:pt x="2131786" y="1600609"/>
                        <a:pt x="2147667" y="1601499"/>
                        <a:pt x="2149448" y="1597195"/>
                      </a:cubicBezTo>
                      <a:cubicBezTo>
                        <a:pt x="2151229" y="1592742"/>
                        <a:pt x="2164439" y="1591852"/>
                        <a:pt x="2170672" y="1593633"/>
                      </a:cubicBezTo>
                      <a:cubicBezTo>
                        <a:pt x="2176906" y="1595414"/>
                        <a:pt x="2207778" y="1601648"/>
                        <a:pt x="2212082" y="1600757"/>
                      </a:cubicBezTo>
                      <a:cubicBezTo>
                        <a:pt x="2216534" y="1599867"/>
                        <a:pt x="2217425" y="1616638"/>
                        <a:pt x="2221730" y="1617529"/>
                      </a:cubicBezTo>
                      <a:cubicBezTo>
                        <a:pt x="2226182" y="1618419"/>
                        <a:pt x="2242063" y="1630738"/>
                        <a:pt x="2246516" y="1627325"/>
                      </a:cubicBezTo>
                      <a:cubicBezTo>
                        <a:pt x="2250968" y="1623763"/>
                        <a:pt x="2261507" y="1620201"/>
                        <a:pt x="2270412" y="1625544"/>
                      </a:cubicBezTo>
                      <a:cubicBezTo>
                        <a:pt x="2279169" y="1630887"/>
                        <a:pt x="2288074" y="1637863"/>
                        <a:pt x="2291636" y="1631777"/>
                      </a:cubicBezTo>
                      <a:cubicBezTo>
                        <a:pt x="2295199" y="1625544"/>
                        <a:pt x="2313752" y="1622872"/>
                        <a:pt x="2316423" y="1619458"/>
                      </a:cubicBezTo>
                      <a:cubicBezTo>
                        <a:pt x="2319095" y="1615896"/>
                        <a:pt x="2321766" y="1605358"/>
                        <a:pt x="2317314" y="1601796"/>
                      </a:cubicBezTo>
                      <a:cubicBezTo>
                        <a:pt x="2312861" y="1598234"/>
                        <a:pt x="2308556" y="1584134"/>
                        <a:pt x="2306775" y="1577158"/>
                      </a:cubicBezTo>
                      <a:cubicBezTo>
                        <a:pt x="2304994" y="1570034"/>
                        <a:pt x="2317314" y="1568401"/>
                        <a:pt x="2319095" y="1562167"/>
                      </a:cubicBezTo>
                      <a:cubicBezTo>
                        <a:pt x="2320876" y="1556082"/>
                        <a:pt x="2331414" y="1555043"/>
                        <a:pt x="2334976" y="1551629"/>
                      </a:cubicBezTo>
                      <a:cubicBezTo>
                        <a:pt x="2338538" y="1548067"/>
                        <a:pt x="2339428" y="1540201"/>
                        <a:pt x="2345513" y="1541982"/>
                      </a:cubicBezTo>
                      <a:cubicBezTo>
                        <a:pt x="2351748" y="1543763"/>
                        <a:pt x="2364956" y="1548216"/>
                        <a:pt x="2367480" y="1550739"/>
                      </a:cubicBezTo>
                      <a:cubicBezTo>
                        <a:pt x="2370152" y="1553411"/>
                        <a:pt x="2379799" y="1555192"/>
                        <a:pt x="2386033" y="1555192"/>
                      </a:cubicBezTo>
                      <a:cubicBezTo>
                        <a:pt x="2392266" y="1555192"/>
                        <a:pt x="2401914" y="1560535"/>
                        <a:pt x="2408148" y="1563949"/>
                      </a:cubicBezTo>
                      <a:cubicBezTo>
                        <a:pt x="2414381" y="1567511"/>
                        <a:pt x="2433824" y="1567511"/>
                        <a:pt x="2437238" y="1572705"/>
                      </a:cubicBezTo>
                      <a:cubicBezTo>
                        <a:pt x="2440801" y="1578049"/>
                        <a:pt x="2436347" y="1593039"/>
                        <a:pt x="2440801" y="1598234"/>
                      </a:cubicBezTo>
                      <a:cubicBezTo>
                        <a:pt x="2445253" y="1603577"/>
                        <a:pt x="2455791" y="1615006"/>
                        <a:pt x="2459354" y="1612334"/>
                      </a:cubicBezTo>
                      <a:cubicBezTo>
                        <a:pt x="2462916" y="1609663"/>
                        <a:pt x="2479687" y="1621091"/>
                        <a:pt x="2485772" y="1620201"/>
                      </a:cubicBezTo>
                      <a:cubicBezTo>
                        <a:pt x="2492006" y="1619310"/>
                        <a:pt x="2501653" y="1609663"/>
                        <a:pt x="2506996" y="1609663"/>
                      </a:cubicBezTo>
                      <a:cubicBezTo>
                        <a:pt x="2512340" y="1609663"/>
                        <a:pt x="2529111" y="1605210"/>
                        <a:pt x="2534306" y="1606100"/>
                      </a:cubicBezTo>
                      <a:cubicBezTo>
                        <a:pt x="2539649" y="1606991"/>
                        <a:pt x="2558944" y="1614115"/>
                        <a:pt x="2561616" y="1612334"/>
                      </a:cubicBezTo>
                      <a:cubicBezTo>
                        <a:pt x="2564288" y="1610553"/>
                        <a:pt x="2581949" y="1613225"/>
                        <a:pt x="2584473" y="1618568"/>
                      </a:cubicBezTo>
                      <a:cubicBezTo>
                        <a:pt x="2587145" y="1623911"/>
                        <a:pt x="2609111" y="1623911"/>
                        <a:pt x="2609111" y="1629996"/>
                      </a:cubicBezTo>
                      <a:cubicBezTo>
                        <a:pt x="2609111" y="1636082"/>
                        <a:pt x="2621430" y="1639644"/>
                        <a:pt x="2624992" y="1646768"/>
                      </a:cubicBezTo>
                      <a:cubicBezTo>
                        <a:pt x="2628554" y="1653892"/>
                        <a:pt x="2657645" y="1649440"/>
                        <a:pt x="2662988" y="1653892"/>
                      </a:cubicBezTo>
                      <a:cubicBezTo>
                        <a:pt x="2668331" y="1658345"/>
                        <a:pt x="2701875" y="1657454"/>
                        <a:pt x="2702617" y="1653892"/>
                      </a:cubicBezTo>
                      <a:cubicBezTo>
                        <a:pt x="2703507" y="1650330"/>
                        <a:pt x="2735270" y="1648549"/>
                        <a:pt x="2741503" y="1644096"/>
                      </a:cubicBezTo>
                      <a:cubicBezTo>
                        <a:pt x="2747737" y="1639644"/>
                        <a:pt x="2764361" y="1641425"/>
                        <a:pt x="2765400" y="1635340"/>
                      </a:cubicBezTo>
                      <a:cubicBezTo>
                        <a:pt x="2766290" y="1629106"/>
                        <a:pt x="2782171" y="1624802"/>
                        <a:pt x="2789147" y="1619458"/>
                      </a:cubicBezTo>
                      <a:cubicBezTo>
                        <a:pt x="2796271" y="1614115"/>
                        <a:pt x="2824471" y="1615006"/>
                        <a:pt x="2826252" y="1621239"/>
                      </a:cubicBezTo>
                      <a:cubicBezTo>
                        <a:pt x="2828033" y="1627473"/>
                        <a:pt x="2844805" y="1629106"/>
                        <a:pt x="2851781" y="1626583"/>
                      </a:cubicBezTo>
                      <a:cubicBezTo>
                        <a:pt x="2858905" y="1623911"/>
                        <a:pt x="2877310" y="1627473"/>
                        <a:pt x="2879981" y="1633707"/>
                      </a:cubicBezTo>
                      <a:cubicBezTo>
                        <a:pt x="2882653" y="1639941"/>
                        <a:pt x="2903729" y="1643354"/>
                        <a:pt x="2909072" y="1641722"/>
                      </a:cubicBezTo>
                      <a:cubicBezTo>
                        <a:pt x="2914415" y="1639941"/>
                        <a:pt x="2931187" y="1627622"/>
                        <a:pt x="2937272" y="1626731"/>
                      </a:cubicBezTo>
                      <a:cubicBezTo>
                        <a:pt x="2943506" y="1625841"/>
                        <a:pt x="2952263" y="1619607"/>
                        <a:pt x="2950482" y="1613521"/>
                      </a:cubicBezTo>
                      <a:cubicBezTo>
                        <a:pt x="2948701" y="1607288"/>
                        <a:pt x="2962801" y="1589774"/>
                        <a:pt x="2964582" y="1582650"/>
                      </a:cubicBezTo>
                      <a:cubicBezTo>
                        <a:pt x="2966363" y="1575525"/>
                        <a:pt x="2978682" y="1556231"/>
                        <a:pt x="2983135" y="1554450"/>
                      </a:cubicBezTo>
                      <a:cubicBezTo>
                        <a:pt x="2987587" y="1552668"/>
                        <a:pt x="2997235" y="1544802"/>
                        <a:pt x="2996344" y="1539459"/>
                      </a:cubicBezTo>
                      <a:cubicBezTo>
                        <a:pt x="2995454" y="1534116"/>
                        <a:pt x="2992782" y="1518235"/>
                        <a:pt x="2987587" y="1518235"/>
                      </a:cubicBezTo>
                      <a:cubicBezTo>
                        <a:pt x="2982393" y="1518235"/>
                        <a:pt x="2972596" y="1519125"/>
                        <a:pt x="2984916" y="1502353"/>
                      </a:cubicBezTo>
                      <a:cubicBezTo>
                        <a:pt x="2997235" y="1485582"/>
                        <a:pt x="3019350" y="1490034"/>
                        <a:pt x="3022912" y="1490034"/>
                      </a:cubicBezTo>
                      <a:cubicBezTo>
                        <a:pt x="3026474" y="1490034"/>
                        <a:pt x="3054674" y="1482910"/>
                        <a:pt x="3066993" y="1486472"/>
                      </a:cubicBezTo>
                      <a:cubicBezTo>
                        <a:pt x="3079312" y="1490034"/>
                        <a:pt x="3087327" y="1484691"/>
                        <a:pt x="3100536" y="1491815"/>
                      </a:cubicBezTo>
                      <a:cubicBezTo>
                        <a:pt x="3113746" y="1498791"/>
                        <a:pt x="3132299" y="1496268"/>
                        <a:pt x="3136751" y="1502353"/>
                      </a:cubicBezTo>
                      <a:cubicBezTo>
                        <a:pt x="3141204" y="1508587"/>
                        <a:pt x="3158867" y="1513782"/>
                        <a:pt x="3156194" y="1524468"/>
                      </a:cubicBezTo>
                      <a:cubicBezTo>
                        <a:pt x="3153523" y="1535006"/>
                        <a:pt x="3165842" y="1528921"/>
                        <a:pt x="3170295" y="1551778"/>
                      </a:cubicBezTo>
                      <a:cubicBezTo>
                        <a:pt x="3174747" y="1574783"/>
                        <a:pt x="3185285" y="1576564"/>
                        <a:pt x="3187957" y="1587102"/>
                      </a:cubicBezTo>
                      <a:cubicBezTo>
                        <a:pt x="3190628" y="1597640"/>
                        <a:pt x="3204729" y="1617084"/>
                        <a:pt x="3202948" y="1623317"/>
                      </a:cubicBezTo>
                      <a:cubicBezTo>
                        <a:pt x="3201167" y="1629551"/>
                        <a:pt x="3199386" y="1639199"/>
                        <a:pt x="3214376" y="1640089"/>
                      </a:cubicBezTo>
                      <a:cubicBezTo>
                        <a:pt x="3229367" y="1640980"/>
                        <a:pt x="3240053" y="1652408"/>
                        <a:pt x="3243467" y="1650627"/>
                      </a:cubicBezTo>
                      <a:cubicBezTo>
                        <a:pt x="3247029" y="1648846"/>
                        <a:pt x="3264691" y="1655080"/>
                        <a:pt x="3273448" y="1663837"/>
                      </a:cubicBezTo>
                      <a:cubicBezTo>
                        <a:pt x="3282353" y="1672593"/>
                        <a:pt x="3295563" y="1668289"/>
                        <a:pt x="3294672" y="1677937"/>
                      </a:cubicBezTo>
                      <a:cubicBezTo>
                        <a:pt x="3293782" y="1687584"/>
                        <a:pt x="3301796" y="1695599"/>
                        <a:pt x="3300906" y="1703465"/>
                      </a:cubicBezTo>
                      <a:cubicBezTo>
                        <a:pt x="3300015" y="1711480"/>
                        <a:pt x="3317678" y="1716675"/>
                        <a:pt x="3329997" y="1714894"/>
                      </a:cubicBezTo>
                      <a:cubicBezTo>
                        <a:pt x="3342316" y="1713113"/>
                        <a:pt x="3351221" y="1719346"/>
                        <a:pt x="3356416" y="1708660"/>
                      </a:cubicBezTo>
                      <a:cubicBezTo>
                        <a:pt x="3361759" y="1698122"/>
                        <a:pt x="3379422" y="1702426"/>
                        <a:pt x="3385507" y="1698122"/>
                      </a:cubicBezTo>
                      <a:cubicBezTo>
                        <a:pt x="3391592" y="1693669"/>
                        <a:pt x="3410294" y="1688475"/>
                        <a:pt x="3409402" y="1704356"/>
                      </a:cubicBezTo>
                      <a:cubicBezTo>
                        <a:pt x="3408512" y="1720237"/>
                        <a:pt x="3419050" y="1723799"/>
                        <a:pt x="3410294" y="1728994"/>
                      </a:cubicBezTo>
                      <a:cubicBezTo>
                        <a:pt x="3401536" y="1734337"/>
                        <a:pt x="3397084" y="1757194"/>
                        <a:pt x="3394412" y="1766990"/>
                      </a:cubicBezTo>
                      <a:cubicBezTo>
                        <a:pt x="3391741" y="1776637"/>
                        <a:pt x="3378531" y="1779309"/>
                        <a:pt x="3376750" y="1789847"/>
                      </a:cubicBezTo>
                      <a:cubicBezTo>
                        <a:pt x="3374969" y="1800385"/>
                        <a:pt x="3362650" y="1801276"/>
                        <a:pt x="3362650" y="1809290"/>
                      </a:cubicBezTo>
                      <a:cubicBezTo>
                        <a:pt x="3362650" y="1817305"/>
                        <a:pt x="3344988" y="1815524"/>
                        <a:pt x="3336230" y="1809290"/>
                      </a:cubicBezTo>
                      <a:cubicBezTo>
                        <a:pt x="3327474" y="1803056"/>
                        <a:pt x="3318568" y="1820719"/>
                        <a:pt x="3311593" y="1820719"/>
                      </a:cubicBezTo>
                      <a:cubicBezTo>
                        <a:pt x="3304616" y="1820719"/>
                        <a:pt x="3305359" y="1835709"/>
                        <a:pt x="3307140" y="1841943"/>
                      </a:cubicBezTo>
                      <a:cubicBezTo>
                        <a:pt x="3308921" y="1848177"/>
                        <a:pt x="3304469" y="1856043"/>
                        <a:pt x="3308921" y="1866581"/>
                      </a:cubicBezTo>
                      <a:cubicBezTo>
                        <a:pt x="3311296" y="1872221"/>
                        <a:pt x="3309812" y="1883056"/>
                        <a:pt x="3310999" y="1895078"/>
                      </a:cubicBezTo>
                      <a:cubicBezTo>
                        <a:pt x="3321685" y="1887212"/>
                        <a:pt x="3331481" y="1881572"/>
                        <a:pt x="3335786" y="1881572"/>
                      </a:cubicBezTo>
                      <a:cubicBezTo>
                        <a:pt x="3346769" y="1881572"/>
                        <a:pt x="3357900" y="1900570"/>
                        <a:pt x="3370220" y="1901015"/>
                      </a:cubicBezTo>
                      <a:cubicBezTo>
                        <a:pt x="3382538" y="1901460"/>
                        <a:pt x="3438642" y="1863910"/>
                        <a:pt x="3439087" y="1857824"/>
                      </a:cubicBezTo>
                      <a:cubicBezTo>
                        <a:pt x="3439532" y="1851591"/>
                        <a:pt x="3472185" y="1820274"/>
                        <a:pt x="3487621" y="1803947"/>
                      </a:cubicBezTo>
                      <a:cubicBezTo>
                        <a:pt x="3503057" y="1787621"/>
                        <a:pt x="3523391" y="1763725"/>
                        <a:pt x="3531257" y="1745320"/>
                      </a:cubicBezTo>
                      <a:cubicBezTo>
                        <a:pt x="3536155" y="1733892"/>
                        <a:pt x="3557677" y="1711777"/>
                        <a:pt x="3563020" y="1703020"/>
                      </a:cubicBezTo>
                      <a:cubicBezTo>
                        <a:pt x="3568363" y="1694263"/>
                        <a:pt x="3571776" y="1693373"/>
                        <a:pt x="3581572" y="1672593"/>
                      </a:cubicBezTo>
                      <a:cubicBezTo>
                        <a:pt x="3591219" y="1651814"/>
                        <a:pt x="3591219" y="1597640"/>
                        <a:pt x="3594336" y="1594078"/>
                      </a:cubicBezTo>
                      <a:cubicBezTo>
                        <a:pt x="3597454" y="1590516"/>
                        <a:pt x="3595673" y="1581314"/>
                        <a:pt x="3600125" y="1575525"/>
                      </a:cubicBezTo>
                      <a:cubicBezTo>
                        <a:pt x="3604578" y="1569737"/>
                        <a:pt x="3602351" y="1561871"/>
                        <a:pt x="3611108" y="1554301"/>
                      </a:cubicBezTo>
                      <a:cubicBezTo>
                        <a:pt x="3620013" y="1546880"/>
                        <a:pt x="3618232" y="1540201"/>
                        <a:pt x="3616006" y="1534413"/>
                      </a:cubicBezTo>
                      <a:cubicBezTo>
                        <a:pt x="3613780" y="1528624"/>
                        <a:pt x="3616451" y="1515860"/>
                        <a:pt x="3614225" y="1511852"/>
                      </a:cubicBezTo>
                      <a:cubicBezTo>
                        <a:pt x="3611999" y="1507845"/>
                        <a:pt x="3612444" y="1506064"/>
                        <a:pt x="3617787" y="1503096"/>
                      </a:cubicBezTo>
                      <a:cubicBezTo>
                        <a:pt x="3623130" y="1499979"/>
                        <a:pt x="3614225" y="1492112"/>
                        <a:pt x="3606804" y="1488550"/>
                      </a:cubicBezTo>
                      <a:cubicBezTo>
                        <a:pt x="3599235" y="1484988"/>
                        <a:pt x="3589587" y="1481871"/>
                        <a:pt x="3588696" y="1473560"/>
                      </a:cubicBezTo>
                      <a:cubicBezTo>
                        <a:pt x="3587806" y="1465099"/>
                        <a:pt x="3575042" y="1455007"/>
                        <a:pt x="3565245" y="1455897"/>
                      </a:cubicBezTo>
                      <a:cubicBezTo>
                        <a:pt x="3555599" y="1456788"/>
                        <a:pt x="3537491" y="1450554"/>
                        <a:pt x="3539717" y="1456788"/>
                      </a:cubicBezTo>
                      <a:cubicBezTo>
                        <a:pt x="3541944" y="1463021"/>
                        <a:pt x="3538827" y="1468216"/>
                        <a:pt x="3534077" y="1466880"/>
                      </a:cubicBezTo>
                      <a:cubicBezTo>
                        <a:pt x="3529179" y="1465545"/>
                        <a:pt x="3526953" y="1469552"/>
                        <a:pt x="3521313" y="1478309"/>
                      </a:cubicBezTo>
                      <a:cubicBezTo>
                        <a:pt x="3515524" y="1487214"/>
                        <a:pt x="3495339" y="1487956"/>
                        <a:pt x="3504541" y="1479645"/>
                      </a:cubicBezTo>
                      <a:cubicBezTo>
                        <a:pt x="3513743" y="1471333"/>
                        <a:pt x="3501424" y="1470888"/>
                        <a:pt x="3503205" y="1461983"/>
                      </a:cubicBezTo>
                      <a:cubicBezTo>
                        <a:pt x="3504986" y="1453226"/>
                        <a:pt x="3512407" y="1444320"/>
                        <a:pt x="3502315" y="1450109"/>
                      </a:cubicBezTo>
                      <a:cubicBezTo>
                        <a:pt x="3492222" y="1455897"/>
                        <a:pt x="3492222" y="1469552"/>
                        <a:pt x="3483762" y="1471333"/>
                      </a:cubicBezTo>
                      <a:cubicBezTo>
                        <a:pt x="3475450" y="1473114"/>
                        <a:pt x="3477974" y="1447437"/>
                        <a:pt x="3480200" y="1440907"/>
                      </a:cubicBezTo>
                      <a:cubicBezTo>
                        <a:pt x="3482427" y="1434228"/>
                        <a:pt x="3464764" y="1441352"/>
                        <a:pt x="3446212" y="1440016"/>
                      </a:cubicBezTo>
                      <a:cubicBezTo>
                        <a:pt x="3427659" y="1438680"/>
                        <a:pt x="3432557" y="1425916"/>
                        <a:pt x="3447547" y="1417901"/>
                      </a:cubicBezTo>
                      <a:cubicBezTo>
                        <a:pt x="3462538" y="1409886"/>
                        <a:pt x="3459866" y="1402465"/>
                        <a:pt x="3467436" y="1399349"/>
                      </a:cubicBezTo>
                      <a:cubicBezTo>
                        <a:pt x="3475005" y="1396232"/>
                        <a:pt x="3494300" y="1383467"/>
                        <a:pt x="3505877" y="1376788"/>
                      </a:cubicBezTo>
                      <a:cubicBezTo>
                        <a:pt x="3517305" y="1370109"/>
                        <a:pt x="3519532" y="1362688"/>
                        <a:pt x="3522204" y="1355119"/>
                      </a:cubicBezTo>
                      <a:cubicBezTo>
                        <a:pt x="3524875" y="1347549"/>
                        <a:pt x="3545951" y="1338347"/>
                        <a:pt x="3564949" y="1322911"/>
                      </a:cubicBezTo>
                      <a:cubicBezTo>
                        <a:pt x="3583947" y="1307475"/>
                        <a:pt x="3593149" y="1298570"/>
                        <a:pt x="3597602" y="1289368"/>
                      </a:cubicBezTo>
                      <a:cubicBezTo>
                        <a:pt x="3602055" y="1280165"/>
                        <a:pt x="3630254" y="1268589"/>
                        <a:pt x="3630700" y="1261613"/>
                      </a:cubicBezTo>
                      <a:cubicBezTo>
                        <a:pt x="3631145" y="1254489"/>
                        <a:pt x="3664244" y="1236975"/>
                        <a:pt x="3686655" y="1232522"/>
                      </a:cubicBezTo>
                      <a:cubicBezTo>
                        <a:pt x="3709215" y="1228069"/>
                        <a:pt x="3744837" y="1233858"/>
                        <a:pt x="3751516" y="1240537"/>
                      </a:cubicBezTo>
                      <a:cubicBezTo>
                        <a:pt x="3758194" y="1247216"/>
                        <a:pt x="3762944" y="1244544"/>
                        <a:pt x="3766951" y="1240092"/>
                      </a:cubicBezTo>
                      <a:cubicBezTo>
                        <a:pt x="3770959" y="1235639"/>
                        <a:pt x="3779715" y="1237865"/>
                        <a:pt x="3794706" y="1239646"/>
                      </a:cubicBezTo>
                      <a:cubicBezTo>
                        <a:pt x="3809697" y="1241427"/>
                        <a:pt x="3813259" y="1232522"/>
                        <a:pt x="3823352" y="1235639"/>
                      </a:cubicBezTo>
                      <a:cubicBezTo>
                        <a:pt x="3833444" y="1238756"/>
                        <a:pt x="3841904" y="1240537"/>
                        <a:pt x="3847990" y="1228515"/>
                      </a:cubicBezTo>
                      <a:cubicBezTo>
                        <a:pt x="3854224" y="1216641"/>
                        <a:pt x="3883315" y="1218867"/>
                        <a:pt x="3889845" y="1223617"/>
                      </a:cubicBezTo>
                      <a:cubicBezTo>
                        <a:pt x="3896524" y="1228515"/>
                        <a:pt x="3901719" y="1235045"/>
                        <a:pt x="3912405" y="1228069"/>
                      </a:cubicBezTo>
                      <a:cubicBezTo>
                        <a:pt x="3922943" y="1220945"/>
                        <a:pt x="3922943" y="1237272"/>
                        <a:pt x="3933184" y="1238607"/>
                      </a:cubicBezTo>
                      <a:cubicBezTo>
                        <a:pt x="3943277" y="1239943"/>
                        <a:pt x="3936746" y="1248700"/>
                        <a:pt x="3927841" y="1247809"/>
                      </a:cubicBezTo>
                      <a:cubicBezTo>
                        <a:pt x="3919084" y="1246919"/>
                        <a:pt x="3907952" y="1252262"/>
                        <a:pt x="3918193" y="1257902"/>
                      </a:cubicBezTo>
                      <a:cubicBezTo>
                        <a:pt x="3928286" y="1263542"/>
                        <a:pt x="3940308" y="1252559"/>
                        <a:pt x="3948175" y="1253450"/>
                      </a:cubicBezTo>
                      <a:cubicBezTo>
                        <a:pt x="3956041" y="1254340"/>
                        <a:pt x="3968509" y="1255231"/>
                        <a:pt x="3979492" y="1248106"/>
                      </a:cubicBezTo>
                      <a:cubicBezTo>
                        <a:pt x="3990623" y="1240982"/>
                        <a:pt x="3993592" y="1253895"/>
                        <a:pt x="4000716" y="1247661"/>
                      </a:cubicBezTo>
                      <a:cubicBezTo>
                        <a:pt x="4007840" y="1241427"/>
                        <a:pt x="4023721" y="1239646"/>
                        <a:pt x="4031588" y="1240092"/>
                      </a:cubicBezTo>
                      <a:cubicBezTo>
                        <a:pt x="4039603" y="1240537"/>
                        <a:pt x="4032923" y="1230889"/>
                        <a:pt x="4019715" y="1230889"/>
                      </a:cubicBezTo>
                      <a:cubicBezTo>
                        <a:pt x="4006505" y="1230889"/>
                        <a:pt x="4006950" y="1223765"/>
                        <a:pt x="4017488" y="1205658"/>
                      </a:cubicBezTo>
                      <a:cubicBezTo>
                        <a:pt x="4028026" y="1187550"/>
                        <a:pt x="4048360" y="1177903"/>
                        <a:pt x="4061124" y="1166919"/>
                      </a:cubicBezTo>
                      <a:cubicBezTo>
                        <a:pt x="4073888" y="1155936"/>
                        <a:pt x="4083239" y="1161131"/>
                        <a:pt x="4083239" y="1154155"/>
                      </a:cubicBezTo>
                      <a:cubicBezTo>
                        <a:pt x="4083239" y="1147179"/>
                        <a:pt x="4089324" y="1127291"/>
                        <a:pt x="4099120" y="1126846"/>
                      </a:cubicBezTo>
                      <a:cubicBezTo>
                        <a:pt x="4108768" y="1126400"/>
                        <a:pt x="4133108" y="1130853"/>
                        <a:pt x="4148099" y="1122393"/>
                      </a:cubicBezTo>
                      <a:cubicBezTo>
                        <a:pt x="4163090" y="1114081"/>
                        <a:pt x="4161754" y="1128627"/>
                        <a:pt x="4167988" y="1130853"/>
                      </a:cubicBezTo>
                      <a:cubicBezTo>
                        <a:pt x="4174221" y="1133079"/>
                        <a:pt x="4182533" y="1118089"/>
                        <a:pt x="4189657" y="1122393"/>
                      </a:cubicBezTo>
                      <a:cubicBezTo>
                        <a:pt x="4196782" y="1126846"/>
                        <a:pt x="4179120" y="1137384"/>
                        <a:pt x="4175112" y="1150148"/>
                      </a:cubicBezTo>
                      <a:cubicBezTo>
                        <a:pt x="4171104" y="1162912"/>
                        <a:pt x="4184314" y="1158163"/>
                        <a:pt x="4191884" y="1161576"/>
                      </a:cubicBezTo>
                      <a:cubicBezTo>
                        <a:pt x="4199305" y="1165138"/>
                        <a:pt x="4182088" y="1170333"/>
                        <a:pt x="4184017" y="1173895"/>
                      </a:cubicBezTo>
                      <a:cubicBezTo>
                        <a:pt x="4185799" y="1177457"/>
                        <a:pt x="4200789" y="1177457"/>
                        <a:pt x="4220232" y="1158014"/>
                      </a:cubicBezTo>
                      <a:cubicBezTo>
                        <a:pt x="4239675" y="1138571"/>
                        <a:pt x="4257338" y="1133376"/>
                        <a:pt x="4269657" y="1134563"/>
                      </a:cubicBezTo>
                      <a:cubicBezTo>
                        <a:pt x="4281976" y="1135899"/>
                        <a:pt x="4275000" y="1123580"/>
                        <a:pt x="4275890" y="1105473"/>
                      </a:cubicBezTo>
                      <a:cubicBezTo>
                        <a:pt x="4276781" y="1087365"/>
                        <a:pt x="4314777" y="1082022"/>
                        <a:pt x="4327096" y="1087365"/>
                      </a:cubicBezTo>
                      <a:cubicBezTo>
                        <a:pt x="4339415" y="1092708"/>
                        <a:pt x="4338525" y="1097458"/>
                        <a:pt x="4326651" y="1094341"/>
                      </a:cubicBezTo>
                      <a:cubicBezTo>
                        <a:pt x="4314777" y="1091224"/>
                        <a:pt x="4303794" y="1101911"/>
                        <a:pt x="4304091" y="1116901"/>
                      </a:cubicBezTo>
                      <a:cubicBezTo>
                        <a:pt x="4304537" y="1131892"/>
                        <a:pt x="4293553" y="1136790"/>
                        <a:pt x="4299193" y="1142578"/>
                      </a:cubicBezTo>
                      <a:cubicBezTo>
                        <a:pt x="4304981" y="1148218"/>
                        <a:pt x="4290733" y="1149554"/>
                        <a:pt x="4290288" y="1155788"/>
                      </a:cubicBezTo>
                      <a:cubicBezTo>
                        <a:pt x="4289842" y="1162022"/>
                        <a:pt x="4290288" y="1166771"/>
                        <a:pt x="4281530" y="1169443"/>
                      </a:cubicBezTo>
                      <a:cubicBezTo>
                        <a:pt x="4272774" y="1172114"/>
                        <a:pt x="4243090" y="1175231"/>
                        <a:pt x="4242348" y="1186660"/>
                      </a:cubicBezTo>
                      <a:cubicBezTo>
                        <a:pt x="4241457" y="1198088"/>
                        <a:pt x="4225576" y="1199424"/>
                        <a:pt x="4218006" y="1213524"/>
                      </a:cubicBezTo>
                      <a:cubicBezTo>
                        <a:pt x="4210585" y="1227624"/>
                        <a:pt x="4181791" y="1236084"/>
                        <a:pt x="4162941" y="1264284"/>
                      </a:cubicBezTo>
                      <a:cubicBezTo>
                        <a:pt x="4143944" y="1292485"/>
                        <a:pt x="4113962" y="1292485"/>
                        <a:pt x="4113962" y="1297828"/>
                      </a:cubicBezTo>
                      <a:cubicBezTo>
                        <a:pt x="4113962" y="1303171"/>
                        <a:pt x="4093183" y="1302726"/>
                        <a:pt x="4086207" y="1303616"/>
                      </a:cubicBezTo>
                      <a:cubicBezTo>
                        <a:pt x="4079231" y="1304507"/>
                        <a:pt x="4092886" y="1321724"/>
                        <a:pt x="4076115" y="1339831"/>
                      </a:cubicBezTo>
                      <a:cubicBezTo>
                        <a:pt x="4059343" y="1357939"/>
                        <a:pt x="4048360" y="1383022"/>
                        <a:pt x="4048805" y="1408254"/>
                      </a:cubicBezTo>
                      <a:cubicBezTo>
                        <a:pt x="4049250" y="1433337"/>
                        <a:pt x="4057562" y="1505767"/>
                        <a:pt x="4065132" y="1518531"/>
                      </a:cubicBezTo>
                      <a:cubicBezTo>
                        <a:pt x="4072700" y="1531296"/>
                        <a:pt x="4068248" y="1562613"/>
                        <a:pt x="4074334" y="1569292"/>
                      </a:cubicBezTo>
                      <a:cubicBezTo>
                        <a:pt x="4080419" y="1575971"/>
                        <a:pt x="4078341" y="1586954"/>
                        <a:pt x="4082348" y="1590961"/>
                      </a:cubicBezTo>
                      <a:cubicBezTo>
                        <a:pt x="4086356" y="1594969"/>
                        <a:pt x="4102682" y="1573299"/>
                        <a:pt x="4113665" y="1564097"/>
                      </a:cubicBezTo>
                      <a:cubicBezTo>
                        <a:pt x="4124648" y="1554895"/>
                        <a:pt x="4121235" y="1551778"/>
                        <a:pt x="4128656" y="1546880"/>
                      </a:cubicBezTo>
                      <a:cubicBezTo>
                        <a:pt x="4136225" y="1541982"/>
                        <a:pt x="4133108" y="1521797"/>
                        <a:pt x="4135335" y="1516454"/>
                      </a:cubicBezTo>
                      <a:cubicBezTo>
                        <a:pt x="4137562" y="1511110"/>
                        <a:pt x="4151216" y="1508439"/>
                        <a:pt x="4155669" y="1502799"/>
                      </a:cubicBezTo>
                      <a:cubicBezTo>
                        <a:pt x="4160121" y="1497010"/>
                        <a:pt x="4171550" y="1500572"/>
                        <a:pt x="4177783" y="1498346"/>
                      </a:cubicBezTo>
                      <a:cubicBezTo>
                        <a:pt x="4184017" y="1496120"/>
                        <a:pt x="4177339" y="1481574"/>
                        <a:pt x="4175112" y="1473263"/>
                      </a:cubicBezTo>
                      <a:cubicBezTo>
                        <a:pt x="4172885" y="1464803"/>
                        <a:pt x="4193220" y="1453374"/>
                        <a:pt x="4203757" y="1445953"/>
                      </a:cubicBezTo>
                      <a:cubicBezTo>
                        <a:pt x="4214296" y="1438532"/>
                        <a:pt x="4227653" y="1450851"/>
                        <a:pt x="4239528" y="1439719"/>
                      </a:cubicBezTo>
                      <a:cubicBezTo>
                        <a:pt x="4251401" y="1428736"/>
                        <a:pt x="4238637" y="1415823"/>
                        <a:pt x="4234184" y="1410183"/>
                      </a:cubicBezTo>
                      <a:cubicBezTo>
                        <a:pt x="4229731" y="1404395"/>
                        <a:pt x="4246058" y="1376640"/>
                        <a:pt x="4255408" y="1373968"/>
                      </a:cubicBezTo>
                      <a:cubicBezTo>
                        <a:pt x="4264611" y="1371297"/>
                        <a:pt x="4269508" y="1380647"/>
                        <a:pt x="4278414" y="1372632"/>
                      </a:cubicBezTo>
                      <a:cubicBezTo>
                        <a:pt x="4287171" y="1364618"/>
                        <a:pt x="4270399" y="1351853"/>
                        <a:pt x="4264314" y="1352744"/>
                      </a:cubicBezTo>
                      <a:cubicBezTo>
                        <a:pt x="4258080" y="1353634"/>
                        <a:pt x="4256002" y="1330184"/>
                        <a:pt x="4270547" y="1319201"/>
                      </a:cubicBezTo>
                      <a:cubicBezTo>
                        <a:pt x="4285092" y="1308217"/>
                        <a:pt x="4279305" y="1305991"/>
                        <a:pt x="4269657" y="1303319"/>
                      </a:cubicBezTo>
                      <a:cubicBezTo>
                        <a:pt x="4260010" y="1300648"/>
                        <a:pt x="4258228" y="1304210"/>
                        <a:pt x="4250659" y="1304655"/>
                      </a:cubicBezTo>
                      <a:cubicBezTo>
                        <a:pt x="4243238" y="1305100"/>
                        <a:pt x="4235669" y="1289219"/>
                        <a:pt x="4247096" y="1273783"/>
                      </a:cubicBezTo>
                      <a:cubicBezTo>
                        <a:pt x="4258525" y="1258348"/>
                        <a:pt x="4269657" y="1260129"/>
                        <a:pt x="4272180" y="1247364"/>
                      </a:cubicBezTo>
                      <a:cubicBezTo>
                        <a:pt x="4274852" y="1234600"/>
                        <a:pt x="4290733" y="1216492"/>
                        <a:pt x="4294740" y="1209813"/>
                      </a:cubicBezTo>
                      <a:cubicBezTo>
                        <a:pt x="4298748" y="1203135"/>
                        <a:pt x="4314629" y="1209813"/>
                        <a:pt x="4320714" y="1208478"/>
                      </a:cubicBezTo>
                      <a:cubicBezTo>
                        <a:pt x="4326948" y="1207142"/>
                        <a:pt x="4324722" y="1220351"/>
                        <a:pt x="4332143" y="1213821"/>
                      </a:cubicBezTo>
                      <a:cubicBezTo>
                        <a:pt x="4339564" y="1207142"/>
                        <a:pt x="4352031" y="1185175"/>
                        <a:pt x="4362124" y="1185175"/>
                      </a:cubicBezTo>
                      <a:cubicBezTo>
                        <a:pt x="4372217" y="1185175"/>
                        <a:pt x="4365686" y="1201502"/>
                        <a:pt x="4368358" y="1211149"/>
                      </a:cubicBezTo>
                      <a:cubicBezTo>
                        <a:pt x="4371029" y="1220797"/>
                        <a:pt x="4376669" y="1208478"/>
                        <a:pt x="4396113" y="1195268"/>
                      </a:cubicBezTo>
                      <a:cubicBezTo>
                        <a:pt x="4415556" y="1182058"/>
                        <a:pt x="4457856" y="1183394"/>
                        <a:pt x="4470620" y="1189480"/>
                      </a:cubicBezTo>
                      <a:cubicBezTo>
                        <a:pt x="4483385" y="1195713"/>
                        <a:pt x="4485611" y="1210259"/>
                        <a:pt x="4492736" y="1208478"/>
                      </a:cubicBezTo>
                      <a:cubicBezTo>
                        <a:pt x="4503422" y="1205806"/>
                        <a:pt x="4494517" y="1193932"/>
                        <a:pt x="4505054" y="1190815"/>
                      </a:cubicBezTo>
                      <a:cubicBezTo>
                        <a:pt x="4515592" y="1187699"/>
                        <a:pt x="4534145" y="1176715"/>
                        <a:pt x="4548245" y="1166623"/>
                      </a:cubicBezTo>
                      <a:cubicBezTo>
                        <a:pt x="4562346" y="1156530"/>
                        <a:pt x="4558338" y="1163951"/>
                        <a:pt x="4565908" y="1154749"/>
                      </a:cubicBezTo>
                      <a:cubicBezTo>
                        <a:pt x="4573477" y="1145547"/>
                        <a:pt x="4580898" y="1149406"/>
                        <a:pt x="4583124" y="1143320"/>
                      </a:cubicBezTo>
                      <a:cubicBezTo>
                        <a:pt x="4585351" y="1137087"/>
                        <a:pt x="4605685" y="1126994"/>
                        <a:pt x="4633439" y="1120760"/>
                      </a:cubicBezTo>
                      <a:cubicBezTo>
                        <a:pt x="4661194" y="1114527"/>
                        <a:pt x="4697409" y="1096122"/>
                        <a:pt x="4695628" y="1090334"/>
                      </a:cubicBezTo>
                      <a:cubicBezTo>
                        <a:pt x="4693847" y="1084545"/>
                        <a:pt x="4706167" y="1081874"/>
                        <a:pt x="4707502" y="1087662"/>
                      </a:cubicBezTo>
                      <a:cubicBezTo>
                        <a:pt x="4708838" y="1093451"/>
                        <a:pt x="4719375" y="1091224"/>
                        <a:pt x="4733921" y="1094341"/>
                      </a:cubicBezTo>
                      <a:cubicBezTo>
                        <a:pt x="4748467" y="1097458"/>
                        <a:pt x="4755146" y="1103246"/>
                        <a:pt x="4766574" y="1091669"/>
                      </a:cubicBezTo>
                      <a:cubicBezTo>
                        <a:pt x="4778002" y="1080241"/>
                        <a:pt x="4765238" y="1076234"/>
                        <a:pt x="4765683" y="1067477"/>
                      </a:cubicBezTo>
                      <a:cubicBezTo>
                        <a:pt x="4766129" y="1058571"/>
                        <a:pt x="4745795" y="1049369"/>
                        <a:pt x="4748467" y="1040167"/>
                      </a:cubicBezTo>
                      <a:cubicBezTo>
                        <a:pt x="4751138" y="1030965"/>
                        <a:pt x="4733476" y="1006178"/>
                        <a:pt x="4728133" y="1011076"/>
                      </a:cubicBezTo>
                      <a:cubicBezTo>
                        <a:pt x="4722790" y="1015974"/>
                        <a:pt x="4710471" y="1007069"/>
                        <a:pt x="4710471" y="1000093"/>
                      </a:cubicBezTo>
                      <a:cubicBezTo>
                        <a:pt x="4710471" y="993117"/>
                        <a:pt x="4709580" y="984657"/>
                        <a:pt x="4701268" y="990000"/>
                      </a:cubicBezTo>
                      <a:cubicBezTo>
                        <a:pt x="4692957" y="995344"/>
                        <a:pt x="4678708" y="992672"/>
                        <a:pt x="4676185" y="984657"/>
                      </a:cubicBezTo>
                      <a:cubicBezTo>
                        <a:pt x="4673514" y="976642"/>
                        <a:pt x="4692511" y="971002"/>
                        <a:pt x="4705721" y="976346"/>
                      </a:cubicBezTo>
                      <a:cubicBezTo>
                        <a:pt x="4718931" y="981689"/>
                        <a:pt x="4714923" y="986884"/>
                        <a:pt x="4721602" y="990891"/>
                      </a:cubicBezTo>
                      <a:cubicBezTo>
                        <a:pt x="4728281" y="994898"/>
                        <a:pt x="4746240" y="993117"/>
                        <a:pt x="4755590" y="988665"/>
                      </a:cubicBezTo>
                      <a:cubicBezTo>
                        <a:pt x="4764793" y="984212"/>
                        <a:pt x="4790915" y="975900"/>
                        <a:pt x="4795220" y="968331"/>
                      </a:cubicBezTo>
                      <a:cubicBezTo>
                        <a:pt x="4799672" y="960761"/>
                        <a:pt x="4794774" y="957347"/>
                        <a:pt x="4803679" y="952895"/>
                      </a:cubicBezTo>
                      <a:cubicBezTo>
                        <a:pt x="4812436" y="948442"/>
                        <a:pt x="4805906" y="939240"/>
                        <a:pt x="4798336" y="935233"/>
                      </a:cubicBezTo>
                      <a:cubicBezTo>
                        <a:pt x="4790766" y="931225"/>
                        <a:pt x="4792547" y="920687"/>
                        <a:pt x="4800563" y="920687"/>
                      </a:cubicBezTo>
                      <a:cubicBezTo>
                        <a:pt x="4808577" y="920687"/>
                        <a:pt x="4806351" y="911485"/>
                        <a:pt x="4811546" y="910891"/>
                      </a:cubicBezTo>
                      <a:cubicBezTo>
                        <a:pt x="4816889" y="910446"/>
                        <a:pt x="4817779" y="914899"/>
                        <a:pt x="4827427" y="910001"/>
                      </a:cubicBezTo>
                      <a:cubicBezTo>
                        <a:pt x="4837074" y="905103"/>
                        <a:pt x="4827872" y="917422"/>
                        <a:pt x="4823419" y="925882"/>
                      </a:cubicBezTo>
                      <a:cubicBezTo>
                        <a:pt x="4818967" y="934194"/>
                        <a:pt x="4832622" y="941318"/>
                        <a:pt x="4833958" y="946216"/>
                      </a:cubicBezTo>
                      <a:cubicBezTo>
                        <a:pt x="4835293" y="951114"/>
                        <a:pt x="4854291" y="952895"/>
                        <a:pt x="4864830" y="947106"/>
                      </a:cubicBezTo>
                      <a:cubicBezTo>
                        <a:pt x="4875367" y="941318"/>
                        <a:pt x="4909356" y="954231"/>
                        <a:pt x="4911582" y="962542"/>
                      </a:cubicBezTo>
                      <a:cubicBezTo>
                        <a:pt x="4913809" y="971002"/>
                        <a:pt x="4918706" y="981095"/>
                        <a:pt x="4932806" y="988219"/>
                      </a:cubicBezTo>
                      <a:cubicBezTo>
                        <a:pt x="4946907" y="995195"/>
                        <a:pt x="4959671" y="992227"/>
                        <a:pt x="4962342" y="998757"/>
                      </a:cubicBezTo>
                      <a:cubicBezTo>
                        <a:pt x="4965015" y="1005436"/>
                        <a:pt x="4970358" y="1008850"/>
                        <a:pt x="4978224" y="1007069"/>
                      </a:cubicBezTo>
                      <a:cubicBezTo>
                        <a:pt x="4986239" y="1005288"/>
                        <a:pt x="4990543" y="1014045"/>
                        <a:pt x="4996332" y="1008850"/>
                      </a:cubicBezTo>
                      <a:cubicBezTo>
                        <a:pt x="5002120" y="1003507"/>
                        <a:pt x="5005088" y="1011967"/>
                        <a:pt x="5012658" y="1005288"/>
                      </a:cubicBezTo>
                      <a:cubicBezTo>
                        <a:pt x="5020079" y="998609"/>
                        <a:pt x="4996332" y="994305"/>
                        <a:pt x="4999448" y="988961"/>
                      </a:cubicBezTo>
                      <a:cubicBezTo>
                        <a:pt x="5002565" y="983618"/>
                        <a:pt x="5007463" y="992969"/>
                        <a:pt x="5013994" y="992524"/>
                      </a:cubicBezTo>
                      <a:cubicBezTo>
                        <a:pt x="5020673" y="992078"/>
                        <a:pt x="5012213" y="979314"/>
                        <a:pt x="5017110" y="977978"/>
                      </a:cubicBezTo>
                      <a:cubicBezTo>
                        <a:pt x="5022008" y="976642"/>
                        <a:pt x="5018001" y="950223"/>
                        <a:pt x="5012658" y="948442"/>
                      </a:cubicBezTo>
                      <a:cubicBezTo>
                        <a:pt x="5007315" y="946661"/>
                        <a:pt x="5011767" y="937459"/>
                        <a:pt x="5021860" y="944880"/>
                      </a:cubicBezTo>
                      <a:cubicBezTo>
                        <a:pt x="5031952" y="952450"/>
                        <a:pt x="5047834" y="952004"/>
                        <a:pt x="5055403" y="952004"/>
                      </a:cubicBezTo>
                      <a:cubicBezTo>
                        <a:pt x="5062973" y="952004"/>
                        <a:pt x="5055849" y="944880"/>
                        <a:pt x="5048428" y="943693"/>
                      </a:cubicBezTo>
                      <a:cubicBezTo>
                        <a:pt x="5040858" y="942357"/>
                        <a:pt x="5049763" y="936123"/>
                        <a:pt x="5055106" y="941021"/>
                      </a:cubicBezTo>
                      <a:cubicBezTo>
                        <a:pt x="5060450" y="945919"/>
                        <a:pt x="5070543" y="948145"/>
                        <a:pt x="5071433" y="942802"/>
                      </a:cubicBezTo>
                      <a:cubicBezTo>
                        <a:pt x="5072324" y="937459"/>
                        <a:pt x="5077666" y="926030"/>
                        <a:pt x="5086869" y="926476"/>
                      </a:cubicBezTo>
                      <a:cubicBezTo>
                        <a:pt x="5096071" y="926921"/>
                        <a:pt x="5099188" y="921578"/>
                        <a:pt x="5090431" y="918461"/>
                      </a:cubicBezTo>
                      <a:close/>
                      <a:moveTo>
                        <a:pt x="2629000" y="1496862"/>
                      </a:moveTo>
                      <a:cubicBezTo>
                        <a:pt x="2603916" y="1519422"/>
                        <a:pt x="2553601" y="1524617"/>
                        <a:pt x="2553601" y="1543169"/>
                      </a:cubicBezTo>
                      <a:cubicBezTo>
                        <a:pt x="2553601" y="1561722"/>
                        <a:pt x="2492748" y="1570924"/>
                        <a:pt x="2487405" y="1563058"/>
                      </a:cubicBezTo>
                      <a:cubicBezTo>
                        <a:pt x="2482804" y="1556082"/>
                        <a:pt x="2532377" y="1553856"/>
                        <a:pt x="2544399" y="1527288"/>
                      </a:cubicBezTo>
                      <a:cubicBezTo>
                        <a:pt x="2556273" y="1500869"/>
                        <a:pt x="2601541" y="1487214"/>
                        <a:pt x="2623805" y="1451890"/>
                      </a:cubicBezTo>
                      <a:cubicBezTo>
                        <a:pt x="2639686" y="1426807"/>
                        <a:pt x="2652896" y="1388365"/>
                        <a:pt x="2662246" y="1391037"/>
                      </a:cubicBezTo>
                      <a:cubicBezTo>
                        <a:pt x="2671448" y="1393708"/>
                        <a:pt x="2654232" y="1474450"/>
                        <a:pt x="2629148" y="1496862"/>
                      </a:cubicBezTo>
                      <a:close/>
                      <a:moveTo>
                        <a:pt x="2741058" y="460579"/>
                      </a:moveTo>
                      <a:cubicBezTo>
                        <a:pt x="2737496" y="467703"/>
                        <a:pt x="2718349" y="468148"/>
                        <a:pt x="2723396" y="474679"/>
                      </a:cubicBezTo>
                      <a:cubicBezTo>
                        <a:pt x="2732153" y="486107"/>
                        <a:pt x="2776383" y="480022"/>
                        <a:pt x="2777273" y="465922"/>
                      </a:cubicBezTo>
                      <a:cubicBezTo>
                        <a:pt x="2778164" y="451822"/>
                        <a:pt x="2744620" y="453603"/>
                        <a:pt x="2741058" y="460579"/>
                      </a:cubicBezTo>
                      <a:close/>
                      <a:moveTo>
                        <a:pt x="1134241" y="24663"/>
                      </a:moveTo>
                      <a:cubicBezTo>
                        <a:pt x="1155465" y="24663"/>
                        <a:pt x="1149232" y="11454"/>
                        <a:pt x="1163332" y="13235"/>
                      </a:cubicBezTo>
                      <a:cubicBezTo>
                        <a:pt x="1177432" y="15016"/>
                        <a:pt x="1195985" y="14125"/>
                        <a:pt x="1188860" y="5220"/>
                      </a:cubicBezTo>
                      <a:cubicBezTo>
                        <a:pt x="1181885" y="-3537"/>
                        <a:pt x="1130679" y="-123"/>
                        <a:pt x="1135874" y="7001"/>
                      </a:cubicBezTo>
                      <a:cubicBezTo>
                        <a:pt x="1141217" y="14125"/>
                        <a:pt x="1094464" y="11454"/>
                        <a:pt x="1095206" y="14125"/>
                      </a:cubicBezTo>
                      <a:cubicBezTo>
                        <a:pt x="1096987" y="19468"/>
                        <a:pt x="1112868" y="24663"/>
                        <a:pt x="1134093" y="24663"/>
                      </a:cubicBezTo>
                      <a:close/>
                      <a:moveTo>
                        <a:pt x="1024854" y="83735"/>
                      </a:moveTo>
                      <a:cubicBezTo>
                        <a:pt x="1024854" y="69635"/>
                        <a:pt x="978992" y="85219"/>
                        <a:pt x="987749" y="88188"/>
                      </a:cubicBezTo>
                      <a:cubicBezTo>
                        <a:pt x="995615" y="90859"/>
                        <a:pt x="1024854" y="97835"/>
                        <a:pt x="1024854" y="83735"/>
                      </a:cubicBezTo>
                      <a:close/>
                      <a:moveTo>
                        <a:pt x="1138694" y="72307"/>
                      </a:moveTo>
                      <a:cubicBezTo>
                        <a:pt x="1141365" y="79282"/>
                        <a:pt x="1134241" y="80321"/>
                        <a:pt x="1116579" y="80321"/>
                      </a:cubicBezTo>
                      <a:cubicBezTo>
                        <a:pt x="1098917" y="80321"/>
                        <a:pt x="1089714" y="90266"/>
                        <a:pt x="1098917" y="97984"/>
                      </a:cubicBezTo>
                      <a:cubicBezTo>
                        <a:pt x="1109455" y="106889"/>
                        <a:pt x="1156208" y="103327"/>
                        <a:pt x="1164223" y="92640"/>
                      </a:cubicBezTo>
                      <a:cubicBezTo>
                        <a:pt x="1172237" y="82102"/>
                        <a:pt x="1192423" y="90859"/>
                        <a:pt x="1195985" y="80321"/>
                      </a:cubicBezTo>
                      <a:cubicBezTo>
                        <a:pt x="1199547" y="69783"/>
                        <a:pt x="1136022" y="65331"/>
                        <a:pt x="1138694" y="72307"/>
                      </a:cubicBezTo>
                      <a:close/>
                      <a:moveTo>
                        <a:pt x="1289639" y="55535"/>
                      </a:moveTo>
                      <a:cubicBezTo>
                        <a:pt x="1295873" y="47520"/>
                        <a:pt x="1278211" y="47520"/>
                        <a:pt x="1276430" y="39654"/>
                      </a:cubicBezTo>
                      <a:cubicBezTo>
                        <a:pt x="1274649" y="31639"/>
                        <a:pt x="1225224" y="30006"/>
                        <a:pt x="1227895" y="38763"/>
                      </a:cubicBezTo>
                      <a:cubicBezTo>
                        <a:pt x="1230567" y="47669"/>
                        <a:pt x="1193758" y="57168"/>
                        <a:pt x="1205039" y="66073"/>
                      </a:cubicBezTo>
                      <a:cubicBezTo>
                        <a:pt x="1226263" y="82845"/>
                        <a:pt x="1283554" y="63401"/>
                        <a:pt x="1289788" y="55535"/>
                      </a:cubicBezTo>
                      <a:close/>
                      <a:moveTo>
                        <a:pt x="1149380" y="41435"/>
                      </a:moveTo>
                      <a:cubicBezTo>
                        <a:pt x="1152052" y="22882"/>
                        <a:pt x="1121180" y="37873"/>
                        <a:pt x="1098175" y="28225"/>
                      </a:cubicBezTo>
                      <a:cubicBezTo>
                        <a:pt x="1075317" y="18578"/>
                        <a:pt x="1061663" y="19320"/>
                        <a:pt x="1076950" y="32678"/>
                      </a:cubicBezTo>
                      <a:cubicBezTo>
                        <a:pt x="1084074" y="38912"/>
                        <a:pt x="1037619" y="43661"/>
                        <a:pt x="1045188" y="51231"/>
                      </a:cubicBezTo>
                      <a:cubicBezTo>
                        <a:pt x="1061960" y="68002"/>
                        <a:pt x="1146708" y="59988"/>
                        <a:pt x="1149380" y="41583"/>
                      </a:cubicBezTo>
                      <a:close/>
                      <a:moveTo>
                        <a:pt x="1017878" y="531079"/>
                      </a:moveTo>
                      <a:cubicBezTo>
                        <a:pt x="1018769" y="539836"/>
                        <a:pt x="1013426" y="546070"/>
                        <a:pt x="996654" y="546070"/>
                      </a:cubicBezTo>
                      <a:cubicBezTo>
                        <a:pt x="979882" y="546070"/>
                        <a:pt x="1004669" y="556608"/>
                        <a:pt x="1006301" y="566404"/>
                      </a:cubicBezTo>
                      <a:cubicBezTo>
                        <a:pt x="1008082" y="576051"/>
                        <a:pt x="989530" y="569075"/>
                        <a:pt x="988639" y="584066"/>
                      </a:cubicBezTo>
                      <a:cubicBezTo>
                        <a:pt x="987749" y="599057"/>
                        <a:pt x="955986" y="584066"/>
                        <a:pt x="951534" y="603509"/>
                      </a:cubicBezTo>
                      <a:cubicBezTo>
                        <a:pt x="947081" y="622953"/>
                        <a:pt x="967415" y="620281"/>
                        <a:pt x="981515" y="621171"/>
                      </a:cubicBezTo>
                      <a:cubicBezTo>
                        <a:pt x="995615" y="622062"/>
                        <a:pt x="976172" y="635272"/>
                        <a:pt x="986858" y="643138"/>
                      </a:cubicBezTo>
                      <a:cubicBezTo>
                        <a:pt x="997396" y="651153"/>
                        <a:pt x="1005411" y="648481"/>
                        <a:pt x="998286" y="633491"/>
                      </a:cubicBezTo>
                      <a:cubicBezTo>
                        <a:pt x="991162" y="618500"/>
                        <a:pt x="1035392" y="638834"/>
                        <a:pt x="1022034" y="650262"/>
                      </a:cubicBezTo>
                      <a:cubicBezTo>
                        <a:pt x="1008825" y="661691"/>
                        <a:pt x="1043258" y="670596"/>
                        <a:pt x="1060030" y="671487"/>
                      </a:cubicBezTo>
                      <a:cubicBezTo>
                        <a:pt x="1076802" y="672377"/>
                        <a:pt x="1136319" y="685438"/>
                        <a:pt x="1137655" y="671487"/>
                      </a:cubicBezTo>
                      <a:cubicBezTo>
                        <a:pt x="1138545" y="662730"/>
                        <a:pt x="1115688" y="654715"/>
                        <a:pt x="1097136" y="635272"/>
                      </a:cubicBezTo>
                      <a:cubicBezTo>
                        <a:pt x="1078583" y="615828"/>
                        <a:pt x="1065373" y="584066"/>
                        <a:pt x="1086598" y="570856"/>
                      </a:cubicBezTo>
                      <a:cubicBezTo>
                        <a:pt x="1107822" y="557647"/>
                        <a:pt x="1089269" y="551413"/>
                        <a:pt x="1110345" y="536422"/>
                      </a:cubicBezTo>
                      <a:cubicBezTo>
                        <a:pt x="1131570" y="521432"/>
                        <a:pt x="1119251" y="507332"/>
                        <a:pt x="1136764" y="505551"/>
                      </a:cubicBezTo>
                      <a:cubicBezTo>
                        <a:pt x="1154427" y="503770"/>
                        <a:pt x="1134983" y="487888"/>
                        <a:pt x="1152646" y="485217"/>
                      </a:cubicBezTo>
                      <a:cubicBezTo>
                        <a:pt x="1170307" y="482545"/>
                        <a:pt x="1173870" y="463102"/>
                        <a:pt x="1171198" y="456126"/>
                      </a:cubicBezTo>
                      <a:cubicBezTo>
                        <a:pt x="1168527" y="449150"/>
                        <a:pt x="1189751" y="457017"/>
                        <a:pt x="1199399" y="446479"/>
                      </a:cubicBezTo>
                      <a:cubicBezTo>
                        <a:pt x="1209046" y="435941"/>
                        <a:pt x="1232051" y="442917"/>
                        <a:pt x="1239027" y="427926"/>
                      </a:cubicBezTo>
                      <a:cubicBezTo>
                        <a:pt x="1246151" y="412935"/>
                        <a:pt x="1347523" y="378501"/>
                        <a:pt x="1404963" y="365292"/>
                      </a:cubicBezTo>
                      <a:cubicBezTo>
                        <a:pt x="1462254" y="352082"/>
                        <a:pt x="1502031" y="328186"/>
                        <a:pt x="1481697" y="312305"/>
                      </a:cubicBezTo>
                      <a:cubicBezTo>
                        <a:pt x="1461363" y="296424"/>
                        <a:pt x="1404072" y="318539"/>
                        <a:pt x="1389972" y="329967"/>
                      </a:cubicBezTo>
                      <a:cubicBezTo>
                        <a:pt x="1375872" y="341396"/>
                        <a:pt x="1355538" y="333529"/>
                        <a:pt x="1341439" y="341396"/>
                      </a:cubicBezTo>
                      <a:cubicBezTo>
                        <a:pt x="1327338" y="349411"/>
                        <a:pt x="1297357" y="356386"/>
                        <a:pt x="1282366" y="346739"/>
                      </a:cubicBezTo>
                      <a:cubicBezTo>
                        <a:pt x="1267376" y="337092"/>
                        <a:pt x="1249713" y="358168"/>
                        <a:pt x="1238285" y="357277"/>
                      </a:cubicBezTo>
                      <a:cubicBezTo>
                        <a:pt x="1226857" y="356386"/>
                        <a:pt x="1213647" y="368706"/>
                        <a:pt x="1201180" y="367815"/>
                      </a:cubicBezTo>
                      <a:cubicBezTo>
                        <a:pt x="1188860" y="366924"/>
                        <a:pt x="1164074" y="377462"/>
                        <a:pt x="1162293" y="384587"/>
                      </a:cubicBezTo>
                      <a:cubicBezTo>
                        <a:pt x="1160512" y="391711"/>
                        <a:pt x="1139287" y="389930"/>
                        <a:pt x="1139287" y="398687"/>
                      </a:cubicBezTo>
                      <a:cubicBezTo>
                        <a:pt x="1139287" y="407444"/>
                        <a:pt x="1122516" y="415458"/>
                        <a:pt x="1113611" y="407444"/>
                      </a:cubicBezTo>
                      <a:cubicBezTo>
                        <a:pt x="1104854" y="399577"/>
                        <a:pt x="1094167" y="416349"/>
                        <a:pt x="1106635" y="427778"/>
                      </a:cubicBezTo>
                      <a:cubicBezTo>
                        <a:pt x="1118954" y="439206"/>
                        <a:pt x="1083778" y="440097"/>
                        <a:pt x="1089863" y="447221"/>
                      </a:cubicBezTo>
                      <a:cubicBezTo>
                        <a:pt x="1096096" y="454345"/>
                        <a:pt x="1076653" y="458649"/>
                        <a:pt x="1081106" y="466664"/>
                      </a:cubicBezTo>
                      <a:cubicBezTo>
                        <a:pt x="1085559" y="474679"/>
                        <a:pt x="1068787" y="477202"/>
                        <a:pt x="1055578" y="479874"/>
                      </a:cubicBezTo>
                      <a:cubicBezTo>
                        <a:pt x="1042368" y="482545"/>
                        <a:pt x="1035244" y="500208"/>
                        <a:pt x="1052016" y="501098"/>
                      </a:cubicBezTo>
                      <a:cubicBezTo>
                        <a:pt x="1068787" y="501989"/>
                        <a:pt x="1042368" y="504660"/>
                        <a:pt x="1044149" y="517870"/>
                      </a:cubicBezTo>
                      <a:cubicBezTo>
                        <a:pt x="1045930" y="531079"/>
                        <a:pt x="1016839" y="522322"/>
                        <a:pt x="1017730" y="531079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4" name="Freeform: Shape 2893">
                  <a:extLst>
                    <a:ext uri="{FF2B5EF4-FFF2-40B4-BE49-F238E27FC236}">
                      <a16:creationId xmlns:a16="http://schemas.microsoft.com/office/drawing/2014/main" id="{2BB18CF8-079B-BC2C-7467-7AB38F66874F}"/>
                    </a:ext>
                  </a:extLst>
                </p:cNvPr>
                <p:cNvSpPr/>
                <p:nvPr/>
              </p:nvSpPr>
              <p:spPr>
                <a:xfrm>
                  <a:off x="6341044" y="1471897"/>
                  <a:ext cx="5095612" cy="1948679"/>
                </a:xfrm>
                <a:custGeom>
                  <a:avLst/>
                  <a:gdLst>
                    <a:gd name="connsiteX0" fmla="*/ 77179 w 5095612"/>
                    <a:gd name="connsiteY0" fmla="*/ 1410183 h 1948679"/>
                    <a:gd name="connsiteX1" fmla="*/ 59369 w 5095612"/>
                    <a:gd name="connsiteY1" fmla="*/ 1403504 h 1948679"/>
                    <a:gd name="connsiteX2" fmla="*/ 41261 w 5095612"/>
                    <a:gd name="connsiteY2" fmla="*/ 1401872 h 1948679"/>
                    <a:gd name="connsiteX3" fmla="*/ 45862 w 5095612"/>
                    <a:gd name="connsiteY3" fmla="*/ 1406324 h 1948679"/>
                    <a:gd name="connsiteX4" fmla="*/ 36215 w 5095612"/>
                    <a:gd name="connsiteY4" fmla="*/ 1422651 h 1948679"/>
                    <a:gd name="connsiteX5" fmla="*/ 22115 w 5095612"/>
                    <a:gd name="connsiteY5" fmla="*/ 1422651 h 1948679"/>
                    <a:gd name="connsiteX6" fmla="*/ 1781 w 5095612"/>
                    <a:gd name="connsiteY6" fmla="*/ 1423987 h 1948679"/>
                    <a:gd name="connsiteX7" fmla="*/ 0 w 5095612"/>
                    <a:gd name="connsiteY7" fmla="*/ 1431111 h 1948679"/>
                    <a:gd name="connsiteX8" fmla="*/ 15139 w 5095612"/>
                    <a:gd name="connsiteY8" fmla="*/ 1436602 h 1948679"/>
                    <a:gd name="connsiteX9" fmla="*/ 92764 w 5095612"/>
                    <a:gd name="connsiteY9" fmla="*/ 1439868 h 1948679"/>
                    <a:gd name="connsiteX10" fmla="*/ 93802 w 5095612"/>
                    <a:gd name="connsiteY10" fmla="*/ 1419979 h 1948679"/>
                    <a:gd name="connsiteX11" fmla="*/ 77328 w 5095612"/>
                    <a:gd name="connsiteY11" fmla="*/ 1410035 h 1948679"/>
                    <a:gd name="connsiteX12" fmla="*/ 1354054 w 5095612"/>
                    <a:gd name="connsiteY12" fmla="*/ 51231 h 1948679"/>
                    <a:gd name="connsiteX13" fmla="*/ 1369045 w 5095612"/>
                    <a:gd name="connsiteY13" fmla="*/ 25702 h 1948679"/>
                    <a:gd name="connsiteX14" fmla="*/ 1339954 w 5095612"/>
                    <a:gd name="connsiteY14" fmla="*/ 35350 h 1948679"/>
                    <a:gd name="connsiteX15" fmla="*/ 1304630 w 5095612"/>
                    <a:gd name="connsiteY15" fmla="*/ 48559 h 1948679"/>
                    <a:gd name="connsiteX16" fmla="*/ 1354054 w 5095612"/>
                    <a:gd name="connsiteY16" fmla="*/ 51231 h 1948679"/>
                    <a:gd name="connsiteX17" fmla="*/ 1524294 w 5095612"/>
                    <a:gd name="connsiteY17" fmla="*/ 541766 h 1948679"/>
                    <a:gd name="connsiteX18" fmla="*/ 1570157 w 5095612"/>
                    <a:gd name="connsiteY18" fmla="*/ 531228 h 1948679"/>
                    <a:gd name="connsiteX19" fmla="*/ 1537504 w 5095612"/>
                    <a:gd name="connsiteY19" fmla="*/ 518018 h 1948679"/>
                    <a:gd name="connsiteX20" fmla="*/ 1524294 w 5095612"/>
                    <a:gd name="connsiteY20" fmla="*/ 541766 h 1948679"/>
                    <a:gd name="connsiteX21" fmla="*/ 2176313 w 5095612"/>
                    <a:gd name="connsiteY21" fmla="*/ 90859 h 1948679"/>
                    <a:gd name="connsiteX22" fmla="*/ 2169188 w 5095612"/>
                    <a:gd name="connsiteY22" fmla="*/ 102288 h 1948679"/>
                    <a:gd name="connsiteX23" fmla="*/ 2147963 w 5095612"/>
                    <a:gd name="connsiteY23" fmla="*/ 112826 h 1948679"/>
                    <a:gd name="connsiteX24" fmla="*/ 2174383 w 5095612"/>
                    <a:gd name="connsiteY24" fmla="*/ 130488 h 1948679"/>
                    <a:gd name="connsiteX25" fmla="*/ 2209708 w 5095612"/>
                    <a:gd name="connsiteY25" fmla="*/ 109264 h 1948679"/>
                    <a:gd name="connsiteX26" fmla="*/ 2291784 w 5095612"/>
                    <a:gd name="connsiteY26" fmla="*/ 84477 h 1948679"/>
                    <a:gd name="connsiteX27" fmla="*/ 2299651 w 5095612"/>
                    <a:gd name="connsiteY27" fmla="*/ 59839 h 1948679"/>
                    <a:gd name="connsiteX28" fmla="*/ 2287332 w 5095612"/>
                    <a:gd name="connsiteY28" fmla="*/ 45739 h 1948679"/>
                    <a:gd name="connsiteX29" fmla="*/ 2265366 w 5095612"/>
                    <a:gd name="connsiteY29" fmla="*/ 14867 h 1948679"/>
                    <a:gd name="connsiteX30" fmla="*/ 2222174 w 5095612"/>
                    <a:gd name="connsiteY30" fmla="*/ 29858 h 1948679"/>
                    <a:gd name="connsiteX31" fmla="*/ 2188631 w 5095612"/>
                    <a:gd name="connsiteY31" fmla="*/ 50192 h 1948679"/>
                    <a:gd name="connsiteX32" fmla="*/ 2175422 w 5095612"/>
                    <a:gd name="connsiteY32" fmla="*/ 70526 h 1948679"/>
                    <a:gd name="connsiteX33" fmla="*/ 2176313 w 5095612"/>
                    <a:gd name="connsiteY33" fmla="*/ 90859 h 1948679"/>
                    <a:gd name="connsiteX34" fmla="*/ 2223065 w 5095612"/>
                    <a:gd name="connsiteY34" fmla="*/ 115646 h 1948679"/>
                    <a:gd name="connsiteX35" fmla="*/ 2202731 w 5095612"/>
                    <a:gd name="connsiteY35" fmla="*/ 142065 h 1948679"/>
                    <a:gd name="connsiteX36" fmla="*/ 2224846 w 5095612"/>
                    <a:gd name="connsiteY36" fmla="*/ 148150 h 1948679"/>
                    <a:gd name="connsiteX37" fmla="*/ 2253937 w 5095612"/>
                    <a:gd name="connsiteY37" fmla="*/ 168484 h 1948679"/>
                    <a:gd name="connsiteX38" fmla="*/ 2338686 w 5095612"/>
                    <a:gd name="connsiteY38" fmla="*/ 186146 h 1948679"/>
                    <a:gd name="connsiteX39" fmla="*/ 2359020 w 5095612"/>
                    <a:gd name="connsiteY39" fmla="*/ 164031 h 1948679"/>
                    <a:gd name="connsiteX40" fmla="*/ 2372230 w 5095612"/>
                    <a:gd name="connsiteY40" fmla="*/ 130488 h 1948679"/>
                    <a:gd name="connsiteX41" fmla="*/ 2328148 w 5095612"/>
                    <a:gd name="connsiteY41" fmla="*/ 111045 h 1948679"/>
                    <a:gd name="connsiteX42" fmla="*/ 2306033 w 5095612"/>
                    <a:gd name="connsiteY42" fmla="*/ 97835 h 1948679"/>
                    <a:gd name="connsiteX43" fmla="*/ 2223065 w 5095612"/>
                    <a:gd name="connsiteY43" fmla="*/ 115497 h 1948679"/>
                    <a:gd name="connsiteX44" fmla="*/ 1781806 w 5095612"/>
                    <a:gd name="connsiteY44" fmla="*/ 555124 h 1948679"/>
                    <a:gd name="connsiteX45" fmla="*/ 1804664 w 5095612"/>
                    <a:gd name="connsiteY45" fmla="*/ 545476 h 1948679"/>
                    <a:gd name="connsiteX46" fmla="*/ 1781806 w 5095612"/>
                    <a:gd name="connsiteY46" fmla="*/ 555124 h 1948679"/>
                    <a:gd name="connsiteX47" fmla="*/ 2153307 w 5095612"/>
                    <a:gd name="connsiteY47" fmla="*/ 28374 h 1948679"/>
                    <a:gd name="connsiteX48" fmla="*/ 2113529 w 5095612"/>
                    <a:gd name="connsiteY48" fmla="*/ 33717 h 1948679"/>
                    <a:gd name="connsiteX49" fmla="*/ 2153307 w 5095612"/>
                    <a:gd name="connsiteY49" fmla="*/ 28374 h 1948679"/>
                    <a:gd name="connsiteX50" fmla="*/ 4750099 w 5095612"/>
                    <a:gd name="connsiteY50" fmla="*/ 668073 h 1948679"/>
                    <a:gd name="connsiteX51" fmla="*/ 4792400 w 5095612"/>
                    <a:gd name="connsiteY51" fmla="*/ 667182 h 1948679"/>
                    <a:gd name="connsiteX52" fmla="*/ 4855033 w 5095612"/>
                    <a:gd name="connsiteY52" fmla="*/ 660058 h 1948679"/>
                    <a:gd name="connsiteX53" fmla="*/ 4822380 w 5095612"/>
                    <a:gd name="connsiteY53" fmla="*/ 634529 h 1948679"/>
                    <a:gd name="connsiteX54" fmla="*/ 4749950 w 5095612"/>
                    <a:gd name="connsiteY54" fmla="*/ 668073 h 1948679"/>
                    <a:gd name="connsiteX55" fmla="*/ 2359762 w 5095612"/>
                    <a:gd name="connsiteY55" fmla="*/ 240172 h 1948679"/>
                    <a:gd name="connsiteX56" fmla="*/ 2438277 w 5095612"/>
                    <a:gd name="connsiteY56" fmla="*/ 232157 h 1948679"/>
                    <a:gd name="connsiteX57" fmla="*/ 2541579 w 5095612"/>
                    <a:gd name="connsiteY57" fmla="*/ 197723 h 1948679"/>
                    <a:gd name="connsiteX58" fmla="*/ 2502693 w 5095612"/>
                    <a:gd name="connsiteY58" fmla="*/ 172195 h 1948679"/>
                    <a:gd name="connsiteX59" fmla="*/ 2459501 w 5095612"/>
                    <a:gd name="connsiteY59" fmla="*/ 180952 h 1948679"/>
                    <a:gd name="connsiteX60" fmla="*/ 2463064 w 5095612"/>
                    <a:gd name="connsiteY60" fmla="*/ 165070 h 1948679"/>
                    <a:gd name="connsiteX61" fmla="*/ 2445402 w 5095612"/>
                    <a:gd name="connsiteY61" fmla="*/ 145627 h 1948679"/>
                    <a:gd name="connsiteX62" fmla="*/ 2413639 w 5095612"/>
                    <a:gd name="connsiteY62" fmla="*/ 157056 h 1948679"/>
                    <a:gd name="connsiteX63" fmla="*/ 2403101 w 5095612"/>
                    <a:gd name="connsiteY63" fmla="*/ 180803 h 1948679"/>
                    <a:gd name="connsiteX64" fmla="*/ 2380986 w 5095612"/>
                    <a:gd name="connsiteY64" fmla="*/ 197575 h 1948679"/>
                    <a:gd name="connsiteX65" fmla="*/ 2359762 w 5095612"/>
                    <a:gd name="connsiteY65" fmla="*/ 239875 h 1948679"/>
                    <a:gd name="connsiteX66" fmla="*/ 3498011 w 5095612"/>
                    <a:gd name="connsiteY66" fmla="*/ 421989 h 1948679"/>
                    <a:gd name="connsiteX67" fmla="*/ 3521758 w 5095612"/>
                    <a:gd name="connsiteY67" fmla="*/ 441432 h 1948679"/>
                    <a:gd name="connsiteX68" fmla="*/ 3565840 w 5095612"/>
                    <a:gd name="connsiteY68" fmla="*/ 434308 h 1948679"/>
                    <a:gd name="connsiteX69" fmla="*/ 3594039 w 5095612"/>
                    <a:gd name="connsiteY69" fmla="*/ 439651 h 1948679"/>
                    <a:gd name="connsiteX70" fmla="*/ 3647026 w 5095612"/>
                    <a:gd name="connsiteY70" fmla="*/ 434308 h 1948679"/>
                    <a:gd name="connsiteX71" fmla="*/ 3644355 w 5095612"/>
                    <a:gd name="connsiteY71" fmla="*/ 399874 h 1948679"/>
                    <a:gd name="connsiteX72" fmla="*/ 3660236 w 5095612"/>
                    <a:gd name="connsiteY72" fmla="*/ 405217 h 1948679"/>
                    <a:gd name="connsiteX73" fmla="*/ 3699122 w 5095612"/>
                    <a:gd name="connsiteY73" fmla="*/ 432527 h 1948679"/>
                    <a:gd name="connsiteX74" fmla="*/ 3720347 w 5095612"/>
                    <a:gd name="connsiteY74" fmla="*/ 406998 h 1948679"/>
                    <a:gd name="connsiteX75" fmla="*/ 3712332 w 5095612"/>
                    <a:gd name="connsiteY75" fmla="*/ 381321 h 1948679"/>
                    <a:gd name="connsiteX76" fmla="*/ 3647917 w 5095612"/>
                    <a:gd name="connsiteY76" fmla="*/ 369002 h 1948679"/>
                    <a:gd name="connsiteX77" fmla="*/ 3605617 w 5095612"/>
                    <a:gd name="connsiteY77" fmla="*/ 379540 h 1948679"/>
                    <a:gd name="connsiteX78" fmla="*/ 3548326 w 5095612"/>
                    <a:gd name="connsiteY78" fmla="*/ 352231 h 1948679"/>
                    <a:gd name="connsiteX79" fmla="*/ 3498011 w 5095612"/>
                    <a:gd name="connsiteY79" fmla="*/ 421989 h 1948679"/>
                    <a:gd name="connsiteX80" fmla="*/ 3682351 w 5095612"/>
                    <a:gd name="connsiteY80" fmla="*/ 534938 h 1948679"/>
                    <a:gd name="connsiteX81" fmla="*/ 3643464 w 5095612"/>
                    <a:gd name="connsiteY81" fmla="*/ 497833 h 1948679"/>
                    <a:gd name="connsiteX82" fmla="*/ 3594039 w 5095612"/>
                    <a:gd name="connsiteY82" fmla="*/ 520838 h 1948679"/>
                    <a:gd name="connsiteX83" fmla="*/ 3682351 w 5095612"/>
                    <a:gd name="connsiteY83" fmla="*/ 534938 h 1948679"/>
                    <a:gd name="connsiteX84" fmla="*/ 3611702 w 5095612"/>
                    <a:gd name="connsiteY84" fmla="*/ 476757 h 1948679"/>
                    <a:gd name="connsiteX85" fmla="*/ 3583502 w 5095612"/>
                    <a:gd name="connsiteY85" fmla="*/ 488185 h 1948679"/>
                    <a:gd name="connsiteX86" fmla="*/ 3611702 w 5095612"/>
                    <a:gd name="connsiteY86" fmla="*/ 476757 h 1948679"/>
                    <a:gd name="connsiteX87" fmla="*/ 3765170 w 5095612"/>
                    <a:gd name="connsiteY87" fmla="*/ 421099 h 1948679"/>
                    <a:gd name="connsiteX88" fmla="*/ 3837600 w 5095612"/>
                    <a:gd name="connsiteY88" fmla="*/ 445885 h 1948679"/>
                    <a:gd name="connsiteX89" fmla="*/ 3909140 w 5095612"/>
                    <a:gd name="connsiteY89" fmla="*/ 431785 h 1948679"/>
                    <a:gd name="connsiteX90" fmla="*/ 3860606 w 5095612"/>
                    <a:gd name="connsiteY90" fmla="*/ 416794 h 1948679"/>
                    <a:gd name="connsiteX91" fmla="*/ 3826172 w 5095612"/>
                    <a:gd name="connsiteY91" fmla="*/ 409670 h 1948679"/>
                    <a:gd name="connsiteX92" fmla="*/ 3785504 w 5095612"/>
                    <a:gd name="connsiteY92" fmla="*/ 400765 h 1948679"/>
                    <a:gd name="connsiteX93" fmla="*/ 3765170 w 5095612"/>
                    <a:gd name="connsiteY93" fmla="*/ 421099 h 1948679"/>
                    <a:gd name="connsiteX94" fmla="*/ 817508 w 5095612"/>
                    <a:gd name="connsiteY94" fmla="*/ 62659 h 1948679"/>
                    <a:gd name="connsiteX95" fmla="*/ 867824 w 5095612"/>
                    <a:gd name="connsiteY95" fmla="*/ 52863 h 1948679"/>
                    <a:gd name="connsiteX96" fmla="*/ 814837 w 5095612"/>
                    <a:gd name="connsiteY96" fmla="*/ 49301 h 1948679"/>
                    <a:gd name="connsiteX97" fmla="*/ 768975 w 5095612"/>
                    <a:gd name="connsiteY97" fmla="*/ 60730 h 1948679"/>
                    <a:gd name="connsiteX98" fmla="*/ 817508 w 5095612"/>
                    <a:gd name="connsiteY98" fmla="*/ 62511 h 1948679"/>
                    <a:gd name="connsiteX99" fmla="*/ 3675375 w 5095612"/>
                    <a:gd name="connsiteY99" fmla="*/ 1553856 h 1948679"/>
                    <a:gd name="connsiteX100" fmla="*/ 3671813 w 5095612"/>
                    <a:gd name="connsiteY100" fmla="*/ 1490331 h 1948679"/>
                    <a:gd name="connsiteX101" fmla="*/ 3652370 w 5095612"/>
                    <a:gd name="connsiteY101" fmla="*/ 1455007 h 1948679"/>
                    <a:gd name="connsiteX102" fmla="*/ 3638270 w 5095612"/>
                    <a:gd name="connsiteY102" fmla="*/ 1485878 h 1948679"/>
                    <a:gd name="connsiteX103" fmla="*/ 3632035 w 5095612"/>
                    <a:gd name="connsiteY103" fmla="*/ 1518531 h 1948679"/>
                    <a:gd name="connsiteX104" fmla="*/ 3641683 w 5095612"/>
                    <a:gd name="connsiteY104" fmla="*/ 1577603 h 1948679"/>
                    <a:gd name="connsiteX105" fmla="*/ 3639012 w 5095612"/>
                    <a:gd name="connsiteY105" fmla="*/ 1692334 h 1948679"/>
                    <a:gd name="connsiteX106" fmla="*/ 3633669 w 5095612"/>
                    <a:gd name="connsiteY106" fmla="*/ 1776192 h 1948679"/>
                    <a:gd name="connsiteX107" fmla="*/ 3653112 w 5095612"/>
                    <a:gd name="connsiteY107" fmla="*/ 1756749 h 1948679"/>
                    <a:gd name="connsiteX108" fmla="*/ 3678640 w 5095612"/>
                    <a:gd name="connsiteY108" fmla="*/ 1778864 h 1948679"/>
                    <a:gd name="connsiteX109" fmla="*/ 3673297 w 5095612"/>
                    <a:gd name="connsiteY109" fmla="*/ 1752445 h 1948679"/>
                    <a:gd name="connsiteX110" fmla="*/ 3652963 w 5095612"/>
                    <a:gd name="connsiteY110" fmla="*/ 1717120 h 1948679"/>
                    <a:gd name="connsiteX111" fmla="*/ 3661868 w 5095612"/>
                    <a:gd name="connsiteY111" fmla="*/ 1668586 h 1948679"/>
                    <a:gd name="connsiteX112" fmla="*/ 3697193 w 5095612"/>
                    <a:gd name="connsiteY112" fmla="*/ 1665024 h 1948679"/>
                    <a:gd name="connsiteX113" fmla="*/ 3706841 w 5095612"/>
                    <a:gd name="connsiteY113" fmla="*/ 1659681 h 1948679"/>
                    <a:gd name="connsiteX114" fmla="*/ 3675078 w 5095612"/>
                    <a:gd name="connsiteY114" fmla="*/ 1553856 h 1948679"/>
                    <a:gd name="connsiteX115" fmla="*/ 900476 w 5095612"/>
                    <a:gd name="connsiteY115" fmla="*/ 54644 h 1948679"/>
                    <a:gd name="connsiteX116" fmla="*/ 859957 w 5095612"/>
                    <a:gd name="connsiteY116" fmla="*/ 69635 h 1948679"/>
                    <a:gd name="connsiteX117" fmla="*/ 831757 w 5095612"/>
                    <a:gd name="connsiteY117" fmla="*/ 85516 h 1948679"/>
                    <a:gd name="connsiteX118" fmla="*/ 881182 w 5095612"/>
                    <a:gd name="connsiteY118" fmla="*/ 88188 h 1948679"/>
                    <a:gd name="connsiteX119" fmla="*/ 905077 w 5095612"/>
                    <a:gd name="connsiteY119" fmla="*/ 79282 h 1948679"/>
                    <a:gd name="connsiteX120" fmla="*/ 940402 w 5095612"/>
                    <a:gd name="connsiteY120" fmla="*/ 60730 h 1948679"/>
                    <a:gd name="connsiteX121" fmla="*/ 942183 w 5095612"/>
                    <a:gd name="connsiteY121" fmla="*/ 39505 h 1948679"/>
                    <a:gd name="connsiteX122" fmla="*/ 900773 w 5095612"/>
                    <a:gd name="connsiteY122" fmla="*/ 54496 h 1948679"/>
                    <a:gd name="connsiteX123" fmla="*/ 862480 w 5095612"/>
                    <a:gd name="connsiteY123" fmla="*/ 767516 h 1948679"/>
                    <a:gd name="connsiteX124" fmla="*/ 918139 w 5095612"/>
                    <a:gd name="connsiteY124" fmla="*/ 756087 h 1948679"/>
                    <a:gd name="connsiteX125" fmla="*/ 891719 w 5095612"/>
                    <a:gd name="connsiteY125" fmla="*/ 736644 h 1948679"/>
                    <a:gd name="connsiteX126" fmla="*/ 862629 w 5095612"/>
                    <a:gd name="connsiteY126" fmla="*/ 767516 h 1948679"/>
                    <a:gd name="connsiteX127" fmla="*/ 5089392 w 5095612"/>
                    <a:gd name="connsiteY127" fmla="*/ 918016 h 1948679"/>
                    <a:gd name="connsiteX128" fmla="*/ 5045311 w 5095612"/>
                    <a:gd name="connsiteY128" fmla="*/ 886699 h 1948679"/>
                    <a:gd name="connsiteX129" fmla="*/ 5004346 w 5095612"/>
                    <a:gd name="connsiteY129" fmla="*/ 877051 h 1948679"/>
                    <a:gd name="connsiteX130" fmla="*/ 4990691 w 5095612"/>
                    <a:gd name="connsiteY130" fmla="*/ 870075 h 1948679"/>
                    <a:gd name="connsiteX131" fmla="*/ 4951805 w 5095612"/>
                    <a:gd name="connsiteY131" fmla="*/ 869630 h 1948679"/>
                    <a:gd name="connsiteX132" fmla="*/ 4965459 w 5095612"/>
                    <a:gd name="connsiteY132" fmla="*/ 883285 h 1948679"/>
                    <a:gd name="connsiteX133" fmla="*/ 4961007 w 5095612"/>
                    <a:gd name="connsiteY133" fmla="*/ 902283 h 1948679"/>
                    <a:gd name="connsiteX134" fmla="*/ 4942009 w 5095612"/>
                    <a:gd name="connsiteY134" fmla="*/ 893971 h 1948679"/>
                    <a:gd name="connsiteX135" fmla="*/ 4940673 w 5095612"/>
                    <a:gd name="connsiteY135" fmla="*/ 863545 h 1948679"/>
                    <a:gd name="connsiteX136" fmla="*/ 4929244 w 5095612"/>
                    <a:gd name="connsiteY136" fmla="*/ 847664 h 1948679"/>
                    <a:gd name="connsiteX137" fmla="*/ 4871508 w 5095612"/>
                    <a:gd name="connsiteY137" fmla="*/ 813675 h 1948679"/>
                    <a:gd name="connsiteX138" fmla="*/ 4827427 w 5095612"/>
                    <a:gd name="connsiteY138" fmla="*/ 791560 h 1948679"/>
                    <a:gd name="connsiteX139" fmla="*/ 4780229 w 5095612"/>
                    <a:gd name="connsiteY139" fmla="*/ 769890 h 1948679"/>
                    <a:gd name="connsiteX140" fmla="*/ 4696816 w 5095612"/>
                    <a:gd name="connsiteY140" fmla="*/ 735456 h 1948679"/>
                    <a:gd name="connsiteX141" fmla="*/ 4669506 w 5095612"/>
                    <a:gd name="connsiteY141" fmla="*/ 724028 h 1948679"/>
                    <a:gd name="connsiteX142" fmla="*/ 4599303 w 5095612"/>
                    <a:gd name="connsiteY142" fmla="*/ 721356 h 1948679"/>
                    <a:gd name="connsiteX143" fmla="*/ 4571992 w 5095612"/>
                    <a:gd name="connsiteY143" fmla="*/ 725809 h 1948679"/>
                    <a:gd name="connsiteX144" fmla="*/ 4503124 w 5095612"/>
                    <a:gd name="connsiteY144" fmla="*/ 709928 h 1948679"/>
                    <a:gd name="connsiteX145" fmla="*/ 4493478 w 5095612"/>
                    <a:gd name="connsiteY145" fmla="*/ 728926 h 1948679"/>
                    <a:gd name="connsiteX146" fmla="*/ 4508023 w 5095612"/>
                    <a:gd name="connsiteY146" fmla="*/ 752822 h 1948679"/>
                    <a:gd name="connsiteX147" fmla="*/ 4500453 w 5095612"/>
                    <a:gd name="connsiteY147" fmla="*/ 781913 h 1948679"/>
                    <a:gd name="connsiteX148" fmla="*/ 4459488 w 5095612"/>
                    <a:gd name="connsiteY148" fmla="*/ 766477 h 1948679"/>
                    <a:gd name="connsiteX149" fmla="*/ 4430398 w 5095612"/>
                    <a:gd name="connsiteY149" fmla="*/ 747479 h 1948679"/>
                    <a:gd name="connsiteX150" fmla="*/ 4444498 w 5095612"/>
                    <a:gd name="connsiteY150" fmla="*/ 739612 h 1948679"/>
                    <a:gd name="connsiteX151" fmla="*/ 4466613 w 5095612"/>
                    <a:gd name="connsiteY151" fmla="*/ 731301 h 1948679"/>
                    <a:gd name="connsiteX152" fmla="*/ 4429062 w 5095612"/>
                    <a:gd name="connsiteY152" fmla="*/ 715865 h 1948679"/>
                    <a:gd name="connsiteX153" fmla="*/ 4393737 w 5095612"/>
                    <a:gd name="connsiteY153" fmla="*/ 743620 h 1948679"/>
                    <a:gd name="connsiteX154" fmla="*/ 4319230 w 5095612"/>
                    <a:gd name="connsiteY154" fmla="*/ 735308 h 1948679"/>
                    <a:gd name="connsiteX155" fmla="*/ 4229287 w 5095612"/>
                    <a:gd name="connsiteY155" fmla="*/ 740651 h 1948679"/>
                    <a:gd name="connsiteX156" fmla="*/ 4223052 w 5095612"/>
                    <a:gd name="connsiteY156" fmla="*/ 768406 h 1948679"/>
                    <a:gd name="connsiteX157" fmla="*/ 4215186 w 5095612"/>
                    <a:gd name="connsiteY157" fmla="*/ 739761 h 1948679"/>
                    <a:gd name="connsiteX158" fmla="*/ 4192181 w 5095612"/>
                    <a:gd name="connsiteY158" fmla="*/ 731449 h 1948679"/>
                    <a:gd name="connsiteX159" fmla="*/ 4176300 w 5095612"/>
                    <a:gd name="connsiteY159" fmla="*/ 725215 h 1948679"/>
                    <a:gd name="connsiteX160" fmla="*/ 4181643 w 5095612"/>
                    <a:gd name="connsiteY160" fmla="*/ 706217 h 1948679"/>
                    <a:gd name="connsiteX161" fmla="*/ 4133108 w 5095612"/>
                    <a:gd name="connsiteY161" fmla="*/ 663917 h 1948679"/>
                    <a:gd name="connsiteX162" fmla="*/ 4020159 w 5095612"/>
                    <a:gd name="connsiteY162" fmla="*/ 664362 h 1948679"/>
                    <a:gd name="connsiteX163" fmla="*/ 3950401 w 5095612"/>
                    <a:gd name="connsiteY163" fmla="*/ 668370 h 1948679"/>
                    <a:gd name="connsiteX164" fmla="*/ 3942386 w 5095612"/>
                    <a:gd name="connsiteY164" fmla="*/ 653824 h 1948679"/>
                    <a:gd name="connsiteX165" fmla="*/ 3904835 w 5095612"/>
                    <a:gd name="connsiteY165" fmla="*/ 642841 h 1948679"/>
                    <a:gd name="connsiteX166" fmla="*/ 3893407 w 5095612"/>
                    <a:gd name="connsiteY166" fmla="*/ 637943 h 1948679"/>
                    <a:gd name="connsiteX167" fmla="*/ 3855856 w 5095612"/>
                    <a:gd name="connsiteY167" fmla="*/ 625624 h 1948679"/>
                    <a:gd name="connsiteX168" fmla="*/ 3852740 w 5095612"/>
                    <a:gd name="connsiteY168" fmla="*/ 615977 h 1948679"/>
                    <a:gd name="connsiteX169" fmla="*/ 3876932 w 5095612"/>
                    <a:gd name="connsiteY169" fmla="*/ 604548 h 1948679"/>
                    <a:gd name="connsiteX170" fmla="*/ 3780754 w 5095612"/>
                    <a:gd name="connsiteY170" fmla="*/ 588667 h 1948679"/>
                    <a:gd name="connsiteX171" fmla="*/ 3763092 w 5095612"/>
                    <a:gd name="connsiteY171" fmla="*/ 617758 h 1948679"/>
                    <a:gd name="connsiteX172" fmla="*/ 3731330 w 5095612"/>
                    <a:gd name="connsiteY172" fmla="*/ 615086 h 1948679"/>
                    <a:gd name="connsiteX173" fmla="*/ 3754781 w 5095612"/>
                    <a:gd name="connsiteY173" fmla="*/ 600541 h 1948679"/>
                    <a:gd name="connsiteX174" fmla="*/ 3721237 w 5095612"/>
                    <a:gd name="connsiteY174" fmla="*/ 590448 h 1948679"/>
                    <a:gd name="connsiteX175" fmla="*/ 3738009 w 5095612"/>
                    <a:gd name="connsiteY175" fmla="*/ 582433 h 1948679"/>
                    <a:gd name="connsiteX176" fmla="*/ 3767990 w 5095612"/>
                    <a:gd name="connsiteY176" fmla="*/ 582433 h 1948679"/>
                    <a:gd name="connsiteX177" fmla="*/ 3739345 w 5095612"/>
                    <a:gd name="connsiteY177" fmla="*/ 573528 h 1948679"/>
                    <a:gd name="connsiteX178" fmla="*/ 3656377 w 5095612"/>
                    <a:gd name="connsiteY178" fmla="*/ 562545 h 1948679"/>
                    <a:gd name="connsiteX179" fmla="*/ 3611405 w 5095612"/>
                    <a:gd name="connsiteY179" fmla="*/ 553343 h 1948679"/>
                    <a:gd name="connsiteX180" fmla="*/ 3604726 w 5095612"/>
                    <a:gd name="connsiteY180" fmla="*/ 566997 h 1948679"/>
                    <a:gd name="connsiteX181" fmla="*/ 3578307 w 5095612"/>
                    <a:gd name="connsiteY181" fmla="*/ 576200 h 1948679"/>
                    <a:gd name="connsiteX182" fmla="*/ 3550997 w 5095612"/>
                    <a:gd name="connsiteY182" fmla="*/ 594752 h 1948679"/>
                    <a:gd name="connsiteX183" fmla="*/ 3574745 w 5095612"/>
                    <a:gd name="connsiteY183" fmla="*/ 595198 h 1948679"/>
                    <a:gd name="connsiteX184" fmla="*/ 3566730 w 5095612"/>
                    <a:gd name="connsiteY184" fmla="*/ 611079 h 1948679"/>
                    <a:gd name="connsiteX185" fmla="*/ 3575932 w 5095612"/>
                    <a:gd name="connsiteY185" fmla="*/ 631413 h 1948679"/>
                    <a:gd name="connsiteX186" fmla="*/ 3551739 w 5095612"/>
                    <a:gd name="connsiteY186" fmla="*/ 631413 h 1948679"/>
                    <a:gd name="connsiteX187" fmla="*/ 3523539 w 5095612"/>
                    <a:gd name="connsiteY187" fmla="*/ 629632 h 1948679"/>
                    <a:gd name="connsiteX188" fmla="*/ 3515227 w 5095612"/>
                    <a:gd name="connsiteY188" fmla="*/ 636311 h 1948679"/>
                    <a:gd name="connsiteX189" fmla="*/ 3515227 w 5095612"/>
                    <a:gd name="connsiteY189" fmla="*/ 648184 h 1948679"/>
                    <a:gd name="connsiteX190" fmla="*/ 3491480 w 5095612"/>
                    <a:gd name="connsiteY190" fmla="*/ 634084 h 1948679"/>
                    <a:gd name="connsiteX191" fmla="*/ 3445617 w 5095612"/>
                    <a:gd name="connsiteY191" fmla="*/ 626069 h 1948679"/>
                    <a:gd name="connsiteX192" fmla="*/ 3411184 w 5095612"/>
                    <a:gd name="connsiteY192" fmla="*/ 637498 h 1948679"/>
                    <a:gd name="connsiteX193" fmla="*/ 3366212 w 5095612"/>
                    <a:gd name="connsiteY193" fmla="*/ 620281 h 1948679"/>
                    <a:gd name="connsiteX194" fmla="*/ 3349440 w 5095612"/>
                    <a:gd name="connsiteY194" fmla="*/ 618945 h 1948679"/>
                    <a:gd name="connsiteX195" fmla="*/ 3333114 w 5095612"/>
                    <a:gd name="connsiteY195" fmla="*/ 649817 h 1948679"/>
                    <a:gd name="connsiteX196" fmla="*/ 3314116 w 5095612"/>
                    <a:gd name="connsiteY196" fmla="*/ 672822 h 1948679"/>
                    <a:gd name="connsiteX197" fmla="*/ 3295563 w 5095612"/>
                    <a:gd name="connsiteY197" fmla="*/ 667034 h 1948679"/>
                    <a:gd name="connsiteX198" fmla="*/ 3251036 w 5095612"/>
                    <a:gd name="connsiteY198" fmla="*/ 626960 h 1948679"/>
                    <a:gd name="connsiteX199" fmla="*/ 3223727 w 5095612"/>
                    <a:gd name="connsiteY199" fmla="*/ 596533 h 1948679"/>
                    <a:gd name="connsiteX200" fmla="*/ 3235601 w 5095612"/>
                    <a:gd name="connsiteY200" fmla="*/ 596979 h 1948679"/>
                    <a:gd name="connsiteX201" fmla="*/ 3257270 w 5095612"/>
                    <a:gd name="connsiteY201" fmla="*/ 599205 h 1948679"/>
                    <a:gd name="connsiteX202" fmla="*/ 3251482 w 5095612"/>
                    <a:gd name="connsiteY202" fmla="*/ 578871 h 1948679"/>
                    <a:gd name="connsiteX203" fmla="*/ 3250146 w 5095612"/>
                    <a:gd name="connsiteY203" fmla="*/ 566997 h 1948679"/>
                    <a:gd name="connsiteX204" fmla="*/ 3243912 w 5095612"/>
                    <a:gd name="connsiteY204" fmla="*/ 546218 h 1948679"/>
                    <a:gd name="connsiteX205" fmla="*/ 3238124 w 5095612"/>
                    <a:gd name="connsiteY205" fmla="*/ 535680 h 1948679"/>
                    <a:gd name="connsiteX206" fmla="*/ 3217790 w 5095612"/>
                    <a:gd name="connsiteY206" fmla="*/ 521580 h 1948679"/>
                    <a:gd name="connsiteX207" fmla="*/ 3178161 w 5095612"/>
                    <a:gd name="connsiteY207" fmla="*/ 522026 h 1948679"/>
                    <a:gd name="connsiteX208" fmla="*/ 3167178 w 5095612"/>
                    <a:gd name="connsiteY208" fmla="*/ 521135 h 1948679"/>
                    <a:gd name="connsiteX209" fmla="*/ 3133189 w 5095612"/>
                    <a:gd name="connsiteY209" fmla="*/ 511933 h 1948679"/>
                    <a:gd name="connsiteX210" fmla="*/ 3106770 w 5095612"/>
                    <a:gd name="connsiteY210" fmla="*/ 492044 h 1948679"/>
                    <a:gd name="connsiteX211" fmla="*/ 3092670 w 5095612"/>
                    <a:gd name="connsiteY211" fmla="*/ 506590 h 1948679"/>
                    <a:gd name="connsiteX212" fmla="*/ 3077679 w 5095612"/>
                    <a:gd name="connsiteY212" fmla="*/ 522026 h 1948679"/>
                    <a:gd name="connsiteX213" fmla="*/ 3077235 w 5095612"/>
                    <a:gd name="connsiteY213" fmla="*/ 544586 h 1948679"/>
                    <a:gd name="connsiteX214" fmla="*/ 3059572 w 5095612"/>
                    <a:gd name="connsiteY214" fmla="*/ 545921 h 1948679"/>
                    <a:gd name="connsiteX215" fmla="*/ 3023357 w 5095612"/>
                    <a:gd name="connsiteY215" fmla="*/ 549484 h 1948679"/>
                    <a:gd name="connsiteX216" fmla="*/ 2983283 w 5095612"/>
                    <a:gd name="connsiteY216" fmla="*/ 541914 h 1948679"/>
                    <a:gd name="connsiteX217" fmla="*/ 2970519 w 5095612"/>
                    <a:gd name="connsiteY217" fmla="*/ 539688 h 1948679"/>
                    <a:gd name="connsiteX218" fmla="*/ 2928664 w 5095612"/>
                    <a:gd name="connsiteY218" fmla="*/ 533899 h 1948679"/>
                    <a:gd name="connsiteX219" fmla="*/ 2940982 w 5095612"/>
                    <a:gd name="connsiteY219" fmla="*/ 519799 h 1948679"/>
                    <a:gd name="connsiteX220" fmla="*/ 2914118 w 5095612"/>
                    <a:gd name="connsiteY220" fmla="*/ 514456 h 1948679"/>
                    <a:gd name="connsiteX221" fmla="*/ 2858905 w 5095612"/>
                    <a:gd name="connsiteY221" fmla="*/ 505996 h 1948679"/>
                    <a:gd name="connsiteX222" fmla="*/ 2783952 w 5095612"/>
                    <a:gd name="connsiteY222" fmla="*/ 515643 h 1948679"/>
                    <a:gd name="connsiteX223" fmla="*/ 2779945 w 5095612"/>
                    <a:gd name="connsiteY223" fmla="*/ 531525 h 1948679"/>
                    <a:gd name="connsiteX224" fmla="*/ 2775047 w 5095612"/>
                    <a:gd name="connsiteY224" fmla="*/ 502434 h 1948679"/>
                    <a:gd name="connsiteX225" fmla="*/ 2760056 w 5095612"/>
                    <a:gd name="connsiteY225" fmla="*/ 498872 h 1948679"/>
                    <a:gd name="connsiteX226" fmla="*/ 2729185 w 5095612"/>
                    <a:gd name="connsiteY226" fmla="*/ 503324 h 1948679"/>
                    <a:gd name="connsiteX227" fmla="*/ 2694751 w 5095612"/>
                    <a:gd name="connsiteY227" fmla="*/ 485662 h 1948679"/>
                    <a:gd name="connsiteX228" fmla="*/ 2661207 w 5095612"/>
                    <a:gd name="connsiteY228" fmla="*/ 505105 h 1948679"/>
                    <a:gd name="connsiteX229" fmla="*/ 2679315 w 5095612"/>
                    <a:gd name="connsiteY229" fmla="*/ 510003 h 1948679"/>
                    <a:gd name="connsiteX230" fmla="*/ 2642654 w 5095612"/>
                    <a:gd name="connsiteY230" fmla="*/ 520541 h 1948679"/>
                    <a:gd name="connsiteX231" fmla="*/ 2597237 w 5095612"/>
                    <a:gd name="connsiteY231" fmla="*/ 536422 h 1948679"/>
                    <a:gd name="connsiteX232" fmla="*/ 2548258 w 5095612"/>
                    <a:gd name="connsiteY232" fmla="*/ 551413 h 1948679"/>
                    <a:gd name="connsiteX233" fmla="*/ 2555679 w 5095612"/>
                    <a:gd name="connsiteY233" fmla="*/ 530634 h 1948679"/>
                    <a:gd name="connsiteX234" fmla="*/ 2583434 w 5095612"/>
                    <a:gd name="connsiteY234" fmla="*/ 516089 h 1948679"/>
                    <a:gd name="connsiteX235" fmla="*/ 2616087 w 5095612"/>
                    <a:gd name="connsiteY235" fmla="*/ 505996 h 1948679"/>
                    <a:gd name="connsiteX236" fmla="*/ 2639983 w 5095612"/>
                    <a:gd name="connsiteY236" fmla="*/ 490115 h 1948679"/>
                    <a:gd name="connsiteX237" fmla="*/ 2670855 w 5095612"/>
                    <a:gd name="connsiteY237" fmla="*/ 471117 h 1948679"/>
                    <a:gd name="connsiteX238" fmla="*/ 2722060 w 5095612"/>
                    <a:gd name="connsiteY238" fmla="*/ 450338 h 1948679"/>
                    <a:gd name="connsiteX239" fmla="*/ 2736160 w 5095612"/>
                    <a:gd name="connsiteY239" fmla="*/ 434457 h 1948679"/>
                    <a:gd name="connsiteX240" fmla="*/ 2772375 w 5095612"/>
                    <a:gd name="connsiteY240" fmla="*/ 420356 h 1948679"/>
                    <a:gd name="connsiteX241" fmla="*/ 2786030 w 5095612"/>
                    <a:gd name="connsiteY241" fmla="*/ 402249 h 1948679"/>
                    <a:gd name="connsiteX242" fmla="*/ 2772821 w 5095612"/>
                    <a:gd name="connsiteY242" fmla="*/ 392156 h 1948679"/>
                    <a:gd name="connsiteX243" fmla="*/ 2787812 w 5095612"/>
                    <a:gd name="connsiteY243" fmla="*/ 386813 h 1948679"/>
                    <a:gd name="connsiteX244" fmla="*/ 2780390 w 5095612"/>
                    <a:gd name="connsiteY244" fmla="*/ 373158 h 1948679"/>
                    <a:gd name="connsiteX245" fmla="*/ 2777718 w 5095612"/>
                    <a:gd name="connsiteY245" fmla="*/ 358613 h 1948679"/>
                    <a:gd name="connsiteX246" fmla="*/ 2758275 w 5095612"/>
                    <a:gd name="connsiteY246" fmla="*/ 355051 h 1948679"/>
                    <a:gd name="connsiteX247" fmla="*/ 2752041 w 5095612"/>
                    <a:gd name="connsiteY247" fmla="*/ 330858 h 1948679"/>
                    <a:gd name="connsiteX248" fmla="*/ 2726068 w 5095612"/>
                    <a:gd name="connsiteY248" fmla="*/ 331748 h 1948679"/>
                    <a:gd name="connsiteX249" fmla="*/ 2682877 w 5095612"/>
                    <a:gd name="connsiteY249" fmla="*/ 321656 h 1948679"/>
                    <a:gd name="connsiteX250" fmla="*/ 2664324 w 5095612"/>
                    <a:gd name="connsiteY250" fmla="*/ 319875 h 1948679"/>
                    <a:gd name="connsiteX251" fmla="*/ 2627664 w 5095612"/>
                    <a:gd name="connsiteY251" fmla="*/ 320765 h 1948679"/>
                    <a:gd name="connsiteX252" fmla="*/ 2608220 w 5095612"/>
                    <a:gd name="connsiteY252" fmla="*/ 331748 h 1948679"/>
                    <a:gd name="connsiteX253" fmla="*/ 2570670 w 5095612"/>
                    <a:gd name="connsiteY253" fmla="*/ 335311 h 1948679"/>
                    <a:gd name="connsiteX254" fmla="*/ 2592339 w 5095612"/>
                    <a:gd name="connsiteY254" fmla="*/ 307556 h 1948679"/>
                    <a:gd name="connsiteX255" fmla="*/ 2543360 w 5095612"/>
                    <a:gd name="connsiteY255" fmla="*/ 303994 h 1948679"/>
                    <a:gd name="connsiteX256" fmla="*/ 2508035 w 5095612"/>
                    <a:gd name="connsiteY256" fmla="*/ 298650 h 1948679"/>
                    <a:gd name="connsiteX257" fmla="*/ 2516793 w 5095612"/>
                    <a:gd name="connsiteY257" fmla="*/ 295088 h 1948679"/>
                    <a:gd name="connsiteX258" fmla="*/ 2544548 w 5095612"/>
                    <a:gd name="connsiteY258" fmla="*/ 284550 h 1948679"/>
                    <a:gd name="connsiteX259" fmla="*/ 2548110 w 5095612"/>
                    <a:gd name="connsiteY259" fmla="*/ 273122 h 1948679"/>
                    <a:gd name="connsiteX260" fmla="*/ 2522878 w 5095612"/>
                    <a:gd name="connsiteY260" fmla="*/ 267036 h 1948679"/>
                    <a:gd name="connsiteX261" fmla="*/ 2491561 w 5095612"/>
                    <a:gd name="connsiteY261" fmla="*/ 259022 h 1948679"/>
                    <a:gd name="connsiteX262" fmla="*/ 2452229 w 5095612"/>
                    <a:gd name="connsiteY262" fmla="*/ 267333 h 1948679"/>
                    <a:gd name="connsiteX263" fmla="*/ 2419131 w 5095612"/>
                    <a:gd name="connsiteY263" fmla="*/ 291971 h 1948679"/>
                    <a:gd name="connsiteX264" fmla="*/ 2398797 w 5095612"/>
                    <a:gd name="connsiteY264" fmla="*/ 317945 h 1948679"/>
                    <a:gd name="connsiteX265" fmla="*/ 2404586 w 5095612"/>
                    <a:gd name="connsiteY265" fmla="*/ 330709 h 1948679"/>
                    <a:gd name="connsiteX266" fmla="*/ 2387814 w 5095612"/>
                    <a:gd name="connsiteY266" fmla="*/ 336053 h 1948679"/>
                    <a:gd name="connsiteX267" fmla="*/ 2342397 w 5095612"/>
                    <a:gd name="connsiteY267" fmla="*/ 342286 h 1948679"/>
                    <a:gd name="connsiteX268" fmla="*/ 2361840 w 5095612"/>
                    <a:gd name="connsiteY268" fmla="*/ 357277 h 1948679"/>
                    <a:gd name="connsiteX269" fmla="*/ 2339280 w 5095612"/>
                    <a:gd name="connsiteY269" fmla="*/ 352824 h 1948679"/>
                    <a:gd name="connsiteX270" fmla="*/ 2313306 w 5095612"/>
                    <a:gd name="connsiteY270" fmla="*/ 358613 h 1948679"/>
                    <a:gd name="connsiteX271" fmla="*/ 2293863 w 5095612"/>
                    <a:gd name="connsiteY271" fmla="*/ 362620 h 1948679"/>
                    <a:gd name="connsiteX272" fmla="*/ 2274419 w 5095612"/>
                    <a:gd name="connsiteY272" fmla="*/ 363956 h 1948679"/>
                    <a:gd name="connsiteX273" fmla="*/ 2282731 w 5095612"/>
                    <a:gd name="connsiteY273" fmla="*/ 347184 h 1948679"/>
                    <a:gd name="connsiteX274" fmla="*/ 2254530 w 5095612"/>
                    <a:gd name="connsiteY274" fmla="*/ 354754 h 1948679"/>
                    <a:gd name="connsiteX275" fmla="*/ 2234642 w 5095612"/>
                    <a:gd name="connsiteY275" fmla="*/ 351637 h 1948679"/>
                    <a:gd name="connsiteX276" fmla="*/ 2215199 w 5095612"/>
                    <a:gd name="connsiteY276" fmla="*/ 361284 h 1948679"/>
                    <a:gd name="connsiteX277" fmla="*/ 2186554 w 5095612"/>
                    <a:gd name="connsiteY277" fmla="*/ 363956 h 1948679"/>
                    <a:gd name="connsiteX278" fmla="*/ 2204661 w 5095612"/>
                    <a:gd name="connsiteY278" fmla="*/ 376275 h 1948679"/>
                    <a:gd name="connsiteX279" fmla="*/ 2155236 w 5095612"/>
                    <a:gd name="connsiteY279" fmla="*/ 383845 h 1948679"/>
                    <a:gd name="connsiteX280" fmla="*/ 2117686 w 5095612"/>
                    <a:gd name="connsiteY280" fmla="*/ 389188 h 1948679"/>
                    <a:gd name="connsiteX281" fmla="*/ 2089931 w 5095612"/>
                    <a:gd name="connsiteY281" fmla="*/ 402397 h 1948679"/>
                    <a:gd name="connsiteX282" fmla="*/ 2061730 w 5095612"/>
                    <a:gd name="connsiteY282" fmla="*/ 413826 h 1948679"/>
                    <a:gd name="connsiteX283" fmla="*/ 2038725 w 5095612"/>
                    <a:gd name="connsiteY283" fmla="*/ 416943 h 1948679"/>
                    <a:gd name="connsiteX284" fmla="*/ 2026851 w 5095612"/>
                    <a:gd name="connsiteY284" fmla="*/ 420950 h 1948679"/>
                    <a:gd name="connsiteX285" fmla="*/ 2022399 w 5095612"/>
                    <a:gd name="connsiteY285" fmla="*/ 428074 h 1948679"/>
                    <a:gd name="connsiteX286" fmla="*/ 2011416 w 5095612"/>
                    <a:gd name="connsiteY286" fmla="*/ 435644 h 1948679"/>
                    <a:gd name="connsiteX287" fmla="*/ 2019430 w 5095612"/>
                    <a:gd name="connsiteY287" fmla="*/ 446182 h 1948679"/>
                    <a:gd name="connsiteX288" fmla="*/ 1993901 w 5095612"/>
                    <a:gd name="connsiteY288" fmla="*/ 444846 h 1948679"/>
                    <a:gd name="connsiteX289" fmla="*/ 2010228 w 5095612"/>
                    <a:gd name="connsiteY289" fmla="*/ 454048 h 1948679"/>
                    <a:gd name="connsiteX290" fmla="*/ 2023438 w 5095612"/>
                    <a:gd name="connsiteY290" fmla="*/ 464141 h 1948679"/>
                    <a:gd name="connsiteX291" fmla="*/ 2000878 w 5095612"/>
                    <a:gd name="connsiteY291" fmla="*/ 465477 h 1948679"/>
                    <a:gd name="connsiteX292" fmla="*/ 2012306 w 5095612"/>
                    <a:gd name="connsiteY292" fmla="*/ 473491 h 1948679"/>
                    <a:gd name="connsiteX293" fmla="*/ 2022102 w 5095612"/>
                    <a:gd name="connsiteY293" fmla="*/ 484030 h 1948679"/>
                    <a:gd name="connsiteX294" fmla="*/ 2023586 w 5095612"/>
                    <a:gd name="connsiteY294" fmla="*/ 485514 h 1948679"/>
                    <a:gd name="connsiteX295" fmla="*/ 2020469 w 5095612"/>
                    <a:gd name="connsiteY295" fmla="*/ 498130 h 1948679"/>
                    <a:gd name="connsiteX296" fmla="*/ 2012009 w 5095612"/>
                    <a:gd name="connsiteY296" fmla="*/ 500801 h 1948679"/>
                    <a:gd name="connsiteX297" fmla="*/ 1983809 w 5095612"/>
                    <a:gd name="connsiteY297" fmla="*/ 499465 h 1948679"/>
                    <a:gd name="connsiteX298" fmla="*/ 1969709 w 5095612"/>
                    <a:gd name="connsiteY298" fmla="*/ 504363 h 1948679"/>
                    <a:gd name="connsiteX299" fmla="*/ 1925627 w 5095612"/>
                    <a:gd name="connsiteY299" fmla="*/ 506590 h 1948679"/>
                    <a:gd name="connsiteX300" fmla="*/ 1848448 w 5095612"/>
                    <a:gd name="connsiteY300" fmla="*/ 513269 h 1948679"/>
                    <a:gd name="connsiteX301" fmla="*/ 1838355 w 5095612"/>
                    <a:gd name="connsiteY301" fmla="*/ 542805 h 1948679"/>
                    <a:gd name="connsiteX302" fmla="*/ 1838800 w 5095612"/>
                    <a:gd name="connsiteY302" fmla="*/ 564029 h 1948679"/>
                    <a:gd name="connsiteX303" fmla="*/ 1879468 w 5095612"/>
                    <a:gd name="connsiteY303" fmla="*/ 585699 h 1948679"/>
                    <a:gd name="connsiteX304" fmla="*/ 1896685 w 5095612"/>
                    <a:gd name="connsiteY304" fmla="*/ 614789 h 1948679"/>
                    <a:gd name="connsiteX305" fmla="*/ 1845925 w 5095612"/>
                    <a:gd name="connsiteY305" fmla="*/ 598463 h 1948679"/>
                    <a:gd name="connsiteX306" fmla="*/ 1777502 w 5095612"/>
                    <a:gd name="connsiteY306" fmla="*/ 580801 h 1948679"/>
                    <a:gd name="connsiteX307" fmla="*/ 1755833 w 5095612"/>
                    <a:gd name="connsiteY307" fmla="*/ 569817 h 1948679"/>
                    <a:gd name="connsiteX308" fmla="*/ 1736835 w 5095612"/>
                    <a:gd name="connsiteY308" fmla="*/ 584808 h 1948679"/>
                    <a:gd name="connsiteX309" fmla="*/ 1749153 w 5095612"/>
                    <a:gd name="connsiteY309" fmla="*/ 589261 h 1948679"/>
                    <a:gd name="connsiteX310" fmla="*/ 1765480 w 5095612"/>
                    <a:gd name="connsiteY310" fmla="*/ 598908 h 1948679"/>
                    <a:gd name="connsiteX311" fmla="*/ 1740842 w 5095612"/>
                    <a:gd name="connsiteY311" fmla="*/ 603361 h 1948679"/>
                    <a:gd name="connsiteX312" fmla="*/ 1708635 w 5095612"/>
                    <a:gd name="connsiteY312" fmla="*/ 610040 h 1948679"/>
                    <a:gd name="connsiteX313" fmla="*/ 1748263 w 5095612"/>
                    <a:gd name="connsiteY313" fmla="*/ 640912 h 1948679"/>
                    <a:gd name="connsiteX314" fmla="*/ 1775127 w 5095612"/>
                    <a:gd name="connsiteY314" fmla="*/ 655902 h 1948679"/>
                    <a:gd name="connsiteX315" fmla="*/ 1770675 w 5095612"/>
                    <a:gd name="connsiteY315" fmla="*/ 664808 h 1948679"/>
                    <a:gd name="connsiteX316" fmla="*/ 1736241 w 5095612"/>
                    <a:gd name="connsiteY316" fmla="*/ 647145 h 1948679"/>
                    <a:gd name="connsiteX317" fmla="*/ 1685481 w 5095612"/>
                    <a:gd name="connsiteY317" fmla="*/ 642693 h 1948679"/>
                    <a:gd name="connsiteX318" fmla="*/ 1683700 w 5095612"/>
                    <a:gd name="connsiteY318" fmla="*/ 623249 h 1948679"/>
                    <a:gd name="connsiteX319" fmla="*/ 1690824 w 5095612"/>
                    <a:gd name="connsiteY319" fmla="*/ 593713 h 1948679"/>
                    <a:gd name="connsiteX320" fmla="*/ 1678060 w 5095612"/>
                    <a:gd name="connsiteY320" fmla="*/ 556608 h 1948679"/>
                    <a:gd name="connsiteX321" fmla="*/ 1670193 w 5095612"/>
                    <a:gd name="connsiteY321" fmla="*/ 568482 h 1948679"/>
                    <a:gd name="connsiteX322" fmla="*/ 1662624 w 5095612"/>
                    <a:gd name="connsiteY322" fmla="*/ 599799 h 1948679"/>
                    <a:gd name="connsiteX323" fmla="*/ 1626854 w 5095612"/>
                    <a:gd name="connsiteY323" fmla="*/ 618351 h 1948679"/>
                    <a:gd name="connsiteX324" fmla="*/ 1614980 w 5095612"/>
                    <a:gd name="connsiteY324" fmla="*/ 636904 h 1948679"/>
                    <a:gd name="connsiteX325" fmla="*/ 1648969 w 5095612"/>
                    <a:gd name="connsiteY325" fmla="*/ 677869 h 1948679"/>
                    <a:gd name="connsiteX326" fmla="*/ 1631307 w 5095612"/>
                    <a:gd name="connsiteY326" fmla="*/ 728184 h 1948679"/>
                    <a:gd name="connsiteX327" fmla="*/ 1632643 w 5095612"/>
                    <a:gd name="connsiteY327" fmla="*/ 758165 h 1948679"/>
                    <a:gd name="connsiteX328" fmla="*/ 1655648 w 5095612"/>
                    <a:gd name="connsiteY328" fmla="*/ 762172 h 1948679"/>
                    <a:gd name="connsiteX329" fmla="*/ 1690527 w 5095612"/>
                    <a:gd name="connsiteY329" fmla="*/ 754603 h 1948679"/>
                    <a:gd name="connsiteX330" fmla="*/ 1747818 w 5095612"/>
                    <a:gd name="connsiteY330" fmla="*/ 774046 h 1948679"/>
                    <a:gd name="connsiteX331" fmla="*/ 1758801 w 5095612"/>
                    <a:gd name="connsiteY331" fmla="*/ 796903 h 1948679"/>
                    <a:gd name="connsiteX332" fmla="*/ 1745146 w 5095612"/>
                    <a:gd name="connsiteY332" fmla="*/ 819018 h 1948679"/>
                    <a:gd name="connsiteX333" fmla="*/ 1779580 w 5095612"/>
                    <a:gd name="connsiteY333" fmla="*/ 842024 h 1948679"/>
                    <a:gd name="connsiteX334" fmla="*/ 1746037 w 5095612"/>
                    <a:gd name="connsiteY334" fmla="*/ 839352 h 1948679"/>
                    <a:gd name="connsiteX335" fmla="*/ 1732382 w 5095612"/>
                    <a:gd name="connsiteY335" fmla="*/ 820354 h 1948679"/>
                    <a:gd name="connsiteX336" fmla="*/ 1739803 w 5095612"/>
                    <a:gd name="connsiteY336" fmla="*/ 798684 h 1948679"/>
                    <a:gd name="connsiteX337" fmla="*/ 1724812 w 5095612"/>
                    <a:gd name="connsiteY337" fmla="*/ 779686 h 1948679"/>
                    <a:gd name="connsiteX338" fmla="*/ 1705814 w 5095612"/>
                    <a:gd name="connsiteY338" fmla="*/ 767367 h 1948679"/>
                    <a:gd name="connsiteX339" fmla="*/ 1659952 w 5095612"/>
                    <a:gd name="connsiteY339" fmla="*/ 779686 h 1948679"/>
                    <a:gd name="connsiteX340" fmla="*/ 1666186 w 5095612"/>
                    <a:gd name="connsiteY340" fmla="*/ 821096 h 1948679"/>
                    <a:gd name="connsiteX341" fmla="*/ 1641399 w 5095612"/>
                    <a:gd name="connsiteY341" fmla="*/ 856421 h 1948679"/>
                    <a:gd name="connsiteX342" fmla="*/ 1618839 w 5095612"/>
                    <a:gd name="connsiteY342" fmla="*/ 876309 h 1948679"/>
                    <a:gd name="connsiteX343" fmla="*/ 1591529 w 5095612"/>
                    <a:gd name="connsiteY343" fmla="*/ 900205 h 1948679"/>
                    <a:gd name="connsiteX344" fmla="*/ 1564665 w 5095612"/>
                    <a:gd name="connsiteY344" fmla="*/ 900205 h 1948679"/>
                    <a:gd name="connsiteX345" fmla="*/ 1530231 w 5095612"/>
                    <a:gd name="connsiteY345" fmla="*/ 902877 h 1948679"/>
                    <a:gd name="connsiteX346" fmla="*/ 1506335 w 5095612"/>
                    <a:gd name="connsiteY346" fmla="*/ 895307 h 1948679"/>
                    <a:gd name="connsiteX347" fmla="*/ 1491790 w 5095612"/>
                    <a:gd name="connsiteY347" fmla="*/ 882543 h 1948679"/>
                    <a:gd name="connsiteX348" fmla="*/ 1507671 w 5095612"/>
                    <a:gd name="connsiteY348" fmla="*/ 886550 h 1948679"/>
                    <a:gd name="connsiteX349" fmla="*/ 1524888 w 5095612"/>
                    <a:gd name="connsiteY349" fmla="*/ 884769 h 1948679"/>
                    <a:gd name="connsiteX350" fmla="*/ 1542105 w 5095612"/>
                    <a:gd name="connsiteY350" fmla="*/ 891893 h 1948679"/>
                    <a:gd name="connsiteX351" fmla="*/ 1557541 w 5095612"/>
                    <a:gd name="connsiteY351" fmla="*/ 886105 h 1948679"/>
                    <a:gd name="connsiteX352" fmla="*/ 1564665 w 5095612"/>
                    <a:gd name="connsiteY352" fmla="*/ 878981 h 1948679"/>
                    <a:gd name="connsiteX353" fmla="*/ 1577875 w 5095612"/>
                    <a:gd name="connsiteY353" fmla="*/ 867997 h 1948679"/>
                    <a:gd name="connsiteX354" fmla="*/ 1587077 w 5095612"/>
                    <a:gd name="connsiteY354" fmla="*/ 852116 h 1948679"/>
                    <a:gd name="connsiteX355" fmla="*/ 1594943 w 5095612"/>
                    <a:gd name="connsiteY355" fmla="*/ 842320 h 1948679"/>
                    <a:gd name="connsiteX356" fmla="*/ 1609489 w 5095612"/>
                    <a:gd name="connsiteY356" fmla="*/ 832673 h 1948679"/>
                    <a:gd name="connsiteX357" fmla="*/ 1614832 w 5095612"/>
                    <a:gd name="connsiteY357" fmla="*/ 818573 h 1948679"/>
                    <a:gd name="connsiteX358" fmla="*/ 1622847 w 5095612"/>
                    <a:gd name="connsiteY358" fmla="*/ 798684 h 1948679"/>
                    <a:gd name="connsiteX359" fmla="*/ 1623737 w 5095612"/>
                    <a:gd name="connsiteY359" fmla="*/ 787701 h 1948679"/>
                    <a:gd name="connsiteX360" fmla="*/ 1600286 w 5095612"/>
                    <a:gd name="connsiteY360" fmla="*/ 762172 h 1948679"/>
                    <a:gd name="connsiteX361" fmla="*/ 1599396 w 5095612"/>
                    <a:gd name="connsiteY361" fmla="*/ 731746 h 1948679"/>
                    <a:gd name="connsiteX362" fmla="*/ 1598950 w 5095612"/>
                    <a:gd name="connsiteY362" fmla="*/ 703546 h 1948679"/>
                    <a:gd name="connsiteX363" fmla="*/ 1606520 w 5095612"/>
                    <a:gd name="connsiteY363" fmla="*/ 672229 h 1948679"/>
                    <a:gd name="connsiteX364" fmla="*/ 1582327 w 5095612"/>
                    <a:gd name="connsiteY364" fmla="*/ 638240 h 1948679"/>
                    <a:gd name="connsiteX365" fmla="*/ 1591975 w 5095612"/>
                    <a:gd name="connsiteY365" fmla="*/ 615680 h 1948679"/>
                    <a:gd name="connsiteX366" fmla="*/ 1604739 w 5095612"/>
                    <a:gd name="connsiteY366" fmla="*/ 564920 h 1948679"/>
                    <a:gd name="connsiteX367" fmla="*/ 1567634 w 5095612"/>
                    <a:gd name="connsiteY367" fmla="*/ 552601 h 1948679"/>
                    <a:gd name="connsiteX368" fmla="*/ 1510788 w 5095612"/>
                    <a:gd name="connsiteY368" fmla="*/ 549929 h 1948679"/>
                    <a:gd name="connsiteX369" fmla="*/ 1494016 w 5095612"/>
                    <a:gd name="connsiteY369" fmla="*/ 566701 h 1948679"/>
                    <a:gd name="connsiteX370" fmla="*/ 1474127 w 5095612"/>
                    <a:gd name="connsiteY370" fmla="*/ 609001 h 1948679"/>
                    <a:gd name="connsiteX371" fmla="*/ 1434499 w 5095612"/>
                    <a:gd name="connsiteY371" fmla="*/ 639427 h 1948679"/>
                    <a:gd name="connsiteX372" fmla="*/ 1422180 w 5095612"/>
                    <a:gd name="connsiteY372" fmla="*/ 665401 h 1948679"/>
                    <a:gd name="connsiteX373" fmla="*/ 1438951 w 5095612"/>
                    <a:gd name="connsiteY373" fmla="*/ 669409 h 1948679"/>
                    <a:gd name="connsiteX374" fmla="*/ 1435389 w 5095612"/>
                    <a:gd name="connsiteY374" fmla="*/ 693305 h 1948679"/>
                    <a:gd name="connsiteX375" fmla="*/ 1433609 w 5095612"/>
                    <a:gd name="connsiteY375" fmla="*/ 707405 h 1948679"/>
                    <a:gd name="connsiteX376" fmla="*/ 1423516 w 5095612"/>
                    <a:gd name="connsiteY376" fmla="*/ 727739 h 1948679"/>
                    <a:gd name="connsiteX377" fmla="*/ 1458840 w 5095612"/>
                    <a:gd name="connsiteY377" fmla="*/ 740948 h 1948679"/>
                    <a:gd name="connsiteX378" fmla="*/ 1471605 w 5095612"/>
                    <a:gd name="connsiteY378" fmla="*/ 765141 h 1948679"/>
                    <a:gd name="connsiteX379" fmla="*/ 1489712 w 5095612"/>
                    <a:gd name="connsiteY379" fmla="*/ 774343 h 1948679"/>
                    <a:gd name="connsiteX380" fmla="*/ 1471159 w 5095612"/>
                    <a:gd name="connsiteY380" fmla="*/ 803879 h 1948679"/>
                    <a:gd name="connsiteX381" fmla="*/ 1434944 w 5095612"/>
                    <a:gd name="connsiteY381" fmla="*/ 775234 h 1948679"/>
                    <a:gd name="connsiteX382" fmla="*/ 1386856 w 5095612"/>
                    <a:gd name="connsiteY382" fmla="*/ 754454 h 1948679"/>
                    <a:gd name="connsiteX383" fmla="*/ 1347078 w 5095612"/>
                    <a:gd name="connsiteY383" fmla="*/ 738128 h 1948679"/>
                    <a:gd name="connsiteX384" fmla="*/ 1291865 w 5095612"/>
                    <a:gd name="connsiteY384" fmla="*/ 723583 h 1948679"/>
                    <a:gd name="connsiteX385" fmla="*/ 1237543 w 5095612"/>
                    <a:gd name="connsiteY385" fmla="*/ 718685 h 1948679"/>
                    <a:gd name="connsiteX386" fmla="*/ 1215428 w 5095612"/>
                    <a:gd name="connsiteY386" fmla="*/ 702358 h 1948679"/>
                    <a:gd name="connsiteX387" fmla="*/ 1179213 w 5095612"/>
                    <a:gd name="connsiteY387" fmla="*/ 690485 h 1948679"/>
                    <a:gd name="connsiteX388" fmla="*/ 1187673 w 5095612"/>
                    <a:gd name="connsiteY388" fmla="*/ 715123 h 1948679"/>
                    <a:gd name="connsiteX389" fmla="*/ 1209788 w 5095612"/>
                    <a:gd name="connsiteY389" fmla="*/ 723880 h 1948679"/>
                    <a:gd name="connsiteX390" fmla="*/ 1228786 w 5095612"/>
                    <a:gd name="connsiteY390" fmla="*/ 737534 h 1948679"/>
                    <a:gd name="connsiteX391" fmla="*/ 1242441 w 5095612"/>
                    <a:gd name="connsiteY391" fmla="*/ 762321 h 1948679"/>
                    <a:gd name="connsiteX392" fmla="*/ 1233239 w 5095612"/>
                    <a:gd name="connsiteY392" fmla="*/ 778647 h 1948679"/>
                    <a:gd name="connsiteX393" fmla="*/ 1212905 w 5095612"/>
                    <a:gd name="connsiteY393" fmla="*/ 788740 h 1948679"/>
                    <a:gd name="connsiteX394" fmla="*/ 1197469 w 5095612"/>
                    <a:gd name="connsiteY394" fmla="*/ 794974 h 1948679"/>
                    <a:gd name="connsiteX395" fmla="*/ 1197469 w 5095612"/>
                    <a:gd name="connsiteY395" fmla="*/ 777312 h 1948679"/>
                    <a:gd name="connsiteX396" fmla="*/ 1179361 w 5095612"/>
                    <a:gd name="connsiteY396" fmla="*/ 763657 h 1948679"/>
                    <a:gd name="connsiteX397" fmla="*/ 1133499 w 5095612"/>
                    <a:gd name="connsiteY397" fmla="*/ 786662 h 1948679"/>
                    <a:gd name="connsiteX398" fmla="*/ 1083184 w 5095612"/>
                    <a:gd name="connsiteY398" fmla="*/ 786662 h 1948679"/>
                    <a:gd name="connsiteX399" fmla="*/ 1055429 w 5095612"/>
                    <a:gd name="connsiteY399" fmla="*/ 806996 h 1948679"/>
                    <a:gd name="connsiteX400" fmla="*/ 1015207 w 5095612"/>
                    <a:gd name="connsiteY400" fmla="*/ 803879 h 1948679"/>
                    <a:gd name="connsiteX401" fmla="*/ 1022776 w 5095612"/>
                    <a:gd name="connsiteY401" fmla="*/ 796013 h 1948679"/>
                    <a:gd name="connsiteX402" fmla="*/ 1029900 w 5095612"/>
                    <a:gd name="connsiteY402" fmla="*/ 787256 h 1948679"/>
                    <a:gd name="connsiteX403" fmla="*/ 1036580 w 5095612"/>
                    <a:gd name="connsiteY403" fmla="*/ 766922 h 1948679"/>
                    <a:gd name="connsiteX404" fmla="*/ 996060 w 5095612"/>
                    <a:gd name="connsiteY404" fmla="*/ 778796 h 1948679"/>
                    <a:gd name="connsiteX405" fmla="*/ 990272 w 5095612"/>
                    <a:gd name="connsiteY405" fmla="*/ 795567 h 1948679"/>
                    <a:gd name="connsiteX406" fmla="*/ 977062 w 5095612"/>
                    <a:gd name="connsiteY406" fmla="*/ 787553 h 1948679"/>
                    <a:gd name="connsiteX407" fmla="*/ 908640 w 5095612"/>
                    <a:gd name="connsiteY407" fmla="*/ 807886 h 1948679"/>
                    <a:gd name="connsiteX408" fmla="*/ 879994 w 5095612"/>
                    <a:gd name="connsiteY408" fmla="*/ 825549 h 1948679"/>
                    <a:gd name="connsiteX409" fmla="*/ 847341 w 5095612"/>
                    <a:gd name="connsiteY409" fmla="*/ 835641 h 1948679"/>
                    <a:gd name="connsiteX410" fmla="*/ 840662 w 5095612"/>
                    <a:gd name="connsiteY410" fmla="*/ 866958 h 1948679"/>
                    <a:gd name="connsiteX411" fmla="*/ 789902 w 5095612"/>
                    <a:gd name="connsiteY411" fmla="*/ 873637 h 1948679"/>
                    <a:gd name="connsiteX412" fmla="*/ 766006 w 5095612"/>
                    <a:gd name="connsiteY412" fmla="*/ 851077 h 1948679"/>
                    <a:gd name="connsiteX413" fmla="*/ 765115 w 5095612"/>
                    <a:gd name="connsiteY413" fmla="*/ 832079 h 1948679"/>
                    <a:gd name="connsiteX414" fmla="*/ 785894 w 5095612"/>
                    <a:gd name="connsiteY414" fmla="*/ 824064 h 1948679"/>
                    <a:gd name="connsiteX415" fmla="*/ 812314 w 5095612"/>
                    <a:gd name="connsiteY415" fmla="*/ 822729 h 1948679"/>
                    <a:gd name="connsiteX416" fmla="*/ 794206 w 5095612"/>
                    <a:gd name="connsiteY416" fmla="*/ 794083 h 1948679"/>
                    <a:gd name="connsiteX417" fmla="*/ 756210 w 5095612"/>
                    <a:gd name="connsiteY417" fmla="*/ 783545 h 1948679"/>
                    <a:gd name="connsiteX418" fmla="*/ 719105 w 5095612"/>
                    <a:gd name="connsiteY418" fmla="*/ 779538 h 1948679"/>
                    <a:gd name="connsiteX419" fmla="*/ 724448 w 5095612"/>
                    <a:gd name="connsiteY419" fmla="*/ 790966 h 1948679"/>
                    <a:gd name="connsiteX420" fmla="*/ 733205 w 5095612"/>
                    <a:gd name="connsiteY420" fmla="*/ 811745 h 1948679"/>
                    <a:gd name="connsiteX421" fmla="*/ 721776 w 5095612"/>
                    <a:gd name="connsiteY421" fmla="*/ 844844 h 1948679"/>
                    <a:gd name="connsiteX422" fmla="*/ 731572 w 5095612"/>
                    <a:gd name="connsiteY422" fmla="*/ 855382 h 1948679"/>
                    <a:gd name="connsiteX423" fmla="*/ 742555 w 5095612"/>
                    <a:gd name="connsiteY423" fmla="*/ 881801 h 1948679"/>
                    <a:gd name="connsiteX424" fmla="*/ 733353 w 5095612"/>
                    <a:gd name="connsiteY424" fmla="*/ 904806 h 1948679"/>
                    <a:gd name="connsiteX425" fmla="*/ 720589 w 5095612"/>
                    <a:gd name="connsiteY425" fmla="*/ 904361 h 1948679"/>
                    <a:gd name="connsiteX426" fmla="*/ 711832 w 5095612"/>
                    <a:gd name="connsiteY426" fmla="*/ 895604 h 1948679"/>
                    <a:gd name="connsiteX427" fmla="*/ 681851 w 5095612"/>
                    <a:gd name="connsiteY427" fmla="*/ 889815 h 1948679"/>
                    <a:gd name="connsiteX428" fmla="*/ 662853 w 5095612"/>
                    <a:gd name="connsiteY428" fmla="*/ 899018 h 1948679"/>
                    <a:gd name="connsiteX429" fmla="*/ 636434 w 5095612"/>
                    <a:gd name="connsiteY429" fmla="*/ 910446 h 1948679"/>
                    <a:gd name="connsiteX430" fmla="*/ 607788 w 5095612"/>
                    <a:gd name="connsiteY430" fmla="*/ 931225 h 1948679"/>
                    <a:gd name="connsiteX431" fmla="*/ 609569 w 5095612"/>
                    <a:gd name="connsiteY431" fmla="*/ 957199 h 1948679"/>
                    <a:gd name="connsiteX432" fmla="*/ 621888 w 5095612"/>
                    <a:gd name="connsiteY432" fmla="*/ 980650 h 1948679"/>
                    <a:gd name="connsiteX433" fmla="*/ 586119 w 5095612"/>
                    <a:gd name="connsiteY433" fmla="*/ 978423 h 1948679"/>
                    <a:gd name="connsiteX434" fmla="*/ 555247 w 5095612"/>
                    <a:gd name="connsiteY434" fmla="*/ 971299 h 1948679"/>
                    <a:gd name="connsiteX435" fmla="*/ 521258 w 5095612"/>
                    <a:gd name="connsiteY435" fmla="*/ 950965 h 1948679"/>
                    <a:gd name="connsiteX436" fmla="*/ 503151 w 5095612"/>
                    <a:gd name="connsiteY436" fmla="*/ 967737 h 1948679"/>
                    <a:gd name="connsiteX437" fmla="*/ 511907 w 5095612"/>
                    <a:gd name="connsiteY437" fmla="*/ 984954 h 1948679"/>
                    <a:gd name="connsiteX438" fmla="*/ 540998 w 5095612"/>
                    <a:gd name="connsiteY438" fmla="*/ 995047 h 1948679"/>
                    <a:gd name="connsiteX439" fmla="*/ 543670 w 5095612"/>
                    <a:gd name="connsiteY439" fmla="*/ 1013154 h 1948679"/>
                    <a:gd name="connsiteX440" fmla="*/ 521110 w 5095612"/>
                    <a:gd name="connsiteY440" fmla="*/ 1016716 h 1948679"/>
                    <a:gd name="connsiteX441" fmla="*/ 497659 w 5095612"/>
                    <a:gd name="connsiteY441" fmla="*/ 1009592 h 1948679"/>
                    <a:gd name="connsiteX442" fmla="*/ 470350 w 5095612"/>
                    <a:gd name="connsiteY442" fmla="*/ 994156 h 1948679"/>
                    <a:gd name="connsiteX443" fmla="*/ 454913 w 5095612"/>
                    <a:gd name="connsiteY443" fmla="*/ 976939 h 1948679"/>
                    <a:gd name="connsiteX444" fmla="*/ 447789 w 5095612"/>
                    <a:gd name="connsiteY444" fmla="*/ 955270 h 1948679"/>
                    <a:gd name="connsiteX445" fmla="*/ 448680 w 5095612"/>
                    <a:gd name="connsiteY445" fmla="*/ 935826 h 1948679"/>
                    <a:gd name="connsiteX446" fmla="*/ 450906 w 5095612"/>
                    <a:gd name="connsiteY446" fmla="*/ 916828 h 1948679"/>
                    <a:gd name="connsiteX447" fmla="*/ 427901 w 5095612"/>
                    <a:gd name="connsiteY447" fmla="*/ 900057 h 1948679"/>
                    <a:gd name="connsiteX448" fmla="*/ 409793 w 5095612"/>
                    <a:gd name="connsiteY448" fmla="*/ 886847 h 1948679"/>
                    <a:gd name="connsiteX449" fmla="*/ 380702 w 5095612"/>
                    <a:gd name="connsiteY449" fmla="*/ 862654 h 1948679"/>
                    <a:gd name="connsiteX450" fmla="*/ 370165 w 5095612"/>
                    <a:gd name="connsiteY450" fmla="*/ 853007 h 1948679"/>
                    <a:gd name="connsiteX451" fmla="*/ 394060 w 5095612"/>
                    <a:gd name="connsiteY451" fmla="*/ 861764 h 1948679"/>
                    <a:gd name="connsiteX452" fmla="*/ 435470 w 5095612"/>
                    <a:gd name="connsiteY452" fmla="*/ 879426 h 1948679"/>
                    <a:gd name="connsiteX453" fmla="*/ 487566 w 5095612"/>
                    <a:gd name="connsiteY453" fmla="*/ 895752 h 1948679"/>
                    <a:gd name="connsiteX454" fmla="*/ 557325 w 5095612"/>
                    <a:gd name="connsiteY454" fmla="*/ 907181 h 1948679"/>
                    <a:gd name="connsiteX455" fmla="*/ 643855 w 5095612"/>
                    <a:gd name="connsiteY455" fmla="*/ 869185 h 1948679"/>
                    <a:gd name="connsiteX456" fmla="*/ 641183 w 5095612"/>
                    <a:gd name="connsiteY456" fmla="*/ 833860 h 1948679"/>
                    <a:gd name="connsiteX457" fmla="*/ 623966 w 5095612"/>
                    <a:gd name="connsiteY457" fmla="*/ 820651 h 1948679"/>
                    <a:gd name="connsiteX458" fmla="*/ 599180 w 5095612"/>
                    <a:gd name="connsiteY458" fmla="*/ 805660 h 1948679"/>
                    <a:gd name="connsiteX459" fmla="*/ 574542 w 5095612"/>
                    <a:gd name="connsiteY459" fmla="*/ 792005 h 1948679"/>
                    <a:gd name="connsiteX460" fmla="*/ 530906 w 5095612"/>
                    <a:gd name="connsiteY460" fmla="*/ 769890 h 1948679"/>
                    <a:gd name="connsiteX461" fmla="*/ 461147 w 5095612"/>
                    <a:gd name="connsiteY461" fmla="*/ 742581 h 1948679"/>
                    <a:gd name="connsiteX462" fmla="*/ 445711 w 5095612"/>
                    <a:gd name="connsiteY462" fmla="*/ 740800 h 1948679"/>
                    <a:gd name="connsiteX463" fmla="*/ 424041 w 5095612"/>
                    <a:gd name="connsiteY463" fmla="*/ 740354 h 1948679"/>
                    <a:gd name="connsiteX464" fmla="*/ 396732 w 5095612"/>
                    <a:gd name="connsiteY464" fmla="*/ 738573 h 1948679"/>
                    <a:gd name="connsiteX465" fmla="*/ 379960 w 5095612"/>
                    <a:gd name="connsiteY465" fmla="*/ 728926 h 1948679"/>
                    <a:gd name="connsiteX466" fmla="*/ 402075 w 5095612"/>
                    <a:gd name="connsiteY466" fmla="*/ 721950 h 1948679"/>
                    <a:gd name="connsiteX467" fmla="*/ 382187 w 5095612"/>
                    <a:gd name="connsiteY467" fmla="*/ 713935 h 1948679"/>
                    <a:gd name="connsiteX468" fmla="*/ 360962 w 5095612"/>
                    <a:gd name="connsiteY468" fmla="*/ 717943 h 1948679"/>
                    <a:gd name="connsiteX469" fmla="*/ 342855 w 5095612"/>
                    <a:gd name="connsiteY469" fmla="*/ 717052 h 1948679"/>
                    <a:gd name="connsiteX470" fmla="*/ 340777 w 5095612"/>
                    <a:gd name="connsiteY470" fmla="*/ 715568 h 1948679"/>
                    <a:gd name="connsiteX471" fmla="*/ 325638 w 5095612"/>
                    <a:gd name="connsiteY471" fmla="*/ 726254 h 1948679"/>
                    <a:gd name="connsiteX472" fmla="*/ 301000 w 5095612"/>
                    <a:gd name="connsiteY472" fmla="*/ 737683 h 1948679"/>
                    <a:gd name="connsiteX473" fmla="*/ 280666 w 5095612"/>
                    <a:gd name="connsiteY473" fmla="*/ 755345 h 1948679"/>
                    <a:gd name="connsiteX474" fmla="*/ 269237 w 5095612"/>
                    <a:gd name="connsiteY474" fmla="*/ 764102 h 1948679"/>
                    <a:gd name="connsiteX475" fmla="*/ 264785 w 5095612"/>
                    <a:gd name="connsiteY475" fmla="*/ 779983 h 1948679"/>
                    <a:gd name="connsiteX476" fmla="*/ 269237 w 5095612"/>
                    <a:gd name="connsiteY476" fmla="*/ 796755 h 1948679"/>
                    <a:gd name="connsiteX477" fmla="*/ 287790 w 5095612"/>
                    <a:gd name="connsiteY477" fmla="*/ 807293 h 1948679"/>
                    <a:gd name="connsiteX478" fmla="*/ 309014 w 5095612"/>
                    <a:gd name="connsiteY478" fmla="*/ 829408 h 1948679"/>
                    <a:gd name="connsiteX479" fmla="*/ 290462 w 5095612"/>
                    <a:gd name="connsiteY479" fmla="*/ 851523 h 1948679"/>
                    <a:gd name="connsiteX480" fmla="*/ 281557 w 5095612"/>
                    <a:gd name="connsiteY480" fmla="*/ 869185 h 1948679"/>
                    <a:gd name="connsiteX481" fmla="*/ 309757 w 5095612"/>
                    <a:gd name="connsiteY481" fmla="*/ 914157 h 1948679"/>
                    <a:gd name="connsiteX482" fmla="*/ 300109 w 5095612"/>
                    <a:gd name="connsiteY482" fmla="*/ 931819 h 1948679"/>
                    <a:gd name="connsiteX483" fmla="*/ 304562 w 5095612"/>
                    <a:gd name="connsiteY483" fmla="*/ 954824 h 1948679"/>
                    <a:gd name="connsiteX484" fmla="*/ 297586 w 5095612"/>
                    <a:gd name="connsiteY484" fmla="*/ 963581 h 1948679"/>
                    <a:gd name="connsiteX485" fmla="*/ 312577 w 5095612"/>
                    <a:gd name="connsiteY485" fmla="*/ 973377 h 1948679"/>
                    <a:gd name="connsiteX486" fmla="*/ 308124 w 5095612"/>
                    <a:gd name="connsiteY486" fmla="*/ 988368 h 1948679"/>
                    <a:gd name="connsiteX487" fmla="*/ 324005 w 5095612"/>
                    <a:gd name="connsiteY487" fmla="*/ 1004249 h 1948679"/>
                    <a:gd name="connsiteX488" fmla="*/ 305452 w 5095612"/>
                    <a:gd name="connsiteY488" fmla="*/ 1021021 h 1948679"/>
                    <a:gd name="connsiteX489" fmla="*/ 343448 w 5095612"/>
                    <a:gd name="connsiteY489" fmla="*/ 1050111 h 1948679"/>
                    <a:gd name="connsiteX490" fmla="*/ 351463 w 5095612"/>
                    <a:gd name="connsiteY490" fmla="*/ 1074007 h 1948679"/>
                    <a:gd name="connsiteX491" fmla="*/ 307382 w 5095612"/>
                    <a:gd name="connsiteY491" fmla="*/ 1116308 h 1948679"/>
                    <a:gd name="connsiteX492" fmla="*/ 261520 w 5095612"/>
                    <a:gd name="connsiteY492" fmla="*/ 1153413 h 1948679"/>
                    <a:gd name="connsiteX493" fmla="*/ 247271 w 5095612"/>
                    <a:gd name="connsiteY493" fmla="*/ 1171521 h 1948679"/>
                    <a:gd name="connsiteX494" fmla="*/ 259739 w 5095612"/>
                    <a:gd name="connsiteY494" fmla="*/ 1167068 h 1948679"/>
                    <a:gd name="connsiteX495" fmla="*/ 278737 w 5095612"/>
                    <a:gd name="connsiteY495" fmla="*/ 1186511 h 1948679"/>
                    <a:gd name="connsiteX496" fmla="*/ 304710 w 5095612"/>
                    <a:gd name="connsiteY496" fmla="*/ 1192300 h 1948679"/>
                    <a:gd name="connsiteX497" fmla="*/ 290610 w 5095612"/>
                    <a:gd name="connsiteY497" fmla="*/ 1196307 h 1948679"/>
                    <a:gd name="connsiteX498" fmla="*/ 261965 w 5095612"/>
                    <a:gd name="connsiteY498" fmla="*/ 1205954 h 1948679"/>
                    <a:gd name="connsiteX499" fmla="*/ 247271 w 5095612"/>
                    <a:gd name="connsiteY499" fmla="*/ 1217531 h 1948679"/>
                    <a:gd name="connsiteX500" fmla="*/ 241186 w 5095612"/>
                    <a:gd name="connsiteY500" fmla="*/ 1237123 h 1948679"/>
                    <a:gd name="connsiteX501" fmla="*/ 231241 w 5095612"/>
                    <a:gd name="connsiteY501" fmla="*/ 1252411 h 1948679"/>
                    <a:gd name="connsiteX502" fmla="*/ 233171 w 5095612"/>
                    <a:gd name="connsiteY502" fmla="*/ 1269628 h 1948679"/>
                    <a:gd name="connsiteX503" fmla="*/ 239850 w 5095612"/>
                    <a:gd name="connsiteY503" fmla="*/ 1285509 h 1948679"/>
                    <a:gd name="connsiteX504" fmla="*/ 231835 w 5095612"/>
                    <a:gd name="connsiteY504" fmla="*/ 1295453 h 1948679"/>
                    <a:gd name="connsiteX505" fmla="*/ 235842 w 5095612"/>
                    <a:gd name="connsiteY505" fmla="*/ 1311334 h 1948679"/>
                    <a:gd name="connsiteX506" fmla="*/ 239108 w 5095612"/>
                    <a:gd name="connsiteY506" fmla="*/ 1327809 h 1948679"/>
                    <a:gd name="connsiteX507" fmla="*/ 248310 w 5095612"/>
                    <a:gd name="connsiteY507" fmla="*/ 1345026 h 1948679"/>
                    <a:gd name="connsiteX508" fmla="*/ 256176 w 5095612"/>
                    <a:gd name="connsiteY508" fmla="*/ 1365508 h 1948679"/>
                    <a:gd name="connsiteX509" fmla="*/ 272057 w 5095612"/>
                    <a:gd name="connsiteY509" fmla="*/ 1370109 h 1948679"/>
                    <a:gd name="connsiteX510" fmla="*/ 287196 w 5095612"/>
                    <a:gd name="connsiteY510" fmla="*/ 1377382 h 1948679"/>
                    <a:gd name="connsiteX511" fmla="*/ 303078 w 5095612"/>
                    <a:gd name="connsiteY511" fmla="*/ 1377382 h 1948679"/>
                    <a:gd name="connsiteX512" fmla="*/ 330832 w 5095612"/>
                    <a:gd name="connsiteY512" fmla="*/ 1385248 h 1948679"/>
                    <a:gd name="connsiteX513" fmla="*/ 333504 w 5095612"/>
                    <a:gd name="connsiteY513" fmla="*/ 1405731 h 1948679"/>
                    <a:gd name="connsiteX514" fmla="*/ 336770 w 5095612"/>
                    <a:gd name="connsiteY514" fmla="*/ 1426955 h 1948679"/>
                    <a:gd name="connsiteX515" fmla="*/ 350721 w 5095612"/>
                    <a:gd name="connsiteY515" fmla="*/ 1445508 h 1948679"/>
                    <a:gd name="connsiteX516" fmla="*/ 367938 w 5095612"/>
                    <a:gd name="connsiteY516" fmla="*/ 1462131 h 1948679"/>
                    <a:gd name="connsiteX517" fmla="*/ 384413 w 5095612"/>
                    <a:gd name="connsiteY517" fmla="*/ 1477418 h 1948679"/>
                    <a:gd name="connsiteX518" fmla="*/ 369126 w 5095612"/>
                    <a:gd name="connsiteY518" fmla="*/ 1491370 h 1948679"/>
                    <a:gd name="connsiteX519" fmla="*/ 347901 w 5095612"/>
                    <a:gd name="connsiteY519" fmla="*/ 1488105 h 1948679"/>
                    <a:gd name="connsiteX520" fmla="*/ 352502 w 5095612"/>
                    <a:gd name="connsiteY520" fmla="*/ 1515860 h 1948679"/>
                    <a:gd name="connsiteX521" fmla="*/ 365118 w 5095612"/>
                    <a:gd name="connsiteY521" fmla="*/ 1531741 h 1948679"/>
                    <a:gd name="connsiteX522" fmla="*/ 379070 w 5095612"/>
                    <a:gd name="connsiteY522" fmla="*/ 1524468 h 1948679"/>
                    <a:gd name="connsiteX523" fmla="*/ 398959 w 5095612"/>
                    <a:gd name="connsiteY523" fmla="*/ 1523875 h 1948679"/>
                    <a:gd name="connsiteX524" fmla="*/ 423448 w 5095612"/>
                    <a:gd name="connsiteY524" fmla="*/ 1526546 h 1948679"/>
                    <a:gd name="connsiteX525" fmla="*/ 427455 w 5095612"/>
                    <a:gd name="connsiteY525" fmla="*/ 1549106 h 1948679"/>
                    <a:gd name="connsiteX526" fmla="*/ 434134 w 5095612"/>
                    <a:gd name="connsiteY526" fmla="*/ 1565581 h 1948679"/>
                    <a:gd name="connsiteX527" fmla="*/ 455953 w 5095612"/>
                    <a:gd name="connsiteY527" fmla="*/ 1570924 h 1948679"/>
                    <a:gd name="connsiteX528" fmla="*/ 469162 w 5095612"/>
                    <a:gd name="connsiteY528" fmla="*/ 1594078 h 1948679"/>
                    <a:gd name="connsiteX529" fmla="*/ 480442 w 5095612"/>
                    <a:gd name="connsiteY529" fmla="*/ 1600015 h 1948679"/>
                    <a:gd name="connsiteX530" fmla="*/ 494987 w 5095612"/>
                    <a:gd name="connsiteY530" fmla="*/ 1606694 h 1948679"/>
                    <a:gd name="connsiteX531" fmla="*/ 510275 w 5095612"/>
                    <a:gd name="connsiteY531" fmla="*/ 1605358 h 1948679"/>
                    <a:gd name="connsiteX532" fmla="*/ 526750 w 5095612"/>
                    <a:gd name="connsiteY532" fmla="*/ 1604022 h 1948679"/>
                    <a:gd name="connsiteX533" fmla="*/ 539959 w 5095612"/>
                    <a:gd name="connsiteY533" fmla="*/ 1619904 h 1948679"/>
                    <a:gd name="connsiteX534" fmla="*/ 564449 w 5095612"/>
                    <a:gd name="connsiteY534" fmla="*/ 1623911 h 1948679"/>
                    <a:gd name="connsiteX535" fmla="*/ 589681 w 5095612"/>
                    <a:gd name="connsiteY535" fmla="*/ 1630590 h 1948679"/>
                    <a:gd name="connsiteX536" fmla="*/ 606898 w 5095612"/>
                    <a:gd name="connsiteY536" fmla="*/ 1641128 h 1948679"/>
                    <a:gd name="connsiteX537" fmla="*/ 598289 w 5095612"/>
                    <a:gd name="connsiteY537" fmla="*/ 1653744 h 1948679"/>
                    <a:gd name="connsiteX538" fmla="*/ 605562 w 5095612"/>
                    <a:gd name="connsiteY538" fmla="*/ 1662352 h 1948679"/>
                    <a:gd name="connsiteX539" fmla="*/ 595024 w 5095612"/>
                    <a:gd name="connsiteY539" fmla="*/ 1669625 h 1948679"/>
                    <a:gd name="connsiteX540" fmla="*/ 601703 w 5095612"/>
                    <a:gd name="connsiteY540" fmla="*/ 1680905 h 1948679"/>
                    <a:gd name="connsiteX541" fmla="*/ 596360 w 5095612"/>
                    <a:gd name="connsiteY541" fmla="*/ 1698716 h 1948679"/>
                    <a:gd name="connsiteX542" fmla="*/ 571870 w 5095612"/>
                    <a:gd name="connsiteY542" fmla="*/ 1698122 h 1948679"/>
                    <a:gd name="connsiteX543" fmla="*/ 548716 w 5095612"/>
                    <a:gd name="connsiteY543" fmla="*/ 1714003 h 1948679"/>
                    <a:gd name="connsiteX544" fmla="*/ 548123 w 5095612"/>
                    <a:gd name="connsiteY544" fmla="*/ 1728103 h 1948679"/>
                    <a:gd name="connsiteX545" fmla="*/ 578549 w 5095612"/>
                    <a:gd name="connsiteY545" fmla="*/ 1727361 h 1948679"/>
                    <a:gd name="connsiteX546" fmla="*/ 541443 w 5095612"/>
                    <a:gd name="connsiteY546" fmla="*/ 1749031 h 1948679"/>
                    <a:gd name="connsiteX547" fmla="*/ 552872 w 5095612"/>
                    <a:gd name="connsiteY547" fmla="*/ 1765803 h 1948679"/>
                    <a:gd name="connsiteX548" fmla="*/ 535210 w 5095612"/>
                    <a:gd name="connsiteY548" fmla="*/ 1783019 h 1948679"/>
                    <a:gd name="connsiteX549" fmla="*/ 518883 w 5095612"/>
                    <a:gd name="connsiteY549" fmla="*/ 1795784 h 1948679"/>
                    <a:gd name="connsiteX550" fmla="*/ 510868 w 5095612"/>
                    <a:gd name="connsiteY550" fmla="*/ 1802760 h 1948679"/>
                    <a:gd name="connsiteX551" fmla="*/ 534319 w 5095612"/>
                    <a:gd name="connsiteY551" fmla="*/ 1821758 h 1948679"/>
                    <a:gd name="connsiteX552" fmla="*/ 589978 w 5095612"/>
                    <a:gd name="connsiteY552" fmla="*/ 1861832 h 1948679"/>
                    <a:gd name="connsiteX553" fmla="*/ 597695 w 5095612"/>
                    <a:gd name="connsiteY553" fmla="*/ 1867917 h 1948679"/>
                    <a:gd name="connsiteX554" fmla="*/ 608827 w 5095612"/>
                    <a:gd name="connsiteY554" fmla="*/ 1862722 h 1948679"/>
                    <a:gd name="connsiteX555" fmla="*/ 644597 w 5095612"/>
                    <a:gd name="connsiteY555" fmla="*/ 1873260 h 1948679"/>
                    <a:gd name="connsiteX556" fmla="*/ 690904 w 5095612"/>
                    <a:gd name="connsiteY556" fmla="*/ 1877268 h 1948679"/>
                    <a:gd name="connsiteX557" fmla="*/ 709457 w 5095612"/>
                    <a:gd name="connsiteY557" fmla="*/ 1889141 h 1948679"/>
                    <a:gd name="connsiteX558" fmla="*/ 728010 w 5095612"/>
                    <a:gd name="connsiteY558" fmla="*/ 1898343 h 1948679"/>
                    <a:gd name="connsiteX559" fmla="*/ 758436 w 5095612"/>
                    <a:gd name="connsiteY559" fmla="*/ 1894336 h 1948679"/>
                    <a:gd name="connsiteX560" fmla="*/ 768975 w 5095612"/>
                    <a:gd name="connsiteY560" fmla="*/ 1898343 h 1948679"/>
                    <a:gd name="connsiteX561" fmla="*/ 778177 w 5095612"/>
                    <a:gd name="connsiteY561" fmla="*/ 1916896 h 1948679"/>
                    <a:gd name="connsiteX562" fmla="*/ 805932 w 5095612"/>
                    <a:gd name="connsiteY562" fmla="*/ 1930106 h 1948679"/>
                    <a:gd name="connsiteX563" fmla="*/ 828492 w 5095612"/>
                    <a:gd name="connsiteY563" fmla="*/ 1945987 h 1948679"/>
                    <a:gd name="connsiteX564" fmla="*/ 841701 w 5095612"/>
                    <a:gd name="connsiteY564" fmla="*/ 1945987 h 1948679"/>
                    <a:gd name="connsiteX565" fmla="*/ 860996 w 5095612"/>
                    <a:gd name="connsiteY565" fmla="*/ 1931887 h 1948679"/>
                    <a:gd name="connsiteX566" fmla="*/ 826711 w 5095612"/>
                    <a:gd name="connsiteY566" fmla="*/ 1879791 h 1948679"/>
                    <a:gd name="connsiteX567" fmla="*/ 815282 w 5095612"/>
                    <a:gd name="connsiteY567" fmla="*/ 1839272 h 1948679"/>
                    <a:gd name="connsiteX568" fmla="*/ 830273 w 5095612"/>
                    <a:gd name="connsiteY568" fmla="*/ 1796081 h 1948679"/>
                    <a:gd name="connsiteX569" fmla="*/ 883259 w 5095612"/>
                    <a:gd name="connsiteY569" fmla="*/ 1763873 h 1948679"/>
                    <a:gd name="connsiteX570" fmla="*/ 873612 w 5095612"/>
                    <a:gd name="connsiteY570" fmla="*/ 1758085 h 1948679"/>
                    <a:gd name="connsiteX571" fmla="*/ 866933 w 5095612"/>
                    <a:gd name="connsiteY571" fmla="*/ 1744875 h 1948679"/>
                    <a:gd name="connsiteX572" fmla="*/ 862926 w 5095612"/>
                    <a:gd name="connsiteY572" fmla="*/ 1726322 h 1948679"/>
                    <a:gd name="connsiteX573" fmla="*/ 844373 w 5095612"/>
                    <a:gd name="connsiteY573" fmla="*/ 1705098 h 1948679"/>
                    <a:gd name="connsiteX574" fmla="*/ 823149 w 5095612"/>
                    <a:gd name="connsiteY574" fmla="*/ 1706434 h 1948679"/>
                    <a:gd name="connsiteX575" fmla="*/ 817805 w 5095612"/>
                    <a:gd name="connsiteY575" fmla="*/ 1690553 h 1948679"/>
                    <a:gd name="connsiteX576" fmla="*/ 800589 w 5095612"/>
                    <a:gd name="connsiteY576" fmla="*/ 1678679 h 1948679"/>
                    <a:gd name="connsiteX577" fmla="*/ 807267 w 5095612"/>
                    <a:gd name="connsiteY577" fmla="*/ 1660126 h 1948679"/>
                    <a:gd name="connsiteX578" fmla="*/ 817805 w 5095612"/>
                    <a:gd name="connsiteY578" fmla="*/ 1650924 h 1948679"/>
                    <a:gd name="connsiteX579" fmla="*/ 808603 w 5095612"/>
                    <a:gd name="connsiteY579" fmla="*/ 1636378 h 1948679"/>
                    <a:gd name="connsiteX580" fmla="*/ 824484 w 5095612"/>
                    <a:gd name="connsiteY580" fmla="*/ 1617826 h 1948679"/>
                    <a:gd name="connsiteX581" fmla="*/ 841701 w 5095612"/>
                    <a:gd name="connsiteY581" fmla="*/ 1607288 h 1948679"/>
                    <a:gd name="connsiteX582" fmla="*/ 865597 w 5095612"/>
                    <a:gd name="connsiteY582" fmla="*/ 1627176 h 1948679"/>
                    <a:gd name="connsiteX583" fmla="*/ 868269 w 5095612"/>
                    <a:gd name="connsiteY583" fmla="*/ 1608624 h 1948679"/>
                    <a:gd name="connsiteX584" fmla="*/ 876283 w 5095612"/>
                    <a:gd name="connsiteY584" fmla="*/ 1592742 h 1948679"/>
                    <a:gd name="connsiteX585" fmla="*/ 892165 w 5095612"/>
                    <a:gd name="connsiteY585" fmla="*/ 1578197 h 1948679"/>
                    <a:gd name="connsiteX586" fmla="*/ 923927 w 5095612"/>
                    <a:gd name="connsiteY586" fmla="*/ 1563652 h 1948679"/>
                    <a:gd name="connsiteX587" fmla="*/ 946487 w 5095612"/>
                    <a:gd name="connsiteY587" fmla="*/ 1556973 h 1948679"/>
                    <a:gd name="connsiteX588" fmla="*/ 962368 w 5095612"/>
                    <a:gd name="connsiteY588" fmla="*/ 1556973 h 1948679"/>
                    <a:gd name="connsiteX589" fmla="*/ 983593 w 5095612"/>
                    <a:gd name="connsiteY589" fmla="*/ 1556973 h 1948679"/>
                    <a:gd name="connsiteX590" fmla="*/ 1018027 w 5095612"/>
                    <a:gd name="connsiteY590" fmla="*/ 1567511 h 1948679"/>
                    <a:gd name="connsiteX591" fmla="*/ 1043110 w 5095612"/>
                    <a:gd name="connsiteY591" fmla="*/ 1588735 h 1948679"/>
                    <a:gd name="connsiteX592" fmla="*/ 1051125 w 5095612"/>
                    <a:gd name="connsiteY592" fmla="*/ 1592742 h 1948679"/>
                    <a:gd name="connsiteX593" fmla="*/ 1068342 w 5095612"/>
                    <a:gd name="connsiteY593" fmla="*/ 1592742 h 1948679"/>
                    <a:gd name="connsiteX594" fmla="*/ 1096096 w 5095612"/>
                    <a:gd name="connsiteY594" fmla="*/ 1590071 h 1948679"/>
                    <a:gd name="connsiteX595" fmla="*/ 1125188 w 5095612"/>
                    <a:gd name="connsiteY595" fmla="*/ 1580869 h 1948679"/>
                    <a:gd name="connsiteX596" fmla="*/ 1142405 w 5095612"/>
                    <a:gd name="connsiteY596" fmla="*/ 1582204 h 1948679"/>
                    <a:gd name="connsiteX597" fmla="*/ 1171495 w 5095612"/>
                    <a:gd name="connsiteY597" fmla="*/ 1583540 h 1948679"/>
                    <a:gd name="connsiteX598" fmla="*/ 1191384 w 5095612"/>
                    <a:gd name="connsiteY598" fmla="*/ 1592742 h 1948679"/>
                    <a:gd name="connsiteX599" fmla="*/ 1205929 w 5095612"/>
                    <a:gd name="connsiteY599" fmla="*/ 1601945 h 1948679"/>
                    <a:gd name="connsiteX600" fmla="*/ 1216467 w 5095612"/>
                    <a:gd name="connsiteY600" fmla="*/ 1587399 h 1948679"/>
                    <a:gd name="connsiteX601" fmla="*/ 1239027 w 5095612"/>
                    <a:gd name="connsiteY601" fmla="*/ 1596601 h 1948679"/>
                    <a:gd name="connsiteX602" fmla="*/ 1257580 w 5095612"/>
                    <a:gd name="connsiteY602" fmla="*/ 1586063 h 1948679"/>
                    <a:gd name="connsiteX603" fmla="*/ 1249713 w 5095612"/>
                    <a:gd name="connsiteY603" fmla="*/ 1564839 h 1948679"/>
                    <a:gd name="connsiteX604" fmla="*/ 1228489 w 5095612"/>
                    <a:gd name="connsiteY604" fmla="*/ 1558160 h 1948679"/>
                    <a:gd name="connsiteX605" fmla="*/ 1220474 w 5095612"/>
                    <a:gd name="connsiteY605" fmla="*/ 1542279 h 1948679"/>
                    <a:gd name="connsiteX606" fmla="*/ 1239027 w 5095612"/>
                    <a:gd name="connsiteY606" fmla="*/ 1526398 h 1948679"/>
                    <a:gd name="connsiteX607" fmla="*/ 1244370 w 5095612"/>
                    <a:gd name="connsiteY607" fmla="*/ 1505173 h 1948679"/>
                    <a:gd name="connsiteX608" fmla="*/ 1276132 w 5095612"/>
                    <a:gd name="connsiteY608" fmla="*/ 1499830 h 1948679"/>
                    <a:gd name="connsiteX609" fmla="*/ 1249713 w 5095612"/>
                    <a:gd name="connsiteY609" fmla="*/ 1486621 h 1948679"/>
                    <a:gd name="connsiteX610" fmla="*/ 1248378 w 5095612"/>
                    <a:gd name="connsiteY610" fmla="*/ 1461537 h 1948679"/>
                    <a:gd name="connsiteX611" fmla="*/ 1273610 w 5095612"/>
                    <a:gd name="connsiteY611" fmla="*/ 1460202 h 1948679"/>
                    <a:gd name="connsiteX612" fmla="*/ 1309379 w 5095612"/>
                    <a:gd name="connsiteY612" fmla="*/ 1456194 h 1948679"/>
                    <a:gd name="connsiteX613" fmla="*/ 1354351 w 5095612"/>
                    <a:gd name="connsiteY613" fmla="*/ 1446992 h 1948679"/>
                    <a:gd name="connsiteX614" fmla="*/ 1384778 w 5095612"/>
                    <a:gd name="connsiteY614" fmla="*/ 1437790 h 1948679"/>
                    <a:gd name="connsiteX615" fmla="*/ 1427078 w 5095612"/>
                    <a:gd name="connsiteY615" fmla="*/ 1429775 h 1948679"/>
                    <a:gd name="connsiteX616" fmla="*/ 1470714 w 5095612"/>
                    <a:gd name="connsiteY616" fmla="*/ 1415230 h 1948679"/>
                    <a:gd name="connsiteX617" fmla="*/ 1507820 w 5095612"/>
                    <a:gd name="connsiteY617" fmla="*/ 1406621 h 1948679"/>
                    <a:gd name="connsiteX618" fmla="*/ 1530973 w 5095612"/>
                    <a:gd name="connsiteY618" fmla="*/ 1409886 h 1948679"/>
                    <a:gd name="connsiteX619" fmla="*/ 1550120 w 5095612"/>
                    <a:gd name="connsiteY619" fmla="*/ 1421760 h 1948679"/>
                    <a:gd name="connsiteX620" fmla="*/ 1555463 w 5095612"/>
                    <a:gd name="connsiteY620" fmla="*/ 1442985 h 1948679"/>
                    <a:gd name="connsiteX621" fmla="*/ 1552198 w 5095612"/>
                    <a:gd name="connsiteY621" fmla="*/ 1455600 h 1948679"/>
                    <a:gd name="connsiteX622" fmla="*/ 1579359 w 5095612"/>
                    <a:gd name="connsiteY622" fmla="*/ 1450999 h 1948679"/>
                    <a:gd name="connsiteX623" fmla="*/ 1590639 w 5095612"/>
                    <a:gd name="connsiteY623" fmla="*/ 1458272 h 1948679"/>
                    <a:gd name="connsiteX624" fmla="*/ 1599248 w 5095612"/>
                    <a:gd name="connsiteY624" fmla="*/ 1460202 h 1948679"/>
                    <a:gd name="connsiteX625" fmla="*/ 1613199 w 5095612"/>
                    <a:gd name="connsiteY625" fmla="*/ 1462131 h 1948679"/>
                    <a:gd name="connsiteX626" fmla="*/ 1629080 w 5095612"/>
                    <a:gd name="connsiteY626" fmla="*/ 1464060 h 1948679"/>
                    <a:gd name="connsiteX627" fmla="*/ 1618542 w 5095612"/>
                    <a:gd name="connsiteY627" fmla="*/ 1483207 h 1948679"/>
                    <a:gd name="connsiteX628" fmla="*/ 1641102 w 5095612"/>
                    <a:gd name="connsiteY628" fmla="*/ 1477864 h 1948679"/>
                    <a:gd name="connsiteX629" fmla="*/ 1673607 w 5095612"/>
                    <a:gd name="connsiteY629" fmla="*/ 1464654 h 1948679"/>
                    <a:gd name="connsiteX630" fmla="*/ 1700768 w 5095612"/>
                    <a:gd name="connsiteY630" fmla="*/ 1449367 h 1948679"/>
                    <a:gd name="connsiteX631" fmla="*/ 1720657 w 5095612"/>
                    <a:gd name="connsiteY631" fmla="*/ 1451296 h 1948679"/>
                    <a:gd name="connsiteX632" fmla="*/ 1729265 w 5095612"/>
                    <a:gd name="connsiteY632" fmla="*/ 1473856 h 1948679"/>
                    <a:gd name="connsiteX633" fmla="*/ 1784181 w 5095612"/>
                    <a:gd name="connsiteY633" fmla="*/ 1538717 h 1948679"/>
                    <a:gd name="connsiteX634" fmla="*/ 1815350 w 5095612"/>
                    <a:gd name="connsiteY634" fmla="*/ 1592297 h 1948679"/>
                    <a:gd name="connsiteX635" fmla="*/ 1832567 w 5095612"/>
                    <a:gd name="connsiteY635" fmla="*/ 1573151 h 1948679"/>
                    <a:gd name="connsiteX636" fmla="*/ 1855721 w 5095612"/>
                    <a:gd name="connsiteY636" fmla="*/ 1589626 h 1948679"/>
                    <a:gd name="connsiteX637" fmla="*/ 1884811 w 5095612"/>
                    <a:gd name="connsiteY637" fmla="*/ 1594227 h 1948679"/>
                    <a:gd name="connsiteX638" fmla="*/ 1914644 w 5095612"/>
                    <a:gd name="connsiteY638" fmla="*/ 1585618 h 1948679"/>
                    <a:gd name="connsiteX639" fmla="*/ 1933791 w 5095612"/>
                    <a:gd name="connsiteY639" fmla="*/ 1601499 h 1948679"/>
                    <a:gd name="connsiteX640" fmla="*/ 1952343 w 5095612"/>
                    <a:gd name="connsiteY640" fmla="*/ 1616787 h 1948679"/>
                    <a:gd name="connsiteX641" fmla="*/ 1958726 w 5095612"/>
                    <a:gd name="connsiteY641" fmla="*/ 1628067 h 1948679"/>
                    <a:gd name="connsiteX642" fmla="*/ 1973716 w 5095612"/>
                    <a:gd name="connsiteY642" fmla="*/ 1640386 h 1948679"/>
                    <a:gd name="connsiteX643" fmla="*/ 1997612 w 5095612"/>
                    <a:gd name="connsiteY643" fmla="*/ 1635933 h 1948679"/>
                    <a:gd name="connsiteX644" fmla="*/ 2008150 w 5095612"/>
                    <a:gd name="connsiteY644" fmla="*/ 1636824 h 1948679"/>
                    <a:gd name="connsiteX645" fmla="*/ 2022250 w 5095612"/>
                    <a:gd name="connsiteY645" fmla="*/ 1652705 h 1948679"/>
                    <a:gd name="connsiteX646" fmla="*/ 2039022 w 5095612"/>
                    <a:gd name="connsiteY646" fmla="*/ 1652705 h 1948679"/>
                    <a:gd name="connsiteX647" fmla="*/ 2059356 w 5095612"/>
                    <a:gd name="connsiteY647" fmla="*/ 1644690 h 1948679"/>
                    <a:gd name="connsiteX648" fmla="*/ 2086665 w 5095612"/>
                    <a:gd name="connsiteY648" fmla="*/ 1632371 h 1948679"/>
                    <a:gd name="connsiteX649" fmla="*/ 2109671 w 5095612"/>
                    <a:gd name="connsiteY649" fmla="*/ 1619162 h 1948679"/>
                    <a:gd name="connsiteX650" fmla="*/ 2129114 w 5095612"/>
                    <a:gd name="connsiteY650" fmla="*/ 1605952 h 1948679"/>
                    <a:gd name="connsiteX651" fmla="*/ 2149448 w 5095612"/>
                    <a:gd name="connsiteY651" fmla="*/ 1597195 h 1948679"/>
                    <a:gd name="connsiteX652" fmla="*/ 2170672 w 5095612"/>
                    <a:gd name="connsiteY652" fmla="*/ 1593633 h 1948679"/>
                    <a:gd name="connsiteX653" fmla="*/ 2212082 w 5095612"/>
                    <a:gd name="connsiteY653" fmla="*/ 1600757 h 1948679"/>
                    <a:gd name="connsiteX654" fmla="*/ 2221730 w 5095612"/>
                    <a:gd name="connsiteY654" fmla="*/ 1617529 h 1948679"/>
                    <a:gd name="connsiteX655" fmla="*/ 2246516 w 5095612"/>
                    <a:gd name="connsiteY655" fmla="*/ 1627325 h 1948679"/>
                    <a:gd name="connsiteX656" fmla="*/ 2270412 w 5095612"/>
                    <a:gd name="connsiteY656" fmla="*/ 1625544 h 1948679"/>
                    <a:gd name="connsiteX657" fmla="*/ 2291636 w 5095612"/>
                    <a:gd name="connsiteY657" fmla="*/ 1631777 h 1948679"/>
                    <a:gd name="connsiteX658" fmla="*/ 2316423 w 5095612"/>
                    <a:gd name="connsiteY658" fmla="*/ 1619458 h 1948679"/>
                    <a:gd name="connsiteX659" fmla="*/ 2317314 w 5095612"/>
                    <a:gd name="connsiteY659" fmla="*/ 1601796 h 1948679"/>
                    <a:gd name="connsiteX660" fmla="*/ 2306775 w 5095612"/>
                    <a:gd name="connsiteY660" fmla="*/ 1577158 h 1948679"/>
                    <a:gd name="connsiteX661" fmla="*/ 2319095 w 5095612"/>
                    <a:gd name="connsiteY661" fmla="*/ 1562167 h 1948679"/>
                    <a:gd name="connsiteX662" fmla="*/ 2334976 w 5095612"/>
                    <a:gd name="connsiteY662" fmla="*/ 1551629 h 1948679"/>
                    <a:gd name="connsiteX663" fmla="*/ 2345513 w 5095612"/>
                    <a:gd name="connsiteY663" fmla="*/ 1541982 h 1948679"/>
                    <a:gd name="connsiteX664" fmla="*/ 2367480 w 5095612"/>
                    <a:gd name="connsiteY664" fmla="*/ 1550739 h 1948679"/>
                    <a:gd name="connsiteX665" fmla="*/ 2386033 w 5095612"/>
                    <a:gd name="connsiteY665" fmla="*/ 1555192 h 1948679"/>
                    <a:gd name="connsiteX666" fmla="*/ 2408148 w 5095612"/>
                    <a:gd name="connsiteY666" fmla="*/ 1563949 h 1948679"/>
                    <a:gd name="connsiteX667" fmla="*/ 2437238 w 5095612"/>
                    <a:gd name="connsiteY667" fmla="*/ 1572705 h 1948679"/>
                    <a:gd name="connsiteX668" fmla="*/ 2440801 w 5095612"/>
                    <a:gd name="connsiteY668" fmla="*/ 1598234 h 1948679"/>
                    <a:gd name="connsiteX669" fmla="*/ 2459354 w 5095612"/>
                    <a:gd name="connsiteY669" fmla="*/ 1612334 h 1948679"/>
                    <a:gd name="connsiteX670" fmla="*/ 2485772 w 5095612"/>
                    <a:gd name="connsiteY670" fmla="*/ 1620201 h 1948679"/>
                    <a:gd name="connsiteX671" fmla="*/ 2506996 w 5095612"/>
                    <a:gd name="connsiteY671" fmla="*/ 1609663 h 1948679"/>
                    <a:gd name="connsiteX672" fmla="*/ 2534306 w 5095612"/>
                    <a:gd name="connsiteY672" fmla="*/ 1606100 h 1948679"/>
                    <a:gd name="connsiteX673" fmla="*/ 2561616 w 5095612"/>
                    <a:gd name="connsiteY673" fmla="*/ 1612334 h 1948679"/>
                    <a:gd name="connsiteX674" fmla="*/ 2584473 w 5095612"/>
                    <a:gd name="connsiteY674" fmla="*/ 1618568 h 1948679"/>
                    <a:gd name="connsiteX675" fmla="*/ 2609111 w 5095612"/>
                    <a:gd name="connsiteY675" fmla="*/ 1629996 h 1948679"/>
                    <a:gd name="connsiteX676" fmla="*/ 2624992 w 5095612"/>
                    <a:gd name="connsiteY676" fmla="*/ 1646768 h 1948679"/>
                    <a:gd name="connsiteX677" fmla="*/ 2662988 w 5095612"/>
                    <a:gd name="connsiteY677" fmla="*/ 1653892 h 1948679"/>
                    <a:gd name="connsiteX678" fmla="*/ 2702617 w 5095612"/>
                    <a:gd name="connsiteY678" fmla="*/ 1653892 h 1948679"/>
                    <a:gd name="connsiteX679" fmla="*/ 2741503 w 5095612"/>
                    <a:gd name="connsiteY679" fmla="*/ 1644096 h 1948679"/>
                    <a:gd name="connsiteX680" fmla="*/ 2765400 w 5095612"/>
                    <a:gd name="connsiteY680" fmla="*/ 1635340 h 1948679"/>
                    <a:gd name="connsiteX681" fmla="*/ 2789147 w 5095612"/>
                    <a:gd name="connsiteY681" fmla="*/ 1619458 h 1948679"/>
                    <a:gd name="connsiteX682" fmla="*/ 2826252 w 5095612"/>
                    <a:gd name="connsiteY682" fmla="*/ 1621239 h 1948679"/>
                    <a:gd name="connsiteX683" fmla="*/ 2851781 w 5095612"/>
                    <a:gd name="connsiteY683" fmla="*/ 1626583 h 1948679"/>
                    <a:gd name="connsiteX684" fmla="*/ 2879981 w 5095612"/>
                    <a:gd name="connsiteY684" fmla="*/ 1633707 h 1948679"/>
                    <a:gd name="connsiteX685" fmla="*/ 2909072 w 5095612"/>
                    <a:gd name="connsiteY685" fmla="*/ 1641722 h 1948679"/>
                    <a:gd name="connsiteX686" fmla="*/ 2937272 w 5095612"/>
                    <a:gd name="connsiteY686" fmla="*/ 1626731 h 1948679"/>
                    <a:gd name="connsiteX687" fmla="*/ 2950482 w 5095612"/>
                    <a:gd name="connsiteY687" fmla="*/ 1613521 h 1948679"/>
                    <a:gd name="connsiteX688" fmla="*/ 2964582 w 5095612"/>
                    <a:gd name="connsiteY688" fmla="*/ 1582650 h 1948679"/>
                    <a:gd name="connsiteX689" fmla="*/ 2983135 w 5095612"/>
                    <a:gd name="connsiteY689" fmla="*/ 1554450 h 1948679"/>
                    <a:gd name="connsiteX690" fmla="*/ 2996344 w 5095612"/>
                    <a:gd name="connsiteY690" fmla="*/ 1539459 h 1948679"/>
                    <a:gd name="connsiteX691" fmla="*/ 2987587 w 5095612"/>
                    <a:gd name="connsiteY691" fmla="*/ 1518235 h 1948679"/>
                    <a:gd name="connsiteX692" fmla="*/ 2984916 w 5095612"/>
                    <a:gd name="connsiteY692" fmla="*/ 1502353 h 1948679"/>
                    <a:gd name="connsiteX693" fmla="*/ 3022912 w 5095612"/>
                    <a:gd name="connsiteY693" fmla="*/ 1490034 h 1948679"/>
                    <a:gd name="connsiteX694" fmla="*/ 3066993 w 5095612"/>
                    <a:gd name="connsiteY694" fmla="*/ 1486472 h 1948679"/>
                    <a:gd name="connsiteX695" fmla="*/ 3100536 w 5095612"/>
                    <a:gd name="connsiteY695" fmla="*/ 1491815 h 1948679"/>
                    <a:gd name="connsiteX696" fmla="*/ 3136751 w 5095612"/>
                    <a:gd name="connsiteY696" fmla="*/ 1502353 h 1948679"/>
                    <a:gd name="connsiteX697" fmla="*/ 3156194 w 5095612"/>
                    <a:gd name="connsiteY697" fmla="*/ 1524468 h 1948679"/>
                    <a:gd name="connsiteX698" fmla="*/ 3170295 w 5095612"/>
                    <a:gd name="connsiteY698" fmla="*/ 1551778 h 1948679"/>
                    <a:gd name="connsiteX699" fmla="*/ 3187957 w 5095612"/>
                    <a:gd name="connsiteY699" fmla="*/ 1587102 h 1948679"/>
                    <a:gd name="connsiteX700" fmla="*/ 3202948 w 5095612"/>
                    <a:gd name="connsiteY700" fmla="*/ 1623317 h 1948679"/>
                    <a:gd name="connsiteX701" fmla="*/ 3214376 w 5095612"/>
                    <a:gd name="connsiteY701" fmla="*/ 1640089 h 1948679"/>
                    <a:gd name="connsiteX702" fmla="*/ 3243467 w 5095612"/>
                    <a:gd name="connsiteY702" fmla="*/ 1650627 h 1948679"/>
                    <a:gd name="connsiteX703" fmla="*/ 3273448 w 5095612"/>
                    <a:gd name="connsiteY703" fmla="*/ 1663837 h 1948679"/>
                    <a:gd name="connsiteX704" fmla="*/ 3294672 w 5095612"/>
                    <a:gd name="connsiteY704" fmla="*/ 1677937 h 1948679"/>
                    <a:gd name="connsiteX705" fmla="*/ 3300906 w 5095612"/>
                    <a:gd name="connsiteY705" fmla="*/ 1703465 h 1948679"/>
                    <a:gd name="connsiteX706" fmla="*/ 3329997 w 5095612"/>
                    <a:gd name="connsiteY706" fmla="*/ 1714894 h 1948679"/>
                    <a:gd name="connsiteX707" fmla="*/ 3356416 w 5095612"/>
                    <a:gd name="connsiteY707" fmla="*/ 1708660 h 1948679"/>
                    <a:gd name="connsiteX708" fmla="*/ 3385507 w 5095612"/>
                    <a:gd name="connsiteY708" fmla="*/ 1698122 h 1948679"/>
                    <a:gd name="connsiteX709" fmla="*/ 3409402 w 5095612"/>
                    <a:gd name="connsiteY709" fmla="*/ 1704356 h 1948679"/>
                    <a:gd name="connsiteX710" fmla="*/ 3410294 w 5095612"/>
                    <a:gd name="connsiteY710" fmla="*/ 1728994 h 1948679"/>
                    <a:gd name="connsiteX711" fmla="*/ 3394412 w 5095612"/>
                    <a:gd name="connsiteY711" fmla="*/ 1766990 h 1948679"/>
                    <a:gd name="connsiteX712" fmla="*/ 3376750 w 5095612"/>
                    <a:gd name="connsiteY712" fmla="*/ 1789847 h 1948679"/>
                    <a:gd name="connsiteX713" fmla="*/ 3362650 w 5095612"/>
                    <a:gd name="connsiteY713" fmla="*/ 1809290 h 1948679"/>
                    <a:gd name="connsiteX714" fmla="*/ 3336230 w 5095612"/>
                    <a:gd name="connsiteY714" fmla="*/ 1809290 h 1948679"/>
                    <a:gd name="connsiteX715" fmla="*/ 3311593 w 5095612"/>
                    <a:gd name="connsiteY715" fmla="*/ 1820719 h 1948679"/>
                    <a:gd name="connsiteX716" fmla="*/ 3307140 w 5095612"/>
                    <a:gd name="connsiteY716" fmla="*/ 1841943 h 1948679"/>
                    <a:gd name="connsiteX717" fmla="*/ 3308921 w 5095612"/>
                    <a:gd name="connsiteY717" fmla="*/ 1866581 h 1948679"/>
                    <a:gd name="connsiteX718" fmla="*/ 3310999 w 5095612"/>
                    <a:gd name="connsiteY718" fmla="*/ 1895078 h 1948679"/>
                    <a:gd name="connsiteX719" fmla="*/ 3335786 w 5095612"/>
                    <a:gd name="connsiteY719" fmla="*/ 1881572 h 1948679"/>
                    <a:gd name="connsiteX720" fmla="*/ 3370220 w 5095612"/>
                    <a:gd name="connsiteY720" fmla="*/ 1901015 h 1948679"/>
                    <a:gd name="connsiteX721" fmla="*/ 3439087 w 5095612"/>
                    <a:gd name="connsiteY721" fmla="*/ 1857824 h 1948679"/>
                    <a:gd name="connsiteX722" fmla="*/ 3487621 w 5095612"/>
                    <a:gd name="connsiteY722" fmla="*/ 1803947 h 1948679"/>
                    <a:gd name="connsiteX723" fmla="*/ 3531257 w 5095612"/>
                    <a:gd name="connsiteY723" fmla="*/ 1745320 h 1948679"/>
                    <a:gd name="connsiteX724" fmla="*/ 3563020 w 5095612"/>
                    <a:gd name="connsiteY724" fmla="*/ 1703020 h 1948679"/>
                    <a:gd name="connsiteX725" fmla="*/ 3581572 w 5095612"/>
                    <a:gd name="connsiteY725" fmla="*/ 1672593 h 1948679"/>
                    <a:gd name="connsiteX726" fmla="*/ 3594336 w 5095612"/>
                    <a:gd name="connsiteY726" fmla="*/ 1594078 h 1948679"/>
                    <a:gd name="connsiteX727" fmla="*/ 3600125 w 5095612"/>
                    <a:gd name="connsiteY727" fmla="*/ 1575525 h 1948679"/>
                    <a:gd name="connsiteX728" fmla="*/ 3611108 w 5095612"/>
                    <a:gd name="connsiteY728" fmla="*/ 1554301 h 1948679"/>
                    <a:gd name="connsiteX729" fmla="*/ 3616006 w 5095612"/>
                    <a:gd name="connsiteY729" fmla="*/ 1534413 h 1948679"/>
                    <a:gd name="connsiteX730" fmla="*/ 3614225 w 5095612"/>
                    <a:gd name="connsiteY730" fmla="*/ 1511852 h 1948679"/>
                    <a:gd name="connsiteX731" fmla="*/ 3617787 w 5095612"/>
                    <a:gd name="connsiteY731" fmla="*/ 1503096 h 1948679"/>
                    <a:gd name="connsiteX732" fmla="*/ 3606804 w 5095612"/>
                    <a:gd name="connsiteY732" fmla="*/ 1488550 h 1948679"/>
                    <a:gd name="connsiteX733" fmla="*/ 3588696 w 5095612"/>
                    <a:gd name="connsiteY733" fmla="*/ 1473560 h 1948679"/>
                    <a:gd name="connsiteX734" fmla="*/ 3565245 w 5095612"/>
                    <a:gd name="connsiteY734" fmla="*/ 1455897 h 1948679"/>
                    <a:gd name="connsiteX735" fmla="*/ 3539717 w 5095612"/>
                    <a:gd name="connsiteY735" fmla="*/ 1456788 h 1948679"/>
                    <a:gd name="connsiteX736" fmla="*/ 3534077 w 5095612"/>
                    <a:gd name="connsiteY736" fmla="*/ 1466880 h 1948679"/>
                    <a:gd name="connsiteX737" fmla="*/ 3521313 w 5095612"/>
                    <a:gd name="connsiteY737" fmla="*/ 1478309 h 1948679"/>
                    <a:gd name="connsiteX738" fmla="*/ 3504541 w 5095612"/>
                    <a:gd name="connsiteY738" fmla="*/ 1479645 h 1948679"/>
                    <a:gd name="connsiteX739" fmla="*/ 3503205 w 5095612"/>
                    <a:gd name="connsiteY739" fmla="*/ 1461983 h 1948679"/>
                    <a:gd name="connsiteX740" fmla="*/ 3502315 w 5095612"/>
                    <a:gd name="connsiteY740" fmla="*/ 1450109 h 1948679"/>
                    <a:gd name="connsiteX741" fmla="*/ 3483762 w 5095612"/>
                    <a:gd name="connsiteY741" fmla="*/ 1471333 h 1948679"/>
                    <a:gd name="connsiteX742" fmla="*/ 3480200 w 5095612"/>
                    <a:gd name="connsiteY742" fmla="*/ 1440907 h 1948679"/>
                    <a:gd name="connsiteX743" fmla="*/ 3446212 w 5095612"/>
                    <a:gd name="connsiteY743" fmla="*/ 1440016 h 1948679"/>
                    <a:gd name="connsiteX744" fmla="*/ 3447547 w 5095612"/>
                    <a:gd name="connsiteY744" fmla="*/ 1417901 h 1948679"/>
                    <a:gd name="connsiteX745" fmla="*/ 3467436 w 5095612"/>
                    <a:gd name="connsiteY745" fmla="*/ 1399349 h 1948679"/>
                    <a:gd name="connsiteX746" fmla="*/ 3505877 w 5095612"/>
                    <a:gd name="connsiteY746" fmla="*/ 1376788 h 1948679"/>
                    <a:gd name="connsiteX747" fmla="*/ 3522204 w 5095612"/>
                    <a:gd name="connsiteY747" fmla="*/ 1355119 h 1948679"/>
                    <a:gd name="connsiteX748" fmla="*/ 3564949 w 5095612"/>
                    <a:gd name="connsiteY748" fmla="*/ 1322911 h 1948679"/>
                    <a:gd name="connsiteX749" fmla="*/ 3597602 w 5095612"/>
                    <a:gd name="connsiteY749" fmla="*/ 1289368 h 1948679"/>
                    <a:gd name="connsiteX750" fmla="*/ 3630700 w 5095612"/>
                    <a:gd name="connsiteY750" fmla="*/ 1261613 h 1948679"/>
                    <a:gd name="connsiteX751" fmla="*/ 3686655 w 5095612"/>
                    <a:gd name="connsiteY751" fmla="*/ 1232522 h 1948679"/>
                    <a:gd name="connsiteX752" fmla="*/ 3751516 w 5095612"/>
                    <a:gd name="connsiteY752" fmla="*/ 1240537 h 1948679"/>
                    <a:gd name="connsiteX753" fmla="*/ 3766951 w 5095612"/>
                    <a:gd name="connsiteY753" fmla="*/ 1240092 h 1948679"/>
                    <a:gd name="connsiteX754" fmla="*/ 3794706 w 5095612"/>
                    <a:gd name="connsiteY754" fmla="*/ 1239646 h 1948679"/>
                    <a:gd name="connsiteX755" fmla="*/ 3823352 w 5095612"/>
                    <a:gd name="connsiteY755" fmla="*/ 1235639 h 1948679"/>
                    <a:gd name="connsiteX756" fmla="*/ 3847990 w 5095612"/>
                    <a:gd name="connsiteY756" fmla="*/ 1228515 h 1948679"/>
                    <a:gd name="connsiteX757" fmla="*/ 3889845 w 5095612"/>
                    <a:gd name="connsiteY757" fmla="*/ 1223617 h 1948679"/>
                    <a:gd name="connsiteX758" fmla="*/ 3912405 w 5095612"/>
                    <a:gd name="connsiteY758" fmla="*/ 1228069 h 1948679"/>
                    <a:gd name="connsiteX759" fmla="*/ 3933184 w 5095612"/>
                    <a:gd name="connsiteY759" fmla="*/ 1238607 h 1948679"/>
                    <a:gd name="connsiteX760" fmla="*/ 3927841 w 5095612"/>
                    <a:gd name="connsiteY760" fmla="*/ 1247809 h 1948679"/>
                    <a:gd name="connsiteX761" fmla="*/ 3918193 w 5095612"/>
                    <a:gd name="connsiteY761" fmla="*/ 1257902 h 1948679"/>
                    <a:gd name="connsiteX762" fmla="*/ 3948175 w 5095612"/>
                    <a:gd name="connsiteY762" fmla="*/ 1253450 h 1948679"/>
                    <a:gd name="connsiteX763" fmla="*/ 3979492 w 5095612"/>
                    <a:gd name="connsiteY763" fmla="*/ 1248106 h 1948679"/>
                    <a:gd name="connsiteX764" fmla="*/ 4000716 w 5095612"/>
                    <a:gd name="connsiteY764" fmla="*/ 1247661 h 1948679"/>
                    <a:gd name="connsiteX765" fmla="*/ 4031588 w 5095612"/>
                    <a:gd name="connsiteY765" fmla="*/ 1240092 h 1948679"/>
                    <a:gd name="connsiteX766" fmla="*/ 4019715 w 5095612"/>
                    <a:gd name="connsiteY766" fmla="*/ 1230889 h 1948679"/>
                    <a:gd name="connsiteX767" fmla="*/ 4017488 w 5095612"/>
                    <a:gd name="connsiteY767" fmla="*/ 1205658 h 1948679"/>
                    <a:gd name="connsiteX768" fmla="*/ 4061124 w 5095612"/>
                    <a:gd name="connsiteY768" fmla="*/ 1166919 h 1948679"/>
                    <a:gd name="connsiteX769" fmla="*/ 4083239 w 5095612"/>
                    <a:gd name="connsiteY769" fmla="*/ 1154155 h 1948679"/>
                    <a:gd name="connsiteX770" fmla="*/ 4099120 w 5095612"/>
                    <a:gd name="connsiteY770" fmla="*/ 1126846 h 1948679"/>
                    <a:gd name="connsiteX771" fmla="*/ 4148099 w 5095612"/>
                    <a:gd name="connsiteY771" fmla="*/ 1122393 h 1948679"/>
                    <a:gd name="connsiteX772" fmla="*/ 4167988 w 5095612"/>
                    <a:gd name="connsiteY772" fmla="*/ 1130853 h 1948679"/>
                    <a:gd name="connsiteX773" fmla="*/ 4189657 w 5095612"/>
                    <a:gd name="connsiteY773" fmla="*/ 1122393 h 1948679"/>
                    <a:gd name="connsiteX774" fmla="*/ 4175112 w 5095612"/>
                    <a:gd name="connsiteY774" fmla="*/ 1150148 h 1948679"/>
                    <a:gd name="connsiteX775" fmla="*/ 4191884 w 5095612"/>
                    <a:gd name="connsiteY775" fmla="*/ 1161576 h 1948679"/>
                    <a:gd name="connsiteX776" fmla="*/ 4184017 w 5095612"/>
                    <a:gd name="connsiteY776" fmla="*/ 1173895 h 1948679"/>
                    <a:gd name="connsiteX777" fmla="*/ 4220232 w 5095612"/>
                    <a:gd name="connsiteY777" fmla="*/ 1158014 h 1948679"/>
                    <a:gd name="connsiteX778" fmla="*/ 4269657 w 5095612"/>
                    <a:gd name="connsiteY778" fmla="*/ 1134563 h 1948679"/>
                    <a:gd name="connsiteX779" fmla="*/ 4275890 w 5095612"/>
                    <a:gd name="connsiteY779" fmla="*/ 1105473 h 1948679"/>
                    <a:gd name="connsiteX780" fmla="*/ 4327096 w 5095612"/>
                    <a:gd name="connsiteY780" fmla="*/ 1087365 h 1948679"/>
                    <a:gd name="connsiteX781" fmla="*/ 4326651 w 5095612"/>
                    <a:gd name="connsiteY781" fmla="*/ 1094341 h 1948679"/>
                    <a:gd name="connsiteX782" fmla="*/ 4304091 w 5095612"/>
                    <a:gd name="connsiteY782" fmla="*/ 1116901 h 1948679"/>
                    <a:gd name="connsiteX783" fmla="*/ 4299193 w 5095612"/>
                    <a:gd name="connsiteY783" fmla="*/ 1142578 h 1948679"/>
                    <a:gd name="connsiteX784" fmla="*/ 4290288 w 5095612"/>
                    <a:gd name="connsiteY784" fmla="*/ 1155788 h 1948679"/>
                    <a:gd name="connsiteX785" fmla="*/ 4281530 w 5095612"/>
                    <a:gd name="connsiteY785" fmla="*/ 1169443 h 1948679"/>
                    <a:gd name="connsiteX786" fmla="*/ 4242348 w 5095612"/>
                    <a:gd name="connsiteY786" fmla="*/ 1186660 h 1948679"/>
                    <a:gd name="connsiteX787" fmla="*/ 4218006 w 5095612"/>
                    <a:gd name="connsiteY787" fmla="*/ 1213524 h 1948679"/>
                    <a:gd name="connsiteX788" fmla="*/ 4162941 w 5095612"/>
                    <a:gd name="connsiteY788" fmla="*/ 1264284 h 1948679"/>
                    <a:gd name="connsiteX789" fmla="*/ 4113962 w 5095612"/>
                    <a:gd name="connsiteY789" fmla="*/ 1297828 h 1948679"/>
                    <a:gd name="connsiteX790" fmla="*/ 4086207 w 5095612"/>
                    <a:gd name="connsiteY790" fmla="*/ 1303616 h 1948679"/>
                    <a:gd name="connsiteX791" fmla="*/ 4076115 w 5095612"/>
                    <a:gd name="connsiteY791" fmla="*/ 1339831 h 1948679"/>
                    <a:gd name="connsiteX792" fmla="*/ 4048805 w 5095612"/>
                    <a:gd name="connsiteY792" fmla="*/ 1408254 h 1948679"/>
                    <a:gd name="connsiteX793" fmla="*/ 4065132 w 5095612"/>
                    <a:gd name="connsiteY793" fmla="*/ 1518531 h 1948679"/>
                    <a:gd name="connsiteX794" fmla="*/ 4074334 w 5095612"/>
                    <a:gd name="connsiteY794" fmla="*/ 1569292 h 1948679"/>
                    <a:gd name="connsiteX795" fmla="*/ 4082348 w 5095612"/>
                    <a:gd name="connsiteY795" fmla="*/ 1590961 h 1948679"/>
                    <a:gd name="connsiteX796" fmla="*/ 4113665 w 5095612"/>
                    <a:gd name="connsiteY796" fmla="*/ 1564097 h 1948679"/>
                    <a:gd name="connsiteX797" fmla="*/ 4128656 w 5095612"/>
                    <a:gd name="connsiteY797" fmla="*/ 1546880 h 1948679"/>
                    <a:gd name="connsiteX798" fmla="*/ 4135335 w 5095612"/>
                    <a:gd name="connsiteY798" fmla="*/ 1516454 h 1948679"/>
                    <a:gd name="connsiteX799" fmla="*/ 4155669 w 5095612"/>
                    <a:gd name="connsiteY799" fmla="*/ 1502799 h 1948679"/>
                    <a:gd name="connsiteX800" fmla="*/ 4177783 w 5095612"/>
                    <a:gd name="connsiteY800" fmla="*/ 1498346 h 1948679"/>
                    <a:gd name="connsiteX801" fmla="*/ 4175112 w 5095612"/>
                    <a:gd name="connsiteY801" fmla="*/ 1473263 h 1948679"/>
                    <a:gd name="connsiteX802" fmla="*/ 4203757 w 5095612"/>
                    <a:gd name="connsiteY802" fmla="*/ 1445953 h 1948679"/>
                    <a:gd name="connsiteX803" fmla="*/ 4239528 w 5095612"/>
                    <a:gd name="connsiteY803" fmla="*/ 1439719 h 1948679"/>
                    <a:gd name="connsiteX804" fmla="*/ 4234184 w 5095612"/>
                    <a:gd name="connsiteY804" fmla="*/ 1410183 h 1948679"/>
                    <a:gd name="connsiteX805" fmla="*/ 4255408 w 5095612"/>
                    <a:gd name="connsiteY805" fmla="*/ 1373968 h 1948679"/>
                    <a:gd name="connsiteX806" fmla="*/ 4278414 w 5095612"/>
                    <a:gd name="connsiteY806" fmla="*/ 1372632 h 1948679"/>
                    <a:gd name="connsiteX807" fmla="*/ 4264314 w 5095612"/>
                    <a:gd name="connsiteY807" fmla="*/ 1352744 h 1948679"/>
                    <a:gd name="connsiteX808" fmla="*/ 4270547 w 5095612"/>
                    <a:gd name="connsiteY808" fmla="*/ 1319201 h 1948679"/>
                    <a:gd name="connsiteX809" fmla="*/ 4269657 w 5095612"/>
                    <a:gd name="connsiteY809" fmla="*/ 1303319 h 1948679"/>
                    <a:gd name="connsiteX810" fmla="*/ 4250659 w 5095612"/>
                    <a:gd name="connsiteY810" fmla="*/ 1304655 h 1948679"/>
                    <a:gd name="connsiteX811" fmla="*/ 4247096 w 5095612"/>
                    <a:gd name="connsiteY811" fmla="*/ 1273783 h 1948679"/>
                    <a:gd name="connsiteX812" fmla="*/ 4272180 w 5095612"/>
                    <a:gd name="connsiteY812" fmla="*/ 1247364 h 1948679"/>
                    <a:gd name="connsiteX813" fmla="*/ 4294740 w 5095612"/>
                    <a:gd name="connsiteY813" fmla="*/ 1209813 h 1948679"/>
                    <a:gd name="connsiteX814" fmla="*/ 4320714 w 5095612"/>
                    <a:gd name="connsiteY814" fmla="*/ 1208478 h 1948679"/>
                    <a:gd name="connsiteX815" fmla="*/ 4332143 w 5095612"/>
                    <a:gd name="connsiteY815" fmla="*/ 1213821 h 1948679"/>
                    <a:gd name="connsiteX816" fmla="*/ 4362124 w 5095612"/>
                    <a:gd name="connsiteY816" fmla="*/ 1185175 h 1948679"/>
                    <a:gd name="connsiteX817" fmla="*/ 4368358 w 5095612"/>
                    <a:gd name="connsiteY817" fmla="*/ 1211149 h 1948679"/>
                    <a:gd name="connsiteX818" fmla="*/ 4396113 w 5095612"/>
                    <a:gd name="connsiteY818" fmla="*/ 1195268 h 1948679"/>
                    <a:gd name="connsiteX819" fmla="*/ 4470620 w 5095612"/>
                    <a:gd name="connsiteY819" fmla="*/ 1189480 h 1948679"/>
                    <a:gd name="connsiteX820" fmla="*/ 4492736 w 5095612"/>
                    <a:gd name="connsiteY820" fmla="*/ 1208478 h 1948679"/>
                    <a:gd name="connsiteX821" fmla="*/ 4505054 w 5095612"/>
                    <a:gd name="connsiteY821" fmla="*/ 1190815 h 1948679"/>
                    <a:gd name="connsiteX822" fmla="*/ 4548245 w 5095612"/>
                    <a:gd name="connsiteY822" fmla="*/ 1166623 h 1948679"/>
                    <a:gd name="connsiteX823" fmla="*/ 4565908 w 5095612"/>
                    <a:gd name="connsiteY823" fmla="*/ 1154749 h 1948679"/>
                    <a:gd name="connsiteX824" fmla="*/ 4583124 w 5095612"/>
                    <a:gd name="connsiteY824" fmla="*/ 1143320 h 1948679"/>
                    <a:gd name="connsiteX825" fmla="*/ 4633439 w 5095612"/>
                    <a:gd name="connsiteY825" fmla="*/ 1120760 h 1948679"/>
                    <a:gd name="connsiteX826" fmla="*/ 4695628 w 5095612"/>
                    <a:gd name="connsiteY826" fmla="*/ 1090334 h 1948679"/>
                    <a:gd name="connsiteX827" fmla="*/ 4707502 w 5095612"/>
                    <a:gd name="connsiteY827" fmla="*/ 1087662 h 1948679"/>
                    <a:gd name="connsiteX828" fmla="*/ 4733921 w 5095612"/>
                    <a:gd name="connsiteY828" fmla="*/ 1094341 h 1948679"/>
                    <a:gd name="connsiteX829" fmla="*/ 4766574 w 5095612"/>
                    <a:gd name="connsiteY829" fmla="*/ 1091669 h 1948679"/>
                    <a:gd name="connsiteX830" fmla="*/ 4765683 w 5095612"/>
                    <a:gd name="connsiteY830" fmla="*/ 1067477 h 1948679"/>
                    <a:gd name="connsiteX831" fmla="*/ 4748467 w 5095612"/>
                    <a:gd name="connsiteY831" fmla="*/ 1040167 h 1948679"/>
                    <a:gd name="connsiteX832" fmla="*/ 4728133 w 5095612"/>
                    <a:gd name="connsiteY832" fmla="*/ 1011076 h 1948679"/>
                    <a:gd name="connsiteX833" fmla="*/ 4710471 w 5095612"/>
                    <a:gd name="connsiteY833" fmla="*/ 1000093 h 1948679"/>
                    <a:gd name="connsiteX834" fmla="*/ 4701268 w 5095612"/>
                    <a:gd name="connsiteY834" fmla="*/ 990000 h 1948679"/>
                    <a:gd name="connsiteX835" fmla="*/ 4676185 w 5095612"/>
                    <a:gd name="connsiteY835" fmla="*/ 984657 h 1948679"/>
                    <a:gd name="connsiteX836" fmla="*/ 4705721 w 5095612"/>
                    <a:gd name="connsiteY836" fmla="*/ 976346 h 1948679"/>
                    <a:gd name="connsiteX837" fmla="*/ 4721602 w 5095612"/>
                    <a:gd name="connsiteY837" fmla="*/ 990891 h 1948679"/>
                    <a:gd name="connsiteX838" fmla="*/ 4755590 w 5095612"/>
                    <a:gd name="connsiteY838" fmla="*/ 988665 h 1948679"/>
                    <a:gd name="connsiteX839" fmla="*/ 4795220 w 5095612"/>
                    <a:gd name="connsiteY839" fmla="*/ 968331 h 1948679"/>
                    <a:gd name="connsiteX840" fmla="*/ 4803679 w 5095612"/>
                    <a:gd name="connsiteY840" fmla="*/ 952895 h 1948679"/>
                    <a:gd name="connsiteX841" fmla="*/ 4798336 w 5095612"/>
                    <a:gd name="connsiteY841" fmla="*/ 935233 h 1948679"/>
                    <a:gd name="connsiteX842" fmla="*/ 4800563 w 5095612"/>
                    <a:gd name="connsiteY842" fmla="*/ 920687 h 1948679"/>
                    <a:gd name="connsiteX843" fmla="*/ 4811546 w 5095612"/>
                    <a:gd name="connsiteY843" fmla="*/ 910891 h 1948679"/>
                    <a:gd name="connsiteX844" fmla="*/ 4827427 w 5095612"/>
                    <a:gd name="connsiteY844" fmla="*/ 910001 h 1948679"/>
                    <a:gd name="connsiteX845" fmla="*/ 4823419 w 5095612"/>
                    <a:gd name="connsiteY845" fmla="*/ 925882 h 1948679"/>
                    <a:gd name="connsiteX846" fmla="*/ 4833958 w 5095612"/>
                    <a:gd name="connsiteY846" fmla="*/ 946216 h 1948679"/>
                    <a:gd name="connsiteX847" fmla="*/ 4864830 w 5095612"/>
                    <a:gd name="connsiteY847" fmla="*/ 947106 h 1948679"/>
                    <a:gd name="connsiteX848" fmla="*/ 4911582 w 5095612"/>
                    <a:gd name="connsiteY848" fmla="*/ 962542 h 1948679"/>
                    <a:gd name="connsiteX849" fmla="*/ 4932806 w 5095612"/>
                    <a:gd name="connsiteY849" fmla="*/ 988219 h 1948679"/>
                    <a:gd name="connsiteX850" fmla="*/ 4962342 w 5095612"/>
                    <a:gd name="connsiteY850" fmla="*/ 998757 h 1948679"/>
                    <a:gd name="connsiteX851" fmla="*/ 4978224 w 5095612"/>
                    <a:gd name="connsiteY851" fmla="*/ 1007069 h 1948679"/>
                    <a:gd name="connsiteX852" fmla="*/ 4996332 w 5095612"/>
                    <a:gd name="connsiteY852" fmla="*/ 1008850 h 1948679"/>
                    <a:gd name="connsiteX853" fmla="*/ 5012658 w 5095612"/>
                    <a:gd name="connsiteY853" fmla="*/ 1005288 h 1948679"/>
                    <a:gd name="connsiteX854" fmla="*/ 4999448 w 5095612"/>
                    <a:gd name="connsiteY854" fmla="*/ 988961 h 1948679"/>
                    <a:gd name="connsiteX855" fmla="*/ 5013994 w 5095612"/>
                    <a:gd name="connsiteY855" fmla="*/ 992524 h 1948679"/>
                    <a:gd name="connsiteX856" fmla="*/ 5017110 w 5095612"/>
                    <a:gd name="connsiteY856" fmla="*/ 977978 h 1948679"/>
                    <a:gd name="connsiteX857" fmla="*/ 5012658 w 5095612"/>
                    <a:gd name="connsiteY857" fmla="*/ 948442 h 1948679"/>
                    <a:gd name="connsiteX858" fmla="*/ 5021860 w 5095612"/>
                    <a:gd name="connsiteY858" fmla="*/ 944880 h 1948679"/>
                    <a:gd name="connsiteX859" fmla="*/ 5055403 w 5095612"/>
                    <a:gd name="connsiteY859" fmla="*/ 952004 h 1948679"/>
                    <a:gd name="connsiteX860" fmla="*/ 5048428 w 5095612"/>
                    <a:gd name="connsiteY860" fmla="*/ 943693 h 1948679"/>
                    <a:gd name="connsiteX861" fmla="*/ 5055106 w 5095612"/>
                    <a:gd name="connsiteY861" fmla="*/ 941021 h 1948679"/>
                    <a:gd name="connsiteX862" fmla="*/ 5071433 w 5095612"/>
                    <a:gd name="connsiteY862" fmla="*/ 942802 h 1948679"/>
                    <a:gd name="connsiteX863" fmla="*/ 5086869 w 5095612"/>
                    <a:gd name="connsiteY863" fmla="*/ 926476 h 1948679"/>
                    <a:gd name="connsiteX864" fmla="*/ 5090431 w 5095612"/>
                    <a:gd name="connsiteY864" fmla="*/ 918461 h 1948679"/>
                    <a:gd name="connsiteX865" fmla="*/ 2629000 w 5095612"/>
                    <a:gd name="connsiteY865" fmla="*/ 1496862 h 1948679"/>
                    <a:gd name="connsiteX866" fmla="*/ 2553601 w 5095612"/>
                    <a:gd name="connsiteY866" fmla="*/ 1543169 h 1948679"/>
                    <a:gd name="connsiteX867" fmla="*/ 2487405 w 5095612"/>
                    <a:gd name="connsiteY867" fmla="*/ 1563058 h 1948679"/>
                    <a:gd name="connsiteX868" fmla="*/ 2544399 w 5095612"/>
                    <a:gd name="connsiteY868" fmla="*/ 1527288 h 1948679"/>
                    <a:gd name="connsiteX869" fmla="*/ 2623805 w 5095612"/>
                    <a:gd name="connsiteY869" fmla="*/ 1451890 h 1948679"/>
                    <a:gd name="connsiteX870" fmla="*/ 2662246 w 5095612"/>
                    <a:gd name="connsiteY870" fmla="*/ 1391037 h 1948679"/>
                    <a:gd name="connsiteX871" fmla="*/ 2629148 w 5095612"/>
                    <a:gd name="connsiteY871" fmla="*/ 1496862 h 1948679"/>
                    <a:gd name="connsiteX872" fmla="*/ 2741058 w 5095612"/>
                    <a:gd name="connsiteY872" fmla="*/ 460579 h 1948679"/>
                    <a:gd name="connsiteX873" fmla="*/ 2723396 w 5095612"/>
                    <a:gd name="connsiteY873" fmla="*/ 474679 h 1948679"/>
                    <a:gd name="connsiteX874" fmla="*/ 2777273 w 5095612"/>
                    <a:gd name="connsiteY874" fmla="*/ 465922 h 1948679"/>
                    <a:gd name="connsiteX875" fmla="*/ 2741058 w 5095612"/>
                    <a:gd name="connsiteY875" fmla="*/ 460579 h 1948679"/>
                    <a:gd name="connsiteX876" fmla="*/ 1134241 w 5095612"/>
                    <a:gd name="connsiteY876" fmla="*/ 24663 h 1948679"/>
                    <a:gd name="connsiteX877" fmla="*/ 1163332 w 5095612"/>
                    <a:gd name="connsiteY877" fmla="*/ 13235 h 1948679"/>
                    <a:gd name="connsiteX878" fmla="*/ 1188860 w 5095612"/>
                    <a:gd name="connsiteY878" fmla="*/ 5220 h 1948679"/>
                    <a:gd name="connsiteX879" fmla="*/ 1135874 w 5095612"/>
                    <a:gd name="connsiteY879" fmla="*/ 7001 h 1948679"/>
                    <a:gd name="connsiteX880" fmla="*/ 1095206 w 5095612"/>
                    <a:gd name="connsiteY880" fmla="*/ 14125 h 1948679"/>
                    <a:gd name="connsiteX881" fmla="*/ 1134093 w 5095612"/>
                    <a:gd name="connsiteY881" fmla="*/ 24663 h 1948679"/>
                    <a:gd name="connsiteX882" fmla="*/ 1024854 w 5095612"/>
                    <a:gd name="connsiteY882" fmla="*/ 83735 h 1948679"/>
                    <a:gd name="connsiteX883" fmla="*/ 987749 w 5095612"/>
                    <a:gd name="connsiteY883" fmla="*/ 88188 h 1948679"/>
                    <a:gd name="connsiteX884" fmla="*/ 1024854 w 5095612"/>
                    <a:gd name="connsiteY884" fmla="*/ 83735 h 1948679"/>
                    <a:gd name="connsiteX885" fmla="*/ 1138694 w 5095612"/>
                    <a:gd name="connsiteY885" fmla="*/ 72307 h 1948679"/>
                    <a:gd name="connsiteX886" fmla="*/ 1116579 w 5095612"/>
                    <a:gd name="connsiteY886" fmla="*/ 80321 h 1948679"/>
                    <a:gd name="connsiteX887" fmla="*/ 1098917 w 5095612"/>
                    <a:gd name="connsiteY887" fmla="*/ 97984 h 1948679"/>
                    <a:gd name="connsiteX888" fmla="*/ 1164223 w 5095612"/>
                    <a:gd name="connsiteY888" fmla="*/ 92640 h 1948679"/>
                    <a:gd name="connsiteX889" fmla="*/ 1195985 w 5095612"/>
                    <a:gd name="connsiteY889" fmla="*/ 80321 h 1948679"/>
                    <a:gd name="connsiteX890" fmla="*/ 1138694 w 5095612"/>
                    <a:gd name="connsiteY890" fmla="*/ 72307 h 1948679"/>
                    <a:gd name="connsiteX891" fmla="*/ 1289639 w 5095612"/>
                    <a:gd name="connsiteY891" fmla="*/ 55535 h 1948679"/>
                    <a:gd name="connsiteX892" fmla="*/ 1276430 w 5095612"/>
                    <a:gd name="connsiteY892" fmla="*/ 39654 h 1948679"/>
                    <a:gd name="connsiteX893" fmla="*/ 1227895 w 5095612"/>
                    <a:gd name="connsiteY893" fmla="*/ 38763 h 1948679"/>
                    <a:gd name="connsiteX894" fmla="*/ 1205039 w 5095612"/>
                    <a:gd name="connsiteY894" fmla="*/ 66073 h 1948679"/>
                    <a:gd name="connsiteX895" fmla="*/ 1289788 w 5095612"/>
                    <a:gd name="connsiteY895" fmla="*/ 55535 h 1948679"/>
                    <a:gd name="connsiteX896" fmla="*/ 1149380 w 5095612"/>
                    <a:gd name="connsiteY896" fmla="*/ 41435 h 1948679"/>
                    <a:gd name="connsiteX897" fmla="*/ 1098175 w 5095612"/>
                    <a:gd name="connsiteY897" fmla="*/ 28225 h 1948679"/>
                    <a:gd name="connsiteX898" fmla="*/ 1076950 w 5095612"/>
                    <a:gd name="connsiteY898" fmla="*/ 32678 h 1948679"/>
                    <a:gd name="connsiteX899" fmla="*/ 1045188 w 5095612"/>
                    <a:gd name="connsiteY899" fmla="*/ 51231 h 1948679"/>
                    <a:gd name="connsiteX900" fmla="*/ 1149380 w 5095612"/>
                    <a:gd name="connsiteY900" fmla="*/ 41583 h 1948679"/>
                    <a:gd name="connsiteX901" fmla="*/ 1017878 w 5095612"/>
                    <a:gd name="connsiteY901" fmla="*/ 531079 h 1948679"/>
                    <a:gd name="connsiteX902" fmla="*/ 996654 w 5095612"/>
                    <a:gd name="connsiteY902" fmla="*/ 546070 h 1948679"/>
                    <a:gd name="connsiteX903" fmla="*/ 1006301 w 5095612"/>
                    <a:gd name="connsiteY903" fmla="*/ 566404 h 1948679"/>
                    <a:gd name="connsiteX904" fmla="*/ 988639 w 5095612"/>
                    <a:gd name="connsiteY904" fmla="*/ 584066 h 1948679"/>
                    <a:gd name="connsiteX905" fmla="*/ 951534 w 5095612"/>
                    <a:gd name="connsiteY905" fmla="*/ 603509 h 1948679"/>
                    <a:gd name="connsiteX906" fmla="*/ 981515 w 5095612"/>
                    <a:gd name="connsiteY906" fmla="*/ 621171 h 1948679"/>
                    <a:gd name="connsiteX907" fmla="*/ 986858 w 5095612"/>
                    <a:gd name="connsiteY907" fmla="*/ 643138 h 1948679"/>
                    <a:gd name="connsiteX908" fmla="*/ 998286 w 5095612"/>
                    <a:gd name="connsiteY908" fmla="*/ 633491 h 1948679"/>
                    <a:gd name="connsiteX909" fmla="*/ 1022034 w 5095612"/>
                    <a:gd name="connsiteY909" fmla="*/ 650262 h 1948679"/>
                    <a:gd name="connsiteX910" fmla="*/ 1060030 w 5095612"/>
                    <a:gd name="connsiteY910" fmla="*/ 671487 h 1948679"/>
                    <a:gd name="connsiteX911" fmla="*/ 1137655 w 5095612"/>
                    <a:gd name="connsiteY911" fmla="*/ 671487 h 1948679"/>
                    <a:gd name="connsiteX912" fmla="*/ 1097136 w 5095612"/>
                    <a:gd name="connsiteY912" fmla="*/ 635272 h 1948679"/>
                    <a:gd name="connsiteX913" fmla="*/ 1086598 w 5095612"/>
                    <a:gd name="connsiteY913" fmla="*/ 570856 h 1948679"/>
                    <a:gd name="connsiteX914" fmla="*/ 1110345 w 5095612"/>
                    <a:gd name="connsiteY914" fmla="*/ 536422 h 1948679"/>
                    <a:gd name="connsiteX915" fmla="*/ 1136764 w 5095612"/>
                    <a:gd name="connsiteY915" fmla="*/ 505551 h 1948679"/>
                    <a:gd name="connsiteX916" fmla="*/ 1152646 w 5095612"/>
                    <a:gd name="connsiteY916" fmla="*/ 485217 h 1948679"/>
                    <a:gd name="connsiteX917" fmla="*/ 1171198 w 5095612"/>
                    <a:gd name="connsiteY917" fmla="*/ 456126 h 1948679"/>
                    <a:gd name="connsiteX918" fmla="*/ 1199399 w 5095612"/>
                    <a:gd name="connsiteY918" fmla="*/ 446479 h 1948679"/>
                    <a:gd name="connsiteX919" fmla="*/ 1239027 w 5095612"/>
                    <a:gd name="connsiteY919" fmla="*/ 427926 h 1948679"/>
                    <a:gd name="connsiteX920" fmla="*/ 1404963 w 5095612"/>
                    <a:gd name="connsiteY920" fmla="*/ 365292 h 1948679"/>
                    <a:gd name="connsiteX921" fmla="*/ 1481697 w 5095612"/>
                    <a:gd name="connsiteY921" fmla="*/ 312305 h 1948679"/>
                    <a:gd name="connsiteX922" fmla="*/ 1389972 w 5095612"/>
                    <a:gd name="connsiteY922" fmla="*/ 329967 h 1948679"/>
                    <a:gd name="connsiteX923" fmla="*/ 1341439 w 5095612"/>
                    <a:gd name="connsiteY923" fmla="*/ 341396 h 1948679"/>
                    <a:gd name="connsiteX924" fmla="*/ 1282366 w 5095612"/>
                    <a:gd name="connsiteY924" fmla="*/ 346739 h 1948679"/>
                    <a:gd name="connsiteX925" fmla="*/ 1238285 w 5095612"/>
                    <a:gd name="connsiteY925" fmla="*/ 357277 h 1948679"/>
                    <a:gd name="connsiteX926" fmla="*/ 1201180 w 5095612"/>
                    <a:gd name="connsiteY926" fmla="*/ 367815 h 1948679"/>
                    <a:gd name="connsiteX927" fmla="*/ 1162293 w 5095612"/>
                    <a:gd name="connsiteY927" fmla="*/ 384587 h 1948679"/>
                    <a:gd name="connsiteX928" fmla="*/ 1139287 w 5095612"/>
                    <a:gd name="connsiteY928" fmla="*/ 398687 h 1948679"/>
                    <a:gd name="connsiteX929" fmla="*/ 1113611 w 5095612"/>
                    <a:gd name="connsiteY929" fmla="*/ 407444 h 1948679"/>
                    <a:gd name="connsiteX930" fmla="*/ 1106635 w 5095612"/>
                    <a:gd name="connsiteY930" fmla="*/ 427778 h 1948679"/>
                    <a:gd name="connsiteX931" fmla="*/ 1089863 w 5095612"/>
                    <a:gd name="connsiteY931" fmla="*/ 447221 h 1948679"/>
                    <a:gd name="connsiteX932" fmla="*/ 1081106 w 5095612"/>
                    <a:gd name="connsiteY932" fmla="*/ 466664 h 1948679"/>
                    <a:gd name="connsiteX933" fmla="*/ 1055578 w 5095612"/>
                    <a:gd name="connsiteY933" fmla="*/ 479874 h 1948679"/>
                    <a:gd name="connsiteX934" fmla="*/ 1052016 w 5095612"/>
                    <a:gd name="connsiteY934" fmla="*/ 501098 h 1948679"/>
                    <a:gd name="connsiteX935" fmla="*/ 1044149 w 5095612"/>
                    <a:gd name="connsiteY935" fmla="*/ 517870 h 1948679"/>
                    <a:gd name="connsiteX936" fmla="*/ 1017730 w 5095612"/>
                    <a:gd name="connsiteY936" fmla="*/ 531079 h 1948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</a:cxnLst>
                  <a:rect l="l" t="t" r="r" b="b"/>
                  <a:pathLst>
                    <a:path w="5095612" h="1948679">
                      <a:moveTo>
                        <a:pt x="77179" y="1410183"/>
                      </a:moveTo>
                      <a:cubicBezTo>
                        <a:pt x="73172" y="1412113"/>
                        <a:pt x="62634" y="1408254"/>
                        <a:pt x="59369" y="1403504"/>
                      </a:cubicBezTo>
                      <a:cubicBezTo>
                        <a:pt x="56697" y="1399794"/>
                        <a:pt x="48534" y="1401129"/>
                        <a:pt x="41261" y="1401872"/>
                      </a:cubicBezTo>
                      <a:cubicBezTo>
                        <a:pt x="42894" y="1402911"/>
                        <a:pt x="44675" y="1404098"/>
                        <a:pt x="45862" y="1406324"/>
                      </a:cubicBezTo>
                      <a:cubicBezTo>
                        <a:pt x="49870" y="1413449"/>
                        <a:pt x="29981" y="1414339"/>
                        <a:pt x="36215" y="1422651"/>
                      </a:cubicBezTo>
                      <a:cubicBezTo>
                        <a:pt x="42448" y="1431111"/>
                        <a:pt x="22115" y="1431408"/>
                        <a:pt x="22115" y="1422651"/>
                      </a:cubicBezTo>
                      <a:cubicBezTo>
                        <a:pt x="22115" y="1413894"/>
                        <a:pt x="890" y="1418198"/>
                        <a:pt x="1781" y="1423987"/>
                      </a:cubicBezTo>
                      <a:cubicBezTo>
                        <a:pt x="2078" y="1426064"/>
                        <a:pt x="1484" y="1428588"/>
                        <a:pt x="0" y="1431111"/>
                      </a:cubicBezTo>
                      <a:cubicBezTo>
                        <a:pt x="5788" y="1433189"/>
                        <a:pt x="12467" y="1435563"/>
                        <a:pt x="15139" y="1436602"/>
                      </a:cubicBezTo>
                      <a:cubicBezTo>
                        <a:pt x="19146" y="1438235"/>
                        <a:pt x="71984" y="1443727"/>
                        <a:pt x="92764" y="1439868"/>
                      </a:cubicBezTo>
                      <a:cubicBezTo>
                        <a:pt x="91725" y="1436009"/>
                        <a:pt x="93802" y="1424432"/>
                        <a:pt x="93802" y="1419979"/>
                      </a:cubicBezTo>
                      <a:cubicBezTo>
                        <a:pt x="93802" y="1414636"/>
                        <a:pt x="81187" y="1408105"/>
                        <a:pt x="77328" y="1410035"/>
                      </a:cubicBezTo>
                      <a:close/>
                      <a:moveTo>
                        <a:pt x="1354054" y="51231"/>
                      </a:moveTo>
                      <a:cubicBezTo>
                        <a:pt x="1387449" y="47669"/>
                        <a:pt x="1386707" y="29116"/>
                        <a:pt x="1369045" y="25702"/>
                      </a:cubicBezTo>
                      <a:cubicBezTo>
                        <a:pt x="1351383" y="22140"/>
                        <a:pt x="1348711" y="36240"/>
                        <a:pt x="1339954" y="35350"/>
                      </a:cubicBezTo>
                      <a:cubicBezTo>
                        <a:pt x="1331197" y="34459"/>
                        <a:pt x="1297802" y="40990"/>
                        <a:pt x="1304630" y="48559"/>
                      </a:cubicBezTo>
                      <a:cubicBezTo>
                        <a:pt x="1312645" y="57464"/>
                        <a:pt x="1337282" y="53012"/>
                        <a:pt x="1354054" y="51231"/>
                      </a:cubicBezTo>
                      <a:close/>
                      <a:moveTo>
                        <a:pt x="1524294" y="541766"/>
                      </a:moveTo>
                      <a:cubicBezTo>
                        <a:pt x="1535723" y="543547"/>
                        <a:pt x="1566595" y="537313"/>
                        <a:pt x="1570157" y="531228"/>
                      </a:cubicBezTo>
                      <a:cubicBezTo>
                        <a:pt x="1573719" y="524994"/>
                        <a:pt x="1557838" y="518018"/>
                        <a:pt x="1537504" y="518018"/>
                      </a:cubicBezTo>
                      <a:cubicBezTo>
                        <a:pt x="1517170" y="518018"/>
                        <a:pt x="1514350" y="540281"/>
                        <a:pt x="1524294" y="541766"/>
                      </a:cubicBezTo>
                      <a:close/>
                      <a:moveTo>
                        <a:pt x="2176313" y="90859"/>
                      </a:moveTo>
                      <a:cubicBezTo>
                        <a:pt x="2193084" y="97984"/>
                        <a:pt x="2186850" y="102288"/>
                        <a:pt x="2169188" y="102288"/>
                      </a:cubicBezTo>
                      <a:cubicBezTo>
                        <a:pt x="2151525" y="102288"/>
                        <a:pt x="2136387" y="108225"/>
                        <a:pt x="2147963" y="112826"/>
                      </a:cubicBezTo>
                      <a:cubicBezTo>
                        <a:pt x="2156721" y="116388"/>
                        <a:pt x="2155830" y="126035"/>
                        <a:pt x="2174383" y="130488"/>
                      </a:cubicBezTo>
                      <a:cubicBezTo>
                        <a:pt x="2192936" y="134941"/>
                        <a:pt x="2211489" y="119950"/>
                        <a:pt x="2209708" y="109264"/>
                      </a:cubicBezTo>
                      <a:cubicBezTo>
                        <a:pt x="2207927" y="98726"/>
                        <a:pt x="2274122" y="88930"/>
                        <a:pt x="2291784" y="84477"/>
                      </a:cubicBezTo>
                      <a:cubicBezTo>
                        <a:pt x="2309447" y="80025"/>
                        <a:pt x="2280357" y="61620"/>
                        <a:pt x="2299651" y="59839"/>
                      </a:cubicBezTo>
                      <a:cubicBezTo>
                        <a:pt x="2319095" y="58058"/>
                        <a:pt x="2311079" y="49301"/>
                        <a:pt x="2287332" y="45739"/>
                      </a:cubicBezTo>
                      <a:cubicBezTo>
                        <a:pt x="2263585" y="42177"/>
                        <a:pt x="2273232" y="21992"/>
                        <a:pt x="2265366" y="14867"/>
                      </a:cubicBezTo>
                      <a:cubicBezTo>
                        <a:pt x="2257350" y="7743"/>
                        <a:pt x="2253047" y="23624"/>
                        <a:pt x="2222174" y="29858"/>
                      </a:cubicBezTo>
                      <a:cubicBezTo>
                        <a:pt x="2191303" y="36092"/>
                        <a:pt x="2176313" y="43958"/>
                        <a:pt x="2188631" y="50192"/>
                      </a:cubicBezTo>
                      <a:cubicBezTo>
                        <a:pt x="2200950" y="56425"/>
                        <a:pt x="2188631" y="71416"/>
                        <a:pt x="2175422" y="70526"/>
                      </a:cubicBezTo>
                      <a:cubicBezTo>
                        <a:pt x="2162212" y="69635"/>
                        <a:pt x="2159541" y="83735"/>
                        <a:pt x="2176313" y="90859"/>
                      </a:cubicBezTo>
                      <a:close/>
                      <a:moveTo>
                        <a:pt x="2223065" y="115646"/>
                      </a:moveTo>
                      <a:cubicBezTo>
                        <a:pt x="2223065" y="125293"/>
                        <a:pt x="2194568" y="135089"/>
                        <a:pt x="2202731" y="142065"/>
                      </a:cubicBezTo>
                      <a:cubicBezTo>
                        <a:pt x="2209856" y="148299"/>
                        <a:pt x="2215941" y="146518"/>
                        <a:pt x="2224846" y="148150"/>
                      </a:cubicBezTo>
                      <a:cubicBezTo>
                        <a:pt x="2233603" y="149931"/>
                        <a:pt x="2238056" y="172046"/>
                        <a:pt x="2253937" y="168484"/>
                      </a:cubicBezTo>
                      <a:cubicBezTo>
                        <a:pt x="2269818" y="164922"/>
                        <a:pt x="2313009" y="186146"/>
                        <a:pt x="2338686" y="186146"/>
                      </a:cubicBezTo>
                      <a:cubicBezTo>
                        <a:pt x="2364363" y="186146"/>
                        <a:pt x="2366886" y="164922"/>
                        <a:pt x="2359020" y="164031"/>
                      </a:cubicBezTo>
                      <a:cubicBezTo>
                        <a:pt x="2351153" y="163141"/>
                        <a:pt x="2358130" y="150822"/>
                        <a:pt x="2372230" y="130488"/>
                      </a:cubicBezTo>
                      <a:cubicBezTo>
                        <a:pt x="2386329" y="110154"/>
                        <a:pt x="2328148" y="95164"/>
                        <a:pt x="2328148" y="111045"/>
                      </a:cubicBezTo>
                      <a:cubicBezTo>
                        <a:pt x="2328148" y="126926"/>
                        <a:pt x="2311376" y="107483"/>
                        <a:pt x="2306033" y="97835"/>
                      </a:cubicBezTo>
                      <a:cubicBezTo>
                        <a:pt x="2300690" y="88188"/>
                        <a:pt x="2223065" y="105850"/>
                        <a:pt x="2223065" y="115497"/>
                      </a:cubicBezTo>
                      <a:close/>
                      <a:moveTo>
                        <a:pt x="1781806" y="555124"/>
                      </a:moveTo>
                      <a:cubicBezTo>
                        <a:pt x="1795907" y="562248"/>
                        <a:pt x="1806593" y="559576"/>
                        <a:pt x="1804664" y="545476"/>
                      </a:cubicBezTo>
                      <a:cubicBezTo>
                        <a:pt x="1802883" y="531376"/>
                        <a:pt x="1770526" y="549632"/>
                        <a:pt x="1781806" y="555124"/>
                      </a:cubicBezTo>
                      <a:close/>
                      <a:moveTo>
                        <a:pt x="2153307" y="28374"/>
                      </a:moveTo>
                      <a:cubicBezTo>
                        <a:pt x="2156869" y="15164"/>
                        <a:pt x="2098242" y="20953"/>
                        <a:pt x="2113529" y="33717"/>
                      </a:cubicBezTo>
                      <a:cubicBezTo>
                        <a:pt x="2118873" y="38170"/>
                        <a:pt x="2149744" y="41732"/>
                        <a:pt x="2153307" y="28374"/>
                      </a:cubicBezTo>
                      <a:close/>
                      <a:moveTo>
                        <a:pt x="4750099" y="668073"/>
                      </a:moveTo>
                      <a:cubicBezTo>
                        <a:pt x="4767761" y="676978"/>
                        <a:pt x="4778299" y="657535"/>
                        <a:pt x="4792400" y="667182"/>
                      </a:cubicBezTo>
                      <a:cubicBezTo>
                        <a:pt x="4806499" y="676830"/>
                        <a:pt x="4840933" y="662730"/>
                        <a:pt x="4855033" y="660058"/>
                      </a:cubicBezTo>
                      <a:cubicBezTo>
                        <a:pt x="4869134" y="657386"/>
                        <a:pt x="4862157" y="639724"/>
                        <a:pt x="4822380" y="634529"/>
                      </a:cubicBezTo>
                      <a:cubicBezTo>
                        <a:pt x="4782603" y="629186"/>
                        <a:pt x="4731101" y="658574"/>
                        <a:pt x="4749950" y="668073"/>
                      </a:cubicBezTo>
                      <a:close/>
                      <a:moveTo>
                        <a:pt x="2359762" y="240172"/>
                      </a:moveTo>
                      <a:cubicBezTo>
                        <a:pt x="2372081" y="247296"/>
                        <a:pt x="2411858" y="231415"/>
                        <a:pt x="2438277" y="232157"/>
                      </a:cubicBezTo>
                      <a:cubicBezTo>
                        <a:pt x="2464697" y="233048"/>
                        <a:pt x="2538908" y="211823"/>
                        <a:pt x="2541579" y="197723"/>
                      </a:cubicBezTo>
                      <a:cubicBezTo>
                        <a:pt x="2544251" y="183623"/>
                        <a:pt x="2514269" y="184514"/>
                        <a:pt x="2502693" y="172195"/>
                      </a:cubicBezTo>
                      <a:cubicBezTo>
                        <a:pt x="2491264" y="159876"/>
                        <a:pt x="2465587" y="170414"/>
                        <a:pt x="2459501" y="180952"/>
                      </a:cubicBezTo>
                      <a:cubicBezTo>
                        <a:pt x="2453268" y="191490"/>
                        <a:pt x="2446292" y="181842"/>
                        <a:pt x="2463064" y="165070"/>
                      </a:cubicBezTo>
                      <a:cubicBezTo>
                        <a:pt x="2479836" y="148299"/>
                        <a:pt x="2446292" y="135089"/>
                        <a:pt x="2445402" y="145627"/>
                      </a:cubicBezTo>
                      <a:cubicBezTo>
                        <a:pt x="2444511" y="156165"/>
                        <a:pt x="2413639" y="147408"/>
                        <a:pt x="2413639" y="157056"/>
                      </a:cubicBezTo>
                      <a:cubicBezTo>
                        <a:pt x="2413639" y="166703"/>
                        <a:pt x="2402211" y="171156"/>
                        <a:pt x="2403101" y="180803"/>
                      </a:cubicBezTo>
                      <a:cubicBezTo>
                        <a:pt x="2403991" y="190451"/>
                        <a:pt x="2381877" y="175460"/>
                        <a:pt x="2380986" y="197575"/>
                      </a:cubicBezTo>
                      <a:cubicBezTo>
                        <a:pt x="2380096" y="219690"/>
                        <a:pt x="2346849" y="232454"/>
                        <a:pt x="2359762" y="239875"/>
                      </a:cubicBezTo>
                      <a:close/>
                      <a:moveTo>
                        <a:pt x="3498011" y="421989"/>
                      </a:moveTo>
                      <a:cubicBezTo>
                        <a:pt x="3510330" y="428223"/>
                        <a:pt x="3514782" y="434308"/>
                        <a:pt x="3521758" y="441432"/>
                      </a:cubicBezTo>
                      <a:cubicBezTo>
                        <a:pt x="3528883" y="448557"/>
                        <a:pt x="3555301" y="437870"/>
                        <a:pt x="3565840" y="434308"/>
                      </a:cubicBezTo>
                      <a:cubicBezTo>
                        <a:pt x="3576377" y="430746"/>
                        <a:pt x="3577268" y="450189"/>
                        <a:pt x="3594039" y="439651"/>
                      </a:cubicBezTo>
                      <a:cubicBezTo>
                        <a:pt x="3610811" y="429113"/>
                        <a:pt x="3627583" y="434308"/>
                        <a:pt x="3647026" y="434308"/>
                      </a:cubicBezTo>
                      <a:cubicBezTo>
                        <a:pt x="3666469" y="434308"/>
                        <a:pt x="3643464" y="410412"/>
                        <a:pt x="3644355" y="399874"/>
                      </a:cubicBezTo>
                      <a:cubicBezTo>
                        <a:pt x="3645245" y="389336"/>
                        <a:pt x="3667212" y="396312"/>
                        <a:pt x="3660236" y="405217"/>
                      </a:cubicBezTo>
                      <a:cubicBezTo>
                        <a:pt x="3653260" y="413974"/>
                        <a:pt x="3670774" y="434308"/>
                        <a:pt x="3699122" y="432527"/>
                      </a:cubicBezTo>
                      <a:cubicBezTo>
                        <a:pt x="3727323" y="430746"/>
                        <a:pt x="3706246" y="413084"/>
                        <a:pt x="3720347" y="406998"/>
                      </a:cubicBezTo>
                      <a:cubicBezTo>
                        <a:pt x="3734447" y="400765"/>
                        <a:pt x="3732666" y="393789"/>
                        <a:pt x="3712332" y="381321"/>
                      </a:cubicBezTo>
                      <a:cubicBezTo>
                        <a:pt x="3691998" y="369002"/>
                        <a:pt x="3665579" y="376869"/>
                        <a:pt x="3647917" y="369002"/>
                      </a:cubicBezTo>
                      <a:cubicBezTo>
                        <a:pt x="3629068" y="360542"/>
                        <a:pt x="3606507" y="360097"/>
                        <a:pt x="3605617" y="379540"/>
                      </a:cubicBezTo>
                      <a:cubicBezTo>
                        <a:pt x="3604726" y="398984"/>
                        <a:pt x="3567621" y="358316"/>
                        <a:pt x="3548326" y="352231"/>
                      </a:cubicBezTo>
                      <a:cubicBezTo>
                        <a:pt x="3528883" y="346145"/>
                        <a:pt x="3468920" y="407295"/>
                        <a:pt x="3498011" y="421989"/>
                      </a:cubicBezTo>
                      <a:close/>
                      <a:moveTo>
                        <a:pt x="3682351" y="534938"/>
                      </a:moveTo>
                      <a:cubicBezTo>
                        <a:pt x="3698232" y="531376"/>
                        <a:pt x="3670923" y="502285"/>
                        <a:pt x="3643464" y="497833"/>
                      </a:cubicBezTo>
                      <a:cubicBezTo>
                        <a:pt x="3616155" y="493380"/>
                        <a:pt x="3590626" y="515940"/>
                        <a:pt x="3594039" y="520838"/>
                      </a:cubicBezTo>
                      <a:cubicBezTo>
                        <a:pt x="3602055" y="532267"/>
                        <a:pt x="3666322" y="538500"/>
                        <a:pt x="3682351" y="534938"/>
                      </a:cubicBezTo>
                      <a:close/>
                      <a:moveTo>
                        <a:pt x="3611702" y="476757"/>
                      </a:moveTo>
                      <a:cubicBezTo>
                        <a:pt x="3611702" y="463547"/>
                        <a:pt x="3563613" y="481655"/>
                        <a:pt x="3583502" y="488185"/>
                      </a:cubicBezTo>
                      <a:cubicBezTo>
                        <a:pt x="3594039" y="491747"/>
                        <a:pt x="3611702" y="489966"/>
                        <a:pt x="3611702" y="476757"/>
                      </a:cubicBezTo>
                      <a:close/>
                      <a:moveTo>
                        <a:pt x="3765170" y="421099"/>
                      </a:moveTo>
                      <a:cubicBezTo>
                        <a:pt x="3786395" y="422880"/>
                        <a:pt x="3796933" y="443213"/>
                        <a:pt x="3837600" y="445885"/>
                      </a:cubicBezTo>
                      <a:cubicBezTo>
                        <a:pt x="3878268" y="448557"/>
                        <a:pt x="3908249" y="440542"/>
                        <a:pt x="3909140" y="431785"/>
                      </a:cubicBezTo>
                      <a:cubicBezTo>
                        <a:pt x="3910030" y="423028"/>
                        <a:pt x="3872034" y="409670"/>
                        <a:pt x="3860606" y="416794"/>
                      </a:cubicBezTo>
                      <a:cubicBezTo>
                        <a:pt x="3849177" y="423770"/>
                        <a:pt x="3840272" y="405366"/>
                        <a:pt x="3826172" y="409670"/>
                      </a:cubicBezTo>
                      <a:cubicBezTo>
                        <a:pt x="3812071" y="414123"/>
                        <a:pt x="3792628" y="413232"/>
                        <a:pt x="3785504" y="400765"/>
                      </a:cubicBezTo>
                      <a:cubicBezTo>
                        <a:pt x="3778380" y="388446"/>
                        <a:pt x="3754632" y="420208"/>
                        <a:pt x="3765170" y="421099"/>
                      </a:cubicBezTo>
                      <a:close/>
                      <a:moveTo>
                        <a:pt x="817508" y="62659"/>
                      </a:moveTo>
                      <a:cubicBezTo>
                        <a:pt x="837842" y="44106"/>
                        <a:pt x="864261" y="61769"/>
                        <a:pt x="867824" y="52863"/>
                      </a:cubicBezTo>
                      <a:cubicBezTo>
                        <a:pt x="871386" y="44106"/>
                        <a:pt x="829976" y="41435"/>
                        <a:pt x="814837" y="49301"/>
                      </a:cubicBezTo>
                      <a:cubicBezTo>
                        <a:pt x="799846" y="57168"/>
                        <a:pt x="764670" y="50934"/>
                        <a:pt x="768975" y="60730"/>
                      </a:cubicBezTo>
                      <a:cubicBezTo>
                        <a:pt x="771646" y="66963"/>
                        <a:pt x="797175" y="81064"/>
                        <a:pt x="817508" y="62511"/>
                      </a:cubicBezTo>
                      <a:close/>
                      <a:moveTo>
                        <a:pt x="3675375" y="1553856"/>
                      </a:moveTo>
                      <a:cubicBezTo>
                        <a:pt x="3665727" y="1528327"/>
                        <a:pt x="3689475" y="1503541"/>
                        <a:pt x="3671813" y="1490331"/>
                      </a:cubicBezTo>
                      <a:cubicBezTo>
                        <a:pt x="3654151" y="1477122"/>
                        <a:pt x="3661275" y="1449812"/>
                        <a:pt x="3652370" y="1455007"/>
                      </a:cubicBezTo>
                      <a:cubicBezTo>
                        <a:pt x="3643464" y="1460350"/>
                        <a:pt x="3652370" y="1484097"/>
                        <a:pt x="3638270" y="1485878"/>
                      </a:cubicBezTo>
                      <a:cubicBezTo>
                        <a:pt x="3624169" y="1487660"/>
                        <a:pt x="3637379" y="1500869"/>
                        <a:pt x="3632035" y="1518531"/>
                      </a:cubicBezTo>
                      <a:cubicBezTo>
                        <a:pt x="3626692" y="1536194"/>
                        <a:pt x="3634708" y="1561722"/>
                        <a:pt x="3641683" y="1577603"/>
                      </a:cubicBezTo>
                      <a:cubicBezTo>
                        <a:pt x="3648807" y="1593484"/>
                        <a:pt x="3632035" y="1678233"/>
                        <a:pt x="3639012" y="1692334"/>
                      </a:cubicBezTo>
                      <a:cubicBezTo>
                        <a:pt x="3645987" y="1706434"/>
                        <a:pt x="3627434" y="1768919"/>
                        <a:pt x="3633669" y="1776192"/>
                      </a:cubicBezTo>
                      <a:cubicBezTo>
                        <a:pt x="3644206" y="1788511"/>
                        <a:pt x="3637231" y="1759420"/>
                        <a:pt x="3653112" y="1756749"/>
                      </a:cubicBezTo>
                      <a:cubicBezTo>
                        <a:pt x="3668993" y="1754077"/>
                        <a:pt x="3668993" y="1774411"/>
                        <a:pt x="3678640" y="1778864"/>
                      </a:cubicBezTo>
                      <a:cubicBezTo>
                        <a:pt x="3688288" y="1783316"/>
                        <a:pt x="3682202" y="1750664"/>
                        <a:pt x="3673297" y="1752445"/>
                      </a:cubicBezTo>
                      <a:cubicBezTo>
                        <a:pt x="3664540" y="1754226"/>
                        <a:pt x="3657416" y="1731220"/>
                        <a:pt x="3652963" y="1717120"/>
                      </a:cubicBezTo>
                      <a:cubicBezTo>
                        <a:pt x="3648511" y="1703020"/>
                        <a:pt x="3661868" y="1686248"/>
                        <a:pt x="3661868" y="1668586"/>
                      </a:cubicBezTo>
                      <a:cubicBezTo>
                        <a:pt x="3661868" y="1650924"/>
                        <a:pt x="3683983" y="1651814"/>
                        <a:pt x="3697193" y="1665024"/>
                      </a:cubicBezTo>
                      <a:cubicBezTo>
                        <a:pt x="3710403" y="1678233"/>
                        <a:pt x="3712184" y="1669477"/>
                        <a:pt x="3706841" y="1659681"/>
                      </a:cubicBezTo>
                      <a:cubicBezTo>
                        <a:pt x="3701498" y="1650033"/>
                        <a:pt x="3684726" y="1579384"/>
                        <a:pt x="3675078" y="1553856"/>
                      </a:cubicBezTo>
                      <a:close/>
                      <a:moveTo>
                        <a:pt x="900476" y="54644"/>
                      </a:moveTo>
                      <a:cubicBezTo>
                        <a:pt x="912796" y="63550"/>
                        <a:pt x="866042" y="60878"/>
                        <a:pt x="859957" y="69635"/>
                      </a:cubicBezTo>
                      <a:cubicBezTo>
                        <a:pt x="853872" y="78540"/>
                        <a:pt x="826562" y="75275"/>
                        <a:pt x="831757" y="85516"/>
                      </a:cubicBezTo>
                      <a:cubicBezTo>
                        <a:pt x="837100" y="96054"/>
                        <a:pt x="881182" y="96945"/>
                        <a:pt x="881182" y="88188"/>
                      </a:cubicBezTo>
                      <a:cubicBezTo>
                        <a:pt x="881182" y="79431"/>
                        <a:pt x="904187" y="87297"/>
                        <a:pt x="905077" y="79282"/>
                      </a:cubicBezTo>
                      <a:cubicBezTo>
                        <a:pt x="905968" y="71416"/>
                        <a:pt x="915616" y="62511"/>
                        <a:pt x="940402" y="60730"/>
                      </a:cubicBezTo>
                      <a:cubicBezTo>
                        <a:pt x="965189" y="58949"/>
                        <a:pt x="965189" y="50192"/>
                        <a:pt x="942183" y="39505"/>
                      </a:cubicBezTo>
                      <a:cubicBezTo>
                        <a:pt x="919326" y="28967"/>
                        <a:pt x="888306" y="45739"/>
                        <a:pt x="900773" y="54496"/>
                      </a:cubicBezTo>
                      <a:close/>
                      <a:moveTo>
                        <a:pt x="862480" y="767516"/>
                      </a:moveTo>
                      <a:cubicBezTo>
                        <a:pt x="886376" y="789631"/>
                        <a:pt x="906562" y="757868"/>
                        <a:pt x="918139" y="756087"/>
                      </a:cubicBezTo>
                      <a:cubicBezTo>
                        <a:pt x="929567" y="754306"/>
                        <a:pt x="911163" y="741987"/>
                        <a:pt x="891719" y="736644"/>
                      </a:cubicBezTo>
                      <a:cubicBezTo>
                        <a:pt x="872276" y="731301"/>
                        <a:pt x="844670" y="750892"/>
                        <a:pt x="862629" y="767516"/>
                      </a:cubicBezTo>
                      <a:close/>
                      <a:moveTo>
                        <a:pt x="5089392" y="918016"/>
                      </a:moveTo>
                      <a:cubicBezTo>
                        <a:pt x="5080635" y="914899"/>
                        <a:pt x="5052286" y="896791"/>
                        <a:pt x="5045311" y="886699"/>
                      </a:cubicBezTo>
                      <a:cubicBezTo>
                        <a:pt x="5038334" y="876606"/>
                        <a:pt x="5004346" y="871708"/>
                        <a:pt x="5004346" y="877051"/>
                      </a:cubicBezTo>
                      <a:cubicBezTo>
                        <a:pt x="5004346" y="882394"/>
                        <a:pt x="4993363" y="875715"/>
                        <a:pt x="4990691" y="870075"/>
                      </a:cubicBezTo>
                      <a:cubicBezTo>
                        <a:pt x="4988020" y="864287"/>
                        <a:pt x="4952250" y="863396"/>
                        <a:pt x="4951805" y="869630"/>
                      </a:cubicBezTo>
                      <a:cubicBezTo>
                        <a:pt x="4951359" y="875864"/>
                        <a:pt x="4960265" y="876309"/>
                        <a:pt x="4965459" y="883285"/>
                      </a:cubicBezTo>
                      <a:cubicBezTo>
                        <a:pt x="4970802" y="890409"/>
                        <a:pt x="4958335" y="894268"/>
                        <a:pt x="4961007" y="902283"/>
                      </a:cubicBezTo>
                      <a:cubicBezTo>
                        <a:pt x="4963678" y="910298"/>
                        <a:pt x="4947797" y="898276"/>
                        <a:pt x="4942009" y="893971"/>
                      </a:cubicBezTo>
                      <a:cubicBezTo>
                        <a:pt x="4936221" y="889519"/>
                        <a:pt x="4938892" y="872302"/>
                        <a:pt x="4940673" y="863545"/>
                      </a:cubicBezTo>
                      <a:cubicBezTo>
                        <a:pt x="4942454" y="854788"/>
                        <a:pt x="4930581" y="856421"/>
                        <a:pt x="4929244" y="847664"/>
                      </a:cubicBezTo>
                      <a:cubicBezTo>
                        <a:pt x="4927909" y="838758"/>
                        <a:pt x="4888280" y="820799"/>
                        <a:pt x="4871508" y="813675"/>
                      </a:cubicBezTo>
                      <a:cubicBezTo>
                        <a:pt x="4854736" y="806551"/>
                        <a:pt x="4833067" y="800465"/>
                        <a:pt x="4827427" y="791560"/>
                      </a:cubicBezTo>
                      <a:cubicBezTo>
                        <a:pt x="4821638" y="782803"/>
                        <a:pt x="4791657" y="781913"/>
                        <a:pt x="4780229" y="769890"/>
                      </a:cubicBezTo>
                      <a:cubicBezTo>
                        <a:pt x="4768800" y="758017"/>
                        <a:pt x="4718485" y="736792"/>
                        <a:pt x="4696816" y="735456"/>
                      </a:cubicBezTo>
                      <a:cubicBezTo>
                        <a:pt x="4675146" y="734121"/>
                        <a:pt x="4680044" y="722247"/>
                        <a:pt x="4669506" y="724028"/>
                      </a:cubicBezTo>
                      <a:cubicBezTo>
                        <a:pt x="4658968" y="725809"/>
                        <a:pt x="4613403" y="723583"/>
                        <a:pt x="4599303" y="721356"/>
                      </a:cubicBezTo>
                      <a:cubicBezTo>
                        <a:pt x="4585202" y="719130"/>
                        <a:pt x="4582085" y="729816"/>
                        <a:pt x="4571992" y="725809"/>
                      </a:cubicBezTo>
                      <a:cubicBezTo>
                        <a:pt x="4561900" y="721802"/>
                        <a:pt x="4509359" y="702804"/>
                        <a:pt x="4503124" y="709928"/>
                      </a:cubicBezTo>
                      <a:cubicBezTo>
                        <a:pt x="4496891" y="717052"/>
                        <a:pt x="4499562" y="727145"/>
                        <a:pt x="4493478" y="728926"/>
                      </a:cubicBezTo>
                      <a:cubicBezTo>
                        <a:pt x="4487244" y="730707"/>
                        <a:pt x="4493478" y="739464"/>
                        <a:pt x="4508023" y="752822"/>
                      </a:cubicBezTo>
                      <a:cubicBezTo>
                        <a:pt x="4522568" y="766031"/>
                        <a:pt x="4513811" y="776273"/>
                        <a:pt x="4500453" y="781913"/>
                      </a:cubicBezTo>
                      <a:cubicBezTo>
                        <a:pt x="4487244" y="787701"/>
                        <a:pt x="4466019" y="776569"/>
                        <a:pt x="4459488" y="766477"/>
                      </a:cubicBezTo>
                      <a:cubicBezTo>
                        <a:pt x="4452810" y="756384"/>
                        <a:pt x="4434851" y="760688"/>
                        <a:pt x="4430398" y="747479"/>
                      </a:cubicBezTo>
                      <a:cubicBezTo>
                        <a:pt x="4425946" y="734269"/>
                        <a:pt x="4435741" y="732043"/>
                        <a:pt x="4444498" y="739612"/>
                      </a:cubicBezTo>
                      <a:cubicBezTo>
                        <a:pt x="4453255" y="747033"/>
                        <a:pt x="4465277" y="740948"/>
                        <a:pt x="4466613" y="731301"/>
                      </a:cubicBezTo>
                      <a:cubicBezTo>
                        <a:pt x="4467948" y="721653"/>
                        <a:pt x="4442717" y="714974"/>
                        <a:pt x="4429062" y="715865"/>
                      </a:cubicBezTo>
                      <a:cubicBezTo>
                        <a:pt x="4415407" y="716755"/>
                        <a:pt x="4407838" y="735753"/>
                        <a:pt x="4393737" y="743620"/>
                      </a:cubicBezTo>
                      <a:cubicBezTo>
                        <a:pt x="4379638" y="751634"/>
                        <a:pt x="4324870" y="740503"/>
                        <a:pt x="4319230" y="735308"/>
                      </a:cubicBezTo>
                      <a:cubicBezTo>
                        <a:pt x="4313442" y="729965"/>
                        <a:pt x="4237152" y="735308"/>
                        <a:pt x="4229287" y="740651"/>
                      </a:cubicBezTo>
                      <a:cubicBezTo>
                        <a:pt x="4221271" y="745994"/>
                        <a:pt x="4227060" y="766625"/>
                        <a:pt x="4223052" y="768406"/>
                      </a:cubicBezTo>
                      <a:cubicBezTo>
                        <a:pt x="4219045" y="770187"/>
                        <a:pt x="4215186" y="744510"/>
                        <a:pt x="4215186" y="739761"/>
                      </a:cubicBezTo>
                      <a:cubicBezTo>
                        <a:pt x="4215186" y="735011"/>
                        <a:pt x="4205984" y="731449"/>
                        <a:pt x="4192181" y="731449"/>
                      </a:cubicBezTo>
                      <a:cubicBezTo>
                        <a:pt x="4178378" y="731449"/>
                        <a:pt x="4170511" y="731004"/>
                        <a:pt x="4176300" y="725215"/>
                      </a:cubicBezTo>
                      <a:cubicBezTo>
                        <a:pt x="4182088" y="719427"/>
                        <a:pt x="4170957" y="713787"/>
                        <a:pt x="4181643" y="706217"/>
                      </a:cubicBezTo>
                      <a:cubicBezTo>
                        <a:pt x="4192181" y="698648"/>
                        <a:pt x="4162199" y="675346"/>
                        <a:pt x="4133108" y="663917"/>
                      </a:cubicBezTo>
                      <a:cubicBezTo>
                        <a:pt x="4104018" y="652489"/>
                        <a:pt x="4037822" y="659019"/>
                        <a:pt x="4020159" y="664362"/>
                      </a:cubicBezTo>
                      <a:cubicBezTo>
                        <a:pt x="4002497" y="669706"/>
                        <a:pt x="3967173" y="667924"/>
                        <a:pt x="3950401" y="668370"/>
                      </a:cubicBezTo>
                      <a:cubicBezTo>
                        <a:pt x="3933629" y="668815"/>
                        <a:pt x="3947284" y="661691"/>
                        <a:pt x="3942386" y="653824"/>
                      </a:cubicBezTo>
                      <a:cubicBezTo>
                        <a:pt x="3937488" y="645810"/>
                        <a:pt x="3908843" y="636162"/>
                        <a:pt x="3904835" y="642841"/>
                      </a:cubicBezTo>
                      <a:cubicBezTo>
                        <a:pt x="3900828" y="649520"/>
                        <a:pt x="3893407" y="642841"/>
                        <a:pt x="3893407" y="637943"/>
                      </a:cubicBezTo>
                      <a:cubicBezTo>
                        <a:pt x="3893407" y="633045"/>
                        <a:pt x="3866543" y="623398"/>
                        <a:pt x="3855856" y="625624"/>
                      </a:cubicBezTo>
                      <a:cubicBezTo>
                        <a:pt x="3845319" y="627850"/>
                        <a:pt x="3840420" y="615977"/>
                        <a:pt x="3852740" y="615977"/>
                      </a:cubicBezTo>
                      <a:cubicBezTo>
                        <a:pt x="3865058" y="615977"/>
                        <a:pt x="3886282" y="618648"/>
                        <a:pt x="3876932" y="604548"/>
                      </a:cubicBezTo>
                      <a:cubicBezTo>
                        <a:pt x="3867730" y="590448"/>
                        <a:pt x="3788324" y="585995"/>
                        <a:pt x="3780754" y="588667"/>
                      </a:cubicBezTo>
                      <a:cubicBezTo>
                        <a:pt x="3773185" y="591339"/>
                        <a:pt x="3780310" y="601431"/>
                        <a:pt x="3763092" y="617758"/>
                      </a:cubicBezTo>
                      <a:cubicBezTo>
                        <a:pt x="3745876" y="634084"/>
                        <a:pt x="3729104" y="623101"/>
                        <a:pt x="3731330" y="615086"/>
                      </a:cubicBezTo>
                      <a:cubicBezTo>
                        <a:pt x="3733556" y="607071"/>
                        <a:pt x="3754781" y="608407"/>
                        <a:pt x="3754781" y="600541"/>
                      </a:cubicBezTo>
                      <a:cubicBezTo>
                        <a:pt x="3754781" y="592674"/>
                        <a:pt x="3725690" y="596979"/>
                        <a:pt x="3721237" y="590448"/>
                      </a:cubicBezTo>
                      <a:cubicBezTo>
                        <a:pt x="3716785" y="583769"/>
                        <a:pt x="3727471" y="579465"/>
                        <a:pt x="3738009" y="582433"/>
                      </a:cubicBezTo>
                      <a:cubicBezTo>
                        <a:pt x="3748547" y="585550"/>
                        <a:pt x="3767100" y="587331"/>
                        <a:pt x="3767990" y="582433"/>
                      </a:cubicBezTo>
                      <a:cubicBezTo>
                        <a:pt x="3768881" y="577535"/>
                        <a:pt x="3757007" y="576645"/>
                        <a:pt x="3739345" y="573528"/>
                      </a:cubicBezTo>
                      <a:cubicBezTo>
                        <a:pt x="3721683" y="570411"/>
                        <a:pt x="3678937" y="560318"/>
                        <a:pt x="3656377" y="562545"/>
                      </a:cubicBezTo>
                      <a:cubicBezTo>
                        <a:pt x="3633817" y="564771"/>
                        <a:pt x="3623724" y="554233"/>
                        <a:pt x="3611405" y="553343"/>
                      </a:cubicBezTo>
                      <a:cubicBezTo>
                        <a:pt x="3599086" y="552452"/>
                        <a:pt x="3599086" y="560022"/>
                        <a:pt x="3604726" y="566997"/>
                      </a:cubicBezTo>
                      <a:cubicBezTo>
                        <a:pt x="3610515" y="574122"/>
                        <a:pt x="3592853" y="578426"/>
                        <a:pt x="3578307" y="576200"/>
                      </a:cubicBezTo>
                      <a:cubicBezTo>
                        <a:pt x="3563762" y="573973"/>
                        <a:pt x="3542537" y="584214"/>
                        <a:pt x="3550997" y="594752"/>
                      </a:cubicBezTo>
                      <a:cubicBezTo>
                        <a:pt x="3559309" y="605290"/>
                        <a:pt x="3567769" y="591636"/>
                        <a:pt x="3574745" y="595198"/>
                      </a:cubicBezTo>
                      <a:cubicBezTo>
                        <a:pt x="3581721" y="598760"/>
                        <a:pt x="3556192" y="606181"/>
                        <a:pt x="3566730" y="611079"/>
                      </a:cubicBezTo>
                      <a:cubicBezTo>
                        <a:pt x="3577268" y="615977"/>
                        <a:pt x="3575487" y="626069"/>
                        <a:pt x="3575932" y="631413"/>
                      </a:cubicBezTo>
                      <a:cubicBezTo>
                        <a:pt x="3576377" y="636756"/>
                        <a:pt x="3558270" y="639427"/>
                        <a:pt x="3551739" y="631413"/>
                      </a:cubicBezTo>
                      <a:cubicBezTo>
                        <a:pt x="3545060" y="623546"/>
                        <a:pt x="3535858" y="630522"/>
                        <a:pt x="3523539" y="629632"/>
                      </a:cubicBezTo>
                      <a:cubicBezTo>
                        <a:pt x="3511220" y="628741"/>
                        <a:pt x="3501870" y="634529"/>
                        <a:pt x="3515227" y="636311"/>
                      </a:cubicBezTo>
                      <a:cubicBezTo>
                        <a:pt x="3528437" y="638092"/>
                        <a:pt x="3532890" y="646403"/>
                        <a:pt x="3515227" y="648184"/>
                      </a:cubicBezTo>
                      <a:cubicBezTo>
                        <a:pt x="3497565" y="649965"/>
                        <a:pt x="3502018" y="631858"/>
                        <a:pt x="3491480" y="634084"/>
                      </a:cubicBezTo>
                      <a:cubicBezTo>
                        <a:pt x="3480942" y="636311"/>
                        <a:pt x="3457937" y="625773"/>
                        <a:pt x="3445617" y="626069"/>
                      </a:cubicBezTo>
                      <a:cubicBezTo>
                        <a:pt x="3433299" y="626515"/>
                        <a:pt x="3427510" y="636162"/>
                        <a:pt x="3411184" y="637498"/>
                      </a:cubicBezTo>
                      <a:cubicBezTo>
                        <a:pt x="3394857" y="638834"/>
                        <a:pt x="3372742" y="629038"/>
                        <a:pt x="3366212" y="620281"/>
                      </a:cubicBezTo>
                      <a:cubicBezTo>
                        <a:pt x="3359533" y="611524"/>
                        <a:pt x="3357455" y="608852"/>
                        <a:pt x="3349440" y="618945"/>
                      </a:cubicBezTo>
                      <a:cubicBezTo>
                        <a:pt x="3341426" y="629038"/>
                        <a:pt x="3340980" y="648481"/>
                        <a:pt x="3333114" y="649817"/>
                      </a:cubicBezTo>
                      <a:cubicBezTo>
                        <a:pt x="3325099" y="651153"/>
                        <a:pt x="3322131" y="668370"/>
                        <a:pt x="3314116" y="672822"/>
                      </a:cubicBezTo>
                      <a:cubicBezTo>
                        <a:pt x="3306101" y="677275"/>
                        <a:pt x="3305655" y="666143"/>
                        <a:pt x="3295563" y="667034"/>
                      </a:cubicBezTo>
                      <a:cubicBezTo>
                        <a:pt x="3285470" y="667924"/>
                        <a:pt x="3252817" y="636162"/>
                        <a:pt x="3251036" y="626960"/>
                      </a:cubicBezTo>
                      <a:cubicBezTo>
                        <a:pt x="3249255" y="617758"/>
                        <a:pt x="3228921" y="600096"/>
                        <a:pt x="3223727" y="596533"/>
                      </a:cubicBezTo>
                      <a:cubicBezTo>
                        <a:pt x="3218383" y="592971"/>
                        <a:pt x="3229070" y="591190"/>
                        <a:pt x="3235601" y="596979"/>
                      </a:cubicBezTo>
                      <a:cubicBezTo>
                        <a:pt x="3242280" y="602767"/>
                        <a:pt x="3250591" y="602767"/>
                        <a:pt x="3257270" y="599205"/>
                      </a:cubicBezTo>
                      <a:cubicBezTo>
                        <a:pt x="3263949" y="595643"/>
                        <a:pt x="3263058" y="579316"/>
                        <a:pt x="3251482" y="578871"/>
                      </a:cubicBezTo>
                      <a:cubicBezTo>
                        <a:pt x="3240053" y="578426"/>
                        <a:pt x="3244357" y="568779"/>
                        <a:pt x="3250146" y="566997"/>
                      </a:cubicBezTo>
                      <a:cubicBezTo>
                        <a:pt x="3255934" y="565216"/>
                        <a:pt x="3236936" y="547999"/>
                        <a:pt x="3243912" y="546218"/>
                      </a:cubicBezTo>
                      <a:cubicBezTo>
                        <a:pt x="3250888" y="544437"/>
                        <a:pt x="3247920" y="537016"/>
                        <a:pt x="3238124" y="535680"/>
                      </a:cubicBezTo>
                      <a:cubicBezTo>
                        <a:pt x="3228477" y="534345"/>
                        <a:pt x="3218236" y="526478"/>
                        <a:pt x="3217790" y="521580"/>
                      </a:cubicBezTo>
                      <a:cubicBezTo>
                        <a:pt x="3217345" y="516682"/>
                        <a:pt x="3176380" y="514901"/>
                        <a:pt x="3178161" y="522026"/>
                      </a:cubicBezTo>
                      <a:cubicBezTo>
                        <a:pt x="3179942" y="529150"/>
                        <a:pt x="3164952" y="526923"/>
                        <a:pt x="3167178" y="521135"/>
                      </a:cubicBezTo>
                      <a:cubicBezTo>
                        <a:pt x="3169404" y="515347"/>
                        <a:pt x="3152632" y="517128"/>
                        <a:pt x="3133189" y="511933"/>
                      </a:cubicBezTo>
                      <a:cubicBezTo>
                        <a:pt x="3113746" y="506590"/>
                        <a:pt x="3113301" y="492935"/>
                        <a:pt x="3106770" y="492044"/>
                      </a:cubicBezTo>
                      <a:cubicBezTo>
                        <a:pt x="3100091" y="491154"/>
                        <a:pt x="3102318" y="511042"/>
                        <a:pt x="3092670" y="506590"/>
                      </a:cubicBezTo>
                      <a:cubicBezTo>
                        <a:pt x="3083022" y="502137"/>
                        <a:pt x="3072336" y="510597"/>
                        <a:pt x="3077679" y="522026"/>
                      </a:cubicBezTo>
                      <a:cubicBezTo>
                        <a:pt x="3083022" y="533454"/>
                        <a:pt x="3078125" y="535235"/>
                        <a:pt x="3077235" y="544586"/>
                      </a:cubicBezTo>
                      <a:cubicBezTo>
                        <a:pt x="3076344" y="553788"/>
                        <a:pt x="3071000" y="549929"/>
                        <a:pt x="3059572" y="545921"/>
                      </a:cubicBezTo>
                      <a:cubicBezTo>
                        <a:pt x="3048144" y="541914"/>
                        <a:pt x="3048144" y="555569"/>
                        <a:pt x="3023357" y="549484"/>
                      </a:cubicBezTo>
                      <a:cubicBezTo>
                        <a:pt x="2998719" y="543250"/>
                        <a:pt x="2987587" y="549929"/>
                        <a:pt x="2983283" y="541914"/>
                      </a:cubicBezTo>
                      <a:cubicBezTo>
                        <a:pt x="2978831" y="533899"/>
                        <a:pt x="2971410" y="533157"/>
                        <a:pt x="2970519" y="539688"/>
                      </a:cubicBezTo>
                      <a:cubicBezTo>
                        <a:pt x="2969629" y="546367"/>
                        <a:pt x="2931633" y="543695"/>
                        <a:pt x="2928664" y="533899"/>
                      </a:cubicBezTo>
                      <a:cubicBezTo>
                        <a:pt x="2925547" y="524252"/>
                        <a:pt x="2935343" y="522471"/>
                        <a:pt x="2940982" y="519799"/>
                      </a:cubicBezTo>
                      <a:cubicBezTo>
                        <a:pt x="2946771" y="517128"/>
                        <a:pt x="2934749" y="513120"/>
                        <a:pt x="2914118" y="514456"/>
                      </a:cubicBezTo>
                      <a:cubicBezTo>
                        <a:pt x="2893339" y="515792"/>
                        <a:pt x="2880130" y="503918"/>
                        <a:pt x="2858905" y="505996"/>
                      </a:cubicBezTo>
                      <a:cubicBezTo>
                        <a:pt x="2837681" y="508222"/>
                        <a:pt x="2790483" y="512675"/>
                        <a:pt x="2783952" y="515643"/>
                      </a:cubicBezTo>
                      <a:cubicBezTo>
                        <a:pt x="2777273" y="518760"/>
                        <a:pt x="2790186" y="530634"/>
                        <a:pt x="2779945" y="531525"/>
                      </a:cubicBezTo>
                      <a:cubicBezTo>
                        <a:pt x="2769852" y="532415"/>
                        <a:pt x="2776828" y="512081"/>
                        <a:pt x="2775047" y="502434"/>
                      </a:cubicBezTo>
                      <a:cubicBezTo>
                        <a:pt x="2773266" y="492786"/>
                        <a:pt x="2757830" y="491451"/>
                        <a:pt x="2760056" y="498872"/>
                      </a:cubicBezTo>
                      <a:cubicBezTo>
                        <a:pt x="2762283" y="506441"/>
                        <a:pt x="2735864" y="508964"/>
                        <a:pt x="2729185" y="503324"/>
                      </a:cubicBezTo>
                      <a:cubicBezTo>
                        <a:pt x="2722506" y="497536"/>
                        <a:pt x="2711967" y="490115"/>
                        <a:pt x="2694751" y="485662"/>
                      </a:cubicBezTo>
                      <a:cubicBezTo>
                        <a:pt x="2677533" y="481209"/>
                        <a:pt x="2656309" y="499762"/>
                        <a:pt x="2661207" y="505105"/>
                      </a:cubicBezTo>
                      <a:cubicBezTo>
                        <a:pt x="2666105" y="510449"/>
                        <a:pt x="2678869" y="506441"/>
                        <a:pt x="2679315" y="510003"/>
                      </a:cubicBezTo>
                      <a:cubicBezTo>
                        <a:pt x="2680206" y="517276"/>
                        <a:pt x="2642654" y="514456"/>
                        <a:pt x="2642654" y="520541"/>
                      </a:cubicBezTo>
                      <a:cubicBezTo>
                        <a:pt x="2642654" y="526627"/>
                        <a:pt x="2607776" y="535087"/>
                        <a:pt x="2597237" y="536422"/>
                      </a:cubicBezTo>
                      <a:cubicBezTo>
                        <a:pt x="2568146" y="540133"/>
                        <a:pt x="2561913" y="539985"/>
                        <a:pt x="2548258" y="551413"/>
                      </a:cubicBezTo>
                      <a:cubicBezTo>
                        <a:pt x="2534604" y="562842"/>
                        <a:pt x="2545141" y="541320"/>
                        <a:pt x="2555679" y="530634"/>
                      </a:cubicBezTo>
                      <a:cubicBezTo>
                        <a:pt x="2566217" y="520096"/>
                        <a:pt x="2577348" y="524400"/>
                        <a:pt x="2583434" y="516089"/>
                      </a:cubicBezTo>
                      <a:cubicBezTo>
                        <a:pt x="2589668" y="507777"/>
                        <a:pt x="2599315" y="508519"/>
                        <a:pt x="2616087" y="505996"/>
                      </a:cubicBezTo>
                      <a:cubicBezTo>
                        <a:pt x="2632859" y="503324"/>
                        <a:pt x="2631968" y="493677"/>
                        <a:pt x="2639983" y="490115"/>
                      </a:cubicBezTo>
                      <a:cubicBezTo>
                        <a:pt x="2647849" y="486553"/>
                        <a:pt x="2667292" y="479132"/>
                        <a:pt x="2670855" y="471117"/>
                      </a:cubicBezTo>
                      <a:cubicBezTo>
                        <a:pt x="2674417" y="463102"/>
                        <a:pt x="2714045" y="449892"/>
                        <a:pt x="2722060" y="450338"/>
                      </a:cubicBezTo>
                      <a:cubicBezTo>
                        <a:pt x="2729927" y="450783"/>
                        <a:pt x="2731708" y="434457"/>
                        <a:pt x="2736160" y="434457"/>
                      </a:cubicBezTo>
                      <a:cubicBezTo>
                        <a:pt x="2740613" y="434457"/>
                        <a:pt x="2763470" y="424364"/>
                        <a:pt x="2772375" y="420356"/>
                      </a:cubicBezTo>
                      <a:cubicBezTo>
                        <a:pt x="2781132" y="416349"/>
                        <a:pt x="2785585" y="408037"/>
                        <a:pt x="2786030" y="402249"/>
                      </a:cubicBezTo>
                      <a:cubicBezTo>
                        <a:pt x="2786475" y="396460"/>
                        <a:pt x="2774156" y="397351"/>
                        <a:pt x="2772821" y="392156"/>
                      </a:cubicBezTo>
                      <a:cubicBezTo>
                        <a:pt x="2771485" y="386813"/>
                        <a:pt x="2778609" y="390375"/>
                        <a:pt x="2787812" y="386813"/>
                      </a:cubicBezTo>
                      <a:cubicBezTo>
                        <a:pt x="2797014" y="383251"/>
                        <a:pt x="2787812" y="370932"/>
                        <a:pt x="2780390" y="373158"/>
                      </a:cubicBezTo>
                      <a:cubicBezTo>
                        <a:pt x="2772821" y="375384"/>
                        <a:pt x="2784397" y="366479"/>
                        <a:pt x="2777718" y="358613"/>
                      </a:cubicBezTo>
                      <a:cubicBezTo>
                        <a:pt x="2771040" y="350598"/>
                        <a:pt x="2757830" y="363511"/>
                        <a:pt x="2758275" y="355051"/>
                      </a:cubicBezTo>
                      <a:cubicBezTo>
                        <a:pt x="2758721" y="346739"/>
                        <a:pt x="2757384" y="336053"/>
                        <a:pt x="2752041" y="330858"/>
                      </a:cubicBezTo>
                      <a:cubicBezTo>
                        <a:pt x="2746698" y="325515"/>
                        <a:pt x="2737051" y="340060"/>
                        <a:pt x="2726068" y="331748"/>
                      </a:cubicBezTo>
                      <a:cubicBezTo>
                        <a:pt x="2715084" y="323437"/>
                        <a:pt x="2682877" y="318094"/>
                        <a:pt x="2682877" y="321656"/>
                      </a:cubicBezTo>
                      <a:cubicBezTo>
                        <a:pt x="2682877" y="325218"/>
                        <a:pt x="2667441" y="316313"/>
                        <a:pt x="2664324" y="319875"/>
                      </a:cubicBezTo>
                      <a:cubicBezTo>
                        <a:pt x="2661207" y="323437"/>
                        <a:pt x="2635679" y="322992"/>
                        <a:pt x="2627664" y="320765"/>
                      </a:cubicBezTo>
                      <a:cubicBezTo>
                        <a:pt x="2619798" y="318539"/>
                        <a:pt x="2608666" y="323882"/>
                        <a:pt x="2608220" y="331748"/>
                      </a:cubicBezTo>
                      <a:cubicBezTo>
                        <a:pt x="2607776" y="339763"/>
                        <a:pt x="2576458" y="336646"/>
                        <a:pt x="2570670" y="335311"/>
                      </a:cubicBezTo>
                      <a:cubicBezTo>
                        <a:pt x="2564881" y="333975"/>
                        <a:pt x="2592339" y="311415"/>
                        <a:pt x="2592339" y="307556"/>
                      </a:cubicBezTo>
                      <a:cubicBezTo>
                        <a:pt x="2592339" y="303697"/>
                        <a:pt x="2546031" y="308446"/>
                        <a:pt x="2543360" y="303994"/>
                      </a:cubicBezTo>
                      <a:cubicBezTo>
                        <a:pt x="2540689" y="299541"/>
                        <a:pt x="2518277" y="298205"/>
                        <a:pt x="2508035" y="298650"/>
                      </a:cubicBezTo>
                      <a:cubicBezTo>
                        <a:pt x="2497943" y="299096"/>
                        <a:pt x="2507591" y="295979"/>
                        <a:pt x="2516793" y="295088"/>
                      </a:cubicBezTo>
                      <a:cubicBezTo>
                        <a:pt x="2525995" y="294198"/>
                        <a:pt x="2534455" y="286183"/>
                        <a:pt x="2544548" y="284550"/>
                      </a:cubicBezTo>
                      <a:cubicBezTo>
                        <a:pt x="2554640" y="282769"/>
                        <a:pt x="2552414" y="279207"/>
                        <a:pt x="2548110" y="273122"/>
                      </a:cubicBezTo>
                      <a:cubicBezTo>
                        <a:pt x="2543657" y="267036"/>
                        <a:pt x="2533119" y="270005"/>
                        <a:pt x="2522878" y="267036"/>
                      </a:cubicBezTo>
                      <a:cubicBezTo>
                        <a:pt x="2512785" y="263920"/>
                        <a:pt x="2500317" y="259467"/>
                        <a:pt x="2491561" y="259022"/>
                      </a:cubicBezTo>
                      <a:cubicBezTo>
                        <a:pt x="2482804" y="258576"/>
                        <a:pt x="2473008" y="263474"/>
                        <a:pt x="2452229" y="267333"/>
                      </a:cubicBezTo>
                      <a:cubicBezTo>
                        <a:pt x="2431450" y="271341"/>
                        <a:pt x="2429669" y="287222"/>
                        <a:pt x="2419131" y="291971"/>
                      </a:cubicBezTo>
                      <a:cubicBezTo>
                        <a:pt x="2408593" y="296869"/>
                        <a:pt x="2390040" y="316164"/>
                        <a:pt x="2398797" y="317945"/>
                      </a:cubicBezTo>
                      <a:cubicBezTo>
                        <a:pt x="2407553" y="319726"/>
                        <a:pt x="2403250" y="325069"/>
                        <a:pt x="2404586" y="330709"/>
                      </a:cubicBezTo>
                      <a:cubicBezTo>
                        <a:pt x="2405921" y="336498"/>
                        <a:pt x="2397907" y="337834"/>
                        <a:pt x="2387814" y="336053"/>
                      </a:cubicBezTo>
                      <a:cubicBezTo>
                        <a:pt x="2377721" y="334272"/>
                        <a:pt x="2341951" y="334717"/>
                        <a:pt x="2342397" y="342286"/>
                      </a:cubicBezTo>
                      <a:cubicBezTo>
                        <a:pt x="2342842" y="349856"/>
                        <a:pt x="2363175" y="353270"/>
                        <a:pt x="2361840" y="357277"/>
                      </a:cubicBezTo>
                      <a:cubicBezTo>
                        <a:pt x="2360504" y="361284"/>
                        <a:pt x="2346404" y="356832"/>
                        <a:pt x="2339280" y="352824"/>
                      </a:cubicBezTo>
                      <a:cubicBezTo>
                        <a:pt x="2332156" y="348817"/>
                        <a:pt x="2316274" y="351043"/>
                        <a:pt x="2313306" y="358613"/>
                      </a:cubicBezTo>
                      <a:cubicBezTo>
                        <a:pt x="2310189" y="366182"/>
                        <a:pt x="2297870" y="364401"/>
                        <a:pt x="2293863" y="362620"/>
                      </a:cubicBezTo>
                      <a:cubicBezTo>
                        <a:pt x="2289855" y="360839"/>
                        <a:pt x="2281099" y="366182"/>
                        <a:pt x="2274419" y="363956"/>
                      </a:cubicBezTo>
                      <a:cubicBezTo>
                        <a:pt x="2267740" y="361730"/>
                        <a:pt x="2287629" y="352082"/>
                        <a:pt x="2282731" y="347184"/>
                      </a:cubicBezTo>
                      <a:cubicBezTo>
                        <a:pt x="2277833" y="342286"/>
                        <a:pt x="2256757" y="346739"/>
                        <a:pt x="2254530" y="354754"/>
                      </a:cubicBezTo>
                      <a:cubicBezTo>
                        <a:pt x="2252305" y="362620"/>
                        <a:pt x="2239541" y="348965"/>
                        <a:pt x="2234642" y="351637"/>
                      </a:cubicBezTo>
                      <a:cubicBezTo>
                        <a:pt x="2229744" y="354309"/>
                        <a:pt x="2224550" y="357425"/>
                        <a:pt x="2215199" y="361284"/>
                      </a:cubicBezTo>
                      <a:cubicBezTo>
                        <a:pt x="2205997" y="365292"/>
                        <a:pt x="2190116" y="356832"/>
                        <a:pt x="2186554" y="363956"/>
                      </a:cubicBezTo>
                      <a:cubicBezTo>
                        <a:pt x="2182992" y="371080"/>
                        <a:pt x="2204216" y="373158"/>
                        <a:pt x="2204661" y="376275"/>
                      </a:cubicBezTo>
                      <a:cubicBezTo>
                        <a:pt x="2205107" y="379392"/>
                        <a:pt x="2156572" y="378947"/>
                        <a:pt x="2155236" y="383845"/>
                      </a:cubicBezTo>
                      <a:cubicBezTo>
                        <a:pt x="2153901" y="388743"/>
                        <a:pt x="2137575" y="388743"/>
                        <a:pt x="2117686" y="389188"/>
                      </a:cubicBezTo>
                      <a:cubicBezTo>
                        <a:pt x="2097797" y="389633"/>
                        <a:pt x="2105812" y="399280"/>
                        <a:pt x="2089931" y="402397"/>
                      </a:cubicBezTo>
                      <a:cubicBezTo>
                        <a:pt x="2074050" y="405514"/>
                        <a:pt x="2067074" y="405959"/>
                        <a:pt x="2061730" y="413826"/>
                      </a:cubicBezTo>
                      <a:cubicBezTo>
                        <a:pt x="2056387" y="421841"/>
                        <a:pt x="2044068" y="423028"/>
                        <a:pt x="2038725" y="416943"/>
                      </a:cubicBezTo>
                      <a:cubicBezTo>
                        <a:pt x="2033382" y="410709"/>
                        <a:pt x="2018837" y="420060"/>
                        <a:pt x="2026851" y="420950"/>
                      </a:cubicBezTo>
                      <a:cubicBezTo>
                        <a:pt x="2034717" y="421841"/>
                        <a:pt x="2027296" y="429855"/>
                        <a:pt x="2022399" y="428074"/>
                      </a:cubicBezTo>
                      <a:cubicBezTo>
                        <a:pt x="2017501" y="426293"/>
                        <a:pt x="2003400" y="436534"/>
                        <a:pt x="2011416" y="435644"/>
                      </a:cubicBezTo>
                      <a:cubicBezTo>
                        <a:pt x="2019430" y="434753"/>
                        <a:pt x="2023289" y="441432"/>
                        <a:pt x="2019430" y="446182"/>
                      </a:cubicBezTo>
                      <a:cubicBezTo>
                        <a:pt x="2015423" y="451080"/>
                        <a:pt x="1998206" y="440393"/>
                        <a:pt x="1993901" y="444846"/>
                      </a:cubicBezTo>
                      <a:cubicBezTo>
                        <a:pt x="1989449" y="449299"/>
                        <a:pt x="2002361" y="454939"/>
                        <a:pt x="2010228" y="454048"/>
                      </a:cubicBezTo>
                      <a:cubicBezTo>
                        <a:pt x="2018243" y="453158"/>
                        <a:pt x="2022548" y="458501"/>
                        <a:pt x="2023438" y="464141"/>
                      </a:cubicBezTo>
                      <a:cubicBezTo>
                        <a:pt x="2024329" y="469929"/>
                        <a:pt x="2004885" y="460579"/>
                        <a:pt x="2000878" y="465477"/>
                      </a:cubicBezTo>
                      <a:cubicBezTo>
                        <a:pt x="1996870" y="470375"/>
                        <a:pt x="2003995" y="472601"/>
                        <a:pt x="2012306" y="473491"/>
                      </a:cubicBezTo>
                      <a:cubicBezTo>
                        <a:pt x="2020766" y="474382"/>
                        <a:pt x="2014532" y="477499"/>
                        <a:pt x="2022102" y="484030"/>
                      </a:cubicBezTo>
                      <a:cubicBezTo>
                        <a:pt x="2022695" y="484475"/>
                        <a:pt x="2023141" y="485068"/>
                        <a:pt x="2023586" y="485514"/>
                      </a:cubicBezTo>
                      <a:cubicBezTo>
                        <a:pt x="2028187" y="491005"/>
                        <a:pt x="2019579" y="492935"/>
                        <a:pt x="2020469" y="498130"/>
                      </a:cubicBezTo>
                      <a:cubicBezTo>
                        <a:pt x="2021360" y="503918"/>
                        <a:pt x="2012009" y="505996"/>
                        <a:pt x="2012009" y="500801"/>
                      </a:cubicBezTo>
                      <a:cubicBezTo>
                        <a:pt x="2012009" y="495606"/>
                        <a:pt x="1988707" y="493677"/>
                        <a:pt x="1983809" y="499465"/>
                      </a:cubicBezTo>
                      <a:cubicBezTo>
                        <a:pt x="1978911" y="505254"/>
                        <a:pt x="1975497" y="509558"/>
                        <a:pt x="1969709" y="504363"/>
                      </a:cubicBezTo>
                      <a:cubicBezTo>
                        <a:pt x="1963920" y="499020"/>
                        <a:pt x="1947149" y="505699"/>
                        <a:pt x="1925627" y="506590"/>
                      </a:cubicBezTo>
                      <a:cubicBezTo>
                        <a:pt x="1903958" y="507480"/>
                        <a:pt x="1859431" y="509261"/>
                        <a:pt x="1848448" y="513269"/>
                      </a:cubicBezTo>
                      <a:cubicBezTo>
                        <a:pt x="1837465" y="517276"/>
                        <a:pt x="1828114" y="532712"/>
                        <a:pt x="1838355" y="542805"/>
                      </a:cubicBezTo>
                      <a:cubicBezTo>
                        <a:pt x="1848448" y="552897"/>
                        <a:pt x="1838800" y="557350"/>
                        <a:pt x="1838800" y="564029"/>
                      </a:cubicBezTo>
                      <a:cubicBezTo>
                        <a:pt x="1838800" y="570708"/>
                        <a:pt x="1865220" y="584363"/>
                        <a:pt x="1879468" y="585699"/>
                      </a:cubicBezTo>
                      <a:cubicBezTo>
                        <a:pt x="1893568" y="587034"/>
                        <a:pt x="1904997" y="604251"/>
                        <a:pt x="1896685" y="614789"/>
                      </a:cubicBezTo>
                      <a:cubicBezTo>
                        <a:pt x="1888373" y="625327"/>
                        <a:pt x="1862697" y="611672"/>
                        <a:pt x="1845925" y="598463"/>
                      </a:cubicBezTo>
                      <a:cubicBezTo>
                        <a:pt x="1829153" y="585253"/>
                        <a:pt x="1790267" y="579910"/>
                        <a:pt x="1777502" y="580801"/>
                      </a:cubicBezTo>
                      <a:cubicBezTo>
                        <a:pt x="1764738" y="581691"/>
                        <a:pt x="1772159" y="569372"/>
                        <a:pt x="1755833" y="569817"/>
                      </a:cubicBezTo>
                      <a:cubicBezTo>
                        <a:pt x="1739506" y="570263"/>
                        <a:pt x="1725852" y="584808"/>
                        <a:pt x="1736835" y="584808"/>
                      </a:cubicBezTo>
                      <a:cubicBezTo>
                        <a:pt x="1747818" y="584808"/>
                        <a:pt x="1754942" y="583918"/>
                        <a:pt x="1749153" y="589261"/>
                      </a:cubicBezTo>
                      <a:cubicBezTo>
                        <a:pt x="1743365" y="594604"/>
                        <a:pt x="1752271" y="593268"/>
                        <a:pt x="1765480" y="598908"/>
                      </a:cubicBezTo>
                      <a:cubicBezTo>
                        <a:pt x="1778690" y="604697"/>
                        <a:pt x="1754497" y="612563"/>
                        <a:pt x="1740842" y="603361"/>
                      </a:cubicBezTo>
                      <a:cubicBezTo>
                        <a:pt x="1727187" y="594159"/>
                        <a:pt x="1712642" y="602916"/>
                        <a:pt x="1708635" y="610040"/>
                      </a:cubicBezTo>
                      <a:cubicBezTo>
                        <a:pt x="1704627" y="617164"/>
                        <a:pt x="1724516" y="637349"/>
                        <a:pt x="1748263" y="640912"/>
                      </a:cubicBezTo>
                      <a:cubicBezTo>
                        <a:pt x="1772011" y="644474"/>
                        <a:pt x="1764144" y="651895"/>
                        <a:pt x="1775127" y="655902"/>
                      </a:cubicBezTo>
                      <a:cubicBezTo>
                        <a:pt x="1786111" y="659910"/>
                        <a:pt x="1778245" y="664362"/>
                        <a:pt x="1770675" y="664808"/>
                      </a:cubicBezTo>
                      <a:cubicBezTo>
                        <a:pt x="1763105" y="665253"/>
                        <a:pt x="1748115" y="653379"/>
                        <a:pt x="1736241" y="647145"/>
                      </a:cubicBezTo>
                      <a:cubicBezTo>
                        <a:pt x="1724367" y="640912"/>
                        <a:pt x="1692159" y="649817"/>
                        <a:pt x="1685481" y="642693"/>
                      </a:cubicBezTo>
                      <a:cubicBezTo>
                        <a:pt x="1678802" y="635568"/>
                        <a:pt x="1689933" y="628593"/>
                        <a:pt x="1683700" y="623249"/>
                      </a:cubicBezTo>
                      <a:cubicBezTo>
                        <a:pt x="1677466" y="617906"/>
                        <a:pt x="1682809" y="606032"/>
                        <a:pt x="1690824" y="593713"/>
                      </a:cubicBezTo>
                      <a:cubicBezTo>
                        <a:pt x="1698839" y="581394"/>
                        <a:pt x="1689488" y="560170"/>
                        <a:pt x="1678060" y="556608"/>
                      </a:cubicBezTo>
                      <a:cubicBezTo>
                        <a:pt x="1666631" y="553046"/>
                        <a:pt x="1667521" y="565068"/>
                        <a:pt x="1670193" y="568482"/>
                      </a:cubicBezTo>
                      <a:cubicBezTo>
                        <a:pt x="1672865" y="572044"/>
                        <a:pt x="1671529" y="588815"/>
                        <a:pt x="1662624" y="599799"/>
                      </a:cubicBezTo>
                      <a:cubicBezTo>
                        <a:pt x="1653718" y="610782"/>
                        <a:pt x="1626854" y="610782"/>
                        <a:pt x="1626854" y="618351"/>
                      </a:cubicBezTo>
                      <a:cubicBezTo>
                        <a:pt x="1626854" y="625921"/>
                        <a:pt x="1608746" y="631561"/>
                        <a:pt x="1614980" y="636904"/>
                      </a:cubicBezTo>
                      <a:cubicBezTo>
                        <a:pt x="1621214" y="642247"/>
                        <a:pt x="1645407" y="669557"/>
                        <a:pt x="1648969" y="677869"/>
                      </a:cubicBezTo>
                      <a:cubicBezTo>
                        <a:pt x="1652531" y="686180"/>
                        <a:pt x="1627299" y="712748"/>
                        <a:pt x="1631307" y="728184"/>
                      </a:cubicBezTo>
                      <a:cubicBezTo>
                        <a:pt x="1635314" y="743620"/>
                        <a:pt x="1627744" y="750744"/>
                        <a:pt x="1632643" y="758165"/>
                      </a:cubicBezTo>
                      <a:cubicBezTo>
                        <a:pt x="1637540" y="765735"/>
                        <a:pt x="1648523" y="759056"/>
                        <a:pt x="1655648" y="762172"/>
                      </a:cubicBezTo>
                      <a:cubicBezTo>
                        <a:pt x="1662772" y="765289"/>
                        <a:pt x="1674201" y="757720"/>
                        <a:pt x="1690527" y="754603"/>
                      </a:cubicBezTo>
                      <a:cubicBezTo>
                        <a:pt x="1706854" y="751486"/>
                        <a:pt x="1736835" y="768703"/>
                        <a:pt x="1747818" y="774046"/>
                      </a:cubicBezTo>
                      <a:cubicBezTo>
                        <a:pt x="1758801" y="779389"/>
                        <a:pt x="1753161" y="788146"/>
                        <a:pt x="1758801" y="796903"/>
                      </a:cubicBezTo>
                      <a:cubicBezTo>
                        <a:pt x="1764589" y="805809"/>
                        <a:pt x="1745591" y="805809"/>
                        <a:pt x="1745146" y="819018"/>
                      </a:cubicBezTo>
                      <a:cubicBezTo>
                        <a:pt x="1744701" y="832228"/>
                        <a:pt x="1778245" y="838016"/>
                        <a:pt x="1779580" y="842024"/>
                      </a:cubicBezTo>
                      <a:cubicBezTo>
                        <a:pt x="1780916" y="846031"/>
                        <a:pt x="1755684" y="842914"/>
                        <a:pt x="1746037" y="839352"/>
                      </a:cubicBezTo>
                      <a:cubicBezTo>
                        <a:pt x="1736389" y="835790"/>
                        <a:pt x="1735499" y="823026"/>
                        <a:pt x="1732382" y="820354"/>
                      </a:cubicBezTo>
                      <a:cubicBezTo>
                        <a:pt x="1729265" y="817682"/>
                        <a:pt x="1739061" y="807144"/>
                        <a:pt x="1739803" y="798684"/>
                      </a:cubicBezTo>
                      <a:cubicBezTo>
                        <a:pt x="1740694" y="790224"/>
                        <a:pt x="1728820" y="785475"/>
                        <a:pt x="1724812" y="779686"/>
                      </a:cubicBezTo>
                      <a:cubicBezTo>
                        <a:pt x="1720805" y="773898"/>
                        <a:pt x="1713829" y="765586"/>
                        <a:pt x="1705814" y="767367"/>
                      </a:cubicBezTo>
                      <a:cubicBezTo>
                        <a:pt x="1697800" y="769148"/>
                        <a:pt x="1668709" y="771820"/>
                        <a:pt x="1659952" y="779686"/>
                      </a:cubicBezTo>
                      <a:cubicBezTo>
                        <a:pt x="1651047" y="787701"/>
                        <a:pt x="1661288" y="810113"/>
                        <a:pt x="1666186" y="821096"/>
                      </a:cubicBezTo>
                      <a:cubicBezTo>
                        <a:pt x="1671084" y="832079"/>
                        <a:pt x="1640657" y="847515"/>
                        <a:pt x="1641399" y="856421"/>
                      </a:cubicBezTo>
                      <a:cubicBezTo>
                        <a:pt x="1642290" y="865326"/>
                        <a:pt x="1632197" y="869185"/>
                        <a:pt x="1618839" y="876309"/>
                      </a:cubicBezTo>
                      <a:cubicBezTo>
                        <a:pt x="1605630" y="883285"/>
                        <a:pt x="1591084" y="888628"/>
                        <a:pt x="1591529" y="900205"/>
                      </a:cubicBezTo>
                      <a:cubicBezTo>
                        <a:pt x="1591975" y="911634"/>
                        <a:pt x="1573867" y="905548"/>
                        <a:pt x="1564665" y="900205"/>
                      </a:cubicBezTo>
                      <a:cubicBezTo>
                        <a:pt x="1555463" y="894862"/>
                        <a:pt x="1543441" y="903322"/>
                        <a:pt x="1530231" y="902877"/>
                      </a:cubicBezTo>
                      <a:cubicBezTo>
                        <a:pt x="1517022" y="902431"/>
                        <a:pt x="1517022" y="891448"/>
                        <a:pt x="1506335" y="895307"/>
                      </a:cubicBezTo>
                      <a:cubicBezTo>
                        <a:pt x="1495797" y="899314"/>
                        <a:pt x="1488673" y="890409"/>
                        <a:pt x="1491790" y="882543"/>
                      </a:cubicBezTo>
                      <a:cubicBezTo>
                        <a:pt x="1494907" y="874676"/>
                        <a:pt x="1506780" y="880762"/>
                        <a:pt x="1507671" y="886550"/>
                      </a:cubicBezTo>
                      <a:cubicBezTo>
                        <a:pt x="1508561" y="892339"/>
                        <a:pt x="1515983" y="889667"/>
                        <a:pt x="1524888" y="884769"/>
                      </a:cubicBezTo>
                      <a:cubicBezTo>
                        <a:pt x="1533645" y="879871"/>
                        <a:pt x="1529340" y="891003"/>
                        <a:pt x="1542105" y="891893"/>
                      </a:cubicBezTo>
                      <a:cubicBezTo>
                        <a:pt x="1554869" y="892784"/>
                        <a:pt x="1547893" y="885214"/>
                        <a:pt x="1557541" y="886105"/>
                      </a:cubicBezTo>
                      <a:cubicBezTo>
                        <a:pt x="1567188" y="886995"/>
                        <a:pt x="1567634" y="883879"/>
                        <a:pt x="1564665" y="878981"/>
                      </a:cubicBezTo>
                      <a:cubicBezTo>
                        <a:pt x="1561548" y="874083"/>
                        <a:pt x="1571789" y="870669"/>
                        <a:pt x="1577875" y="867997"/>
                      </a:cubicBezTo>
                      <a:cubicBezTo>
                        <a:pt x="1584851" y="865029"/>
                        <a:pt x="1581437" y="855233"/>
                        <a:pt x="1587077" y="852116"/>
                      </a:cubicBezTo>
                      <a:cubicBezTo>
                        <a:pt x="1592865" y="848999"/>
                        <a:pt x="1588858" y="842914"/>
                        <a:pt x="1594943" y="842320"/>
                      </a:cubicBezTo>
                      <a:cubicBezTo>
                        <a:pt x="1601177" y="841875"/>
                        <a:pt x="1603849" y="832673"/>
                        <a:pt x="1609489" y="832673"/>
                      </a:cubicBezTo>
                      <a:cubicBezTo>
                        <a:pt x="1615128" y="832673"/>
                        <a:pt x="1618246" y="823471"/>
                        <a:pt x="1614832" y="818573"/>
                      </a:cubicBezTo>
                      <a:cubicBezTo>
                        <a:pt x="1611270" y="813675"/>
                        <a:pt x="1617058" y="800465"/>
                        <a:pt x="1622847" y="798684"/>
                      </a:cubicBezTo>
                      <a:cubicBezTo>
                        <a:pt x="1628635" y="796903"/>
                        <a:pt x="1629080" y="791560"/>
                        <a:pt x="1623737" y="787701"/>
                      </a:cubicBezTo>
                      <a:cubicBezTo>
                        <a:pt x="1618394" y="783694"/>
                        <a:pt x="1598950" y="770484"/>
                        <a:pt x="1600286" y="762172"/>
                      </a:cubicBezTo>
                      <a:cubicBezTo>
                        <a:pt x="1601622" y="753861"/>
                        <a:pt x="1596724" y="738276"/>
                        <a:pt x="1599396" y="731746"/>
                      </a:cubicBezTo>
                      <a:cubicBezTo>
                        <a:pt x="1602068" y="725067"/>
                        <a:pt x="1599841" y="711412"/>
                        <a:pt x="1598950" y="703546"/>
                      </a:cubicBezTo>
                      <a:cubicBezTo>
                        <a:pt x="1598060" y="695531"/>
                        <a:pt x="1603849" y="686774"/>
                        <a:pt x="1606520" y="672229"/>
                      </a:cubicBezTo>
                      <a:cubicBezTo>
                        <a:pt x="1609192" y="657683"/>
                        <a:pt x="1591084" y="642247"/>
                        <a:pt x="1582327" y="638240"/>
                      </a:cubicBezTo>
                      <a:cubicBezTo>
                        <a:pt x="1573570" y="634233"/>
                        <a:pt x="1579210" y="626366"/>
                        <a:pt x="1591975" y="615680"/>
                      </a:cubicBezTo>
                      <a:cubicBezTo>
                        <a:pt x="1604739" y="605142"/>
                        <a:pt x="1605630" y="572044"/>
                        <a:pt x="1604739" y="564920"/>
                      </a:cubicBezTo>
                      <a:cubicBezTo>
                        <a:pt x="1603849" y="557795"/>
                        <a:pt x="1577875" y="551710"/>
                        <a:pt x="1567634" y="552601"/>
                      </a:cubicBezTo>
                      <a:cubicBezTo>
                        <a:pt x="1557541" y="553491"/>
                        <a:pt x="1519990" y="551710"/>
                        <a:pt x="1510788" y="549929"/>
                      </a:cubicBezTo>
                      <a:cubicBezTo>
                        <a:pt x="1501586" y="548148"/>
                        <a:pt x="1498469" y="557795"/>
                        <a:pt x="1494016" y="566701"/>
                      </a:cubicBezTo>
                      <a:cubicBezTo>
                        <a:pt x="1489563" y="575606"/>
                        <a:pt x="1479916" y="589261"/>
                        <a:pt x="1474127" y="609001"/>
                      </a:cubicBezTo>
                      <a:cubicBezTo>
                        <a:pt x="1468339" y="628889"/>
                        <a:pt x="1445037" y="634975"/>
                        <a:pt x="1434499" y="639427"/>
                      </a:cubicBezTo>
                      <a:cubicBezTo>
                        <a:pt x="1423961" y="643880"/>
                        <a:pt x="1417282" y="658425"/>
                        <a:pt x="1422180" y="665401"/>
                      </a:cubicBezTo>
                      <a:cubicBezTo>
                        <a:pt x="1427078" y="672526"/>
                        <a:pt x="1434054" y="666737"/>
                        <a:pt x="1438951" y="669409"/>
                      </a:cubicBezTo>
                      <a:cubicBezTo>
                        <a:pt x="1443850" y="672080"/>
                        <a:pt x="1438506" y="690633"/>
                        <a:pt x="1435389" y="693305"/>
                      </a:cubicBezTo>
                      <a:cubicBezTo>
                        <a:pt x="1432273" y="695976"/>
                        <a:pt x="1441178" y="702507"/>
                        <a:pt x="1433609" y="707405"/>
                      </a:cubicBezTo>
                      <a:cubicBezTo>
                        <a:pt x="1426039" y="712303"/>
                        <a:pt x="1419063" y="722395"/>
                        <a:pt x="1423516" y="727739"/>
                      </a:cubicBezTo>
                      <a:cubicBezTo>
                        <a:pt x="1427968" y="733082"/>
                        <a:pt x="1449490" y="735753"/>
                        <a:pt x="1458840" y="740948"/>
                      </a:cubicBezTo>
                      <a:cubicBezTo>
                        <a:pt x="1468043" y="746291"/>
                        <a:pt x="1464629" y="755939"/>
                        <a:pt x="1471605" y="765141"/>
                      </a:cubicBezTo>
                      <a:cubicBezTo>
                        <a:pt x="1478580" y="774343"/>
                        <a:pt x="1486150" y="768703"/>
                        <a:pt x="1489712" y="774343"/>
                      </a:cubicBezTo>
                      <a:cubicBezTo>
                        <a:pt x="1493274" y="780132"/>
                        <a:pt x="1476947" y="802989"/>
                        <a:pt x="1471159" y="803879"/>
                      </a:cubicBezTo>
                      <a:cubicBezTo>
                        <a:pt x="1465371" y="804770"/>
                        <a:pt x="1442069" y="780577"/>
                        <a:pt x="1434944" y="775234"/>
                      </a:cubicBezTo>
                      <a:cubicBezTo>
                        <a:pt x="1427820" y="769890"/>
                        <a:pt x="1400510" y="761579"/>
                        <a:pt x="1386856" y="754454"/>
                      </a:cubicBezTo>
                      <a:cubicBezTo>
                        <a:pt x="1373201" y="747330"/>
                        <a:pt x="1362069" y="748221"/>
                        <a:pt x="1347078" y="738128"/>
                      </a:cubicBezTo>
                      <a:cubicBezTo>
                        <a:pt x="1332088" y="728035"/>
                        <a:pt x="1319323" y="723137"/>
                        <a:pt x="1291865" y="723583"/>
                      </a:cubicBezTo>
                      <a:cubicBezTo>
                        <a:pt x="1264556" y="724028"/>
                        <a:pt x="1246893" y="717349"/>
                        <a:pt x="1237543" y="718685"/>
                      </a:cubicBezTo>
                      <a:cubicBezTo>
                        <a:pt x="1228341" y="720021"/>
                        <a:pt x="1231754" y="709483"/>
                        <a:pt x="1215428" y="702358"/>
                      </a:cubicBezTo>
                      <a:cubicBezTo>
                        <a:pt x="1199101" y="695234"/>
                        <a:pt x="1188564" y="685587"/>
                        <a:pt x="1179213" y="690485"/>
                      </a:cubicBezTo>
                      <a:cubicBezTo>
                        <a:pt x="1170011" y="695383"/>
                        <a:pt x="1173425" y="713045"/>
                        <a:pt x="1187673" y="715123"/>
                      </a:cubicBezTo>
                      <a:cubicBezTo>
                        <a:pt x="1201773" y="717349"/>
                        <a:pt x="1194649" y="724770"/>
                        <a:pt x="1209788" y="723880"/>
                      </a:cubicBezTo>
                      <a:cubicBezTo>
                        <a:pt x="1224779" y="722989"/>
                        <a:pt x="1229231" y="728332"/>
                        <a:pt x="1228786" y="737534"/>
                      </a:cubicBezTo>
                      <a:cubicBezTo>
                        <a:pt x="1228341" y="746737"/>
                        <a:pt x="1235910" y="756087"/>
                        <a:pt x="1242441" y="762321"/>
                      </a:cubicBezTo>
                      <a:cubicBezTo>
                        <a:pt x="1249120" y="768555"/>
                        <a:pt x="1245112" y="778647"/>
                        <a:pt x="1233239" y="778647"/>
                      </a:cubicBezTo>
                      <a:cubicBezTo>
                        <a:pt x="1221365" y="778647"/>
                        <a:pt x="1207710" y="780428"/>
                        <a:pt x="1212905" y="788740"/>
                      </a:cubicBezTo>
                      <a:cubicBezTo>
                        <a:pt x="1218248" y="797200"/>
                        <a:pt x="1209343" y="799278"/>
                        <a:pt x="1197469" y="794974"/>
                      </a:cubicBezTo>
                      <a:cubicBezTo>
                        <a:pt x="1185595" y="790521"/>
                        <a:pt x="1192571" y="782209"/>
                        <a:pt x="1197469" y="777312"/>
                      </a:cubicBezTo>
                      <a:cubicBezTo>
                        <a:pt x="1202367" y="772414"/>
                        <a:pt x="1186931" y="766328"/>
                        <a:pt x="1179361" y="763657"/>
                      </a:cubicBezTo>
                      <a:cubicBezTo>
                        <a:pt x="1171940" y="760985"/>
                        <a:pt x="1141811" y="783100"/>
                        <a:pt x="1133499" y="786662"/>
                      </a:cubicBezTo>
                      <a:cubicBezTo>
                        <a:pt x="1125039" y="790224"/>
                        <a:pt x="1104409" y="781319"/>
                        <a:pt x="1083184" y="786662"/>
                      </a:cubicBezTo>
                      <a:cubicBezTo>
                        <a:pt x="1061960" y="792005"/>
                        <a:pt x="1063295" y="808777"/>
                        <a:pt x="1055429" y="806996"/>
                      </a:cubicBezTo>
                      <a:cubicBezTo>
                        <a:pt x="1047414" y="805215"/>
                        <a:pt x="1024112" y="809222"/>
                        <a:pt x="1015207" y="803879"/>
                      </a:cubicBezTo>
                      <a:cubicBezTo>
                        <a:pt x="1006450" y="798536"/>
                        <a:pt x="1013426" y="795567"/>
                        <a:pt x="1022776" y="796013"/>
                      </a:cubicBezTo>
                      <a:cubicBezTo>
                        <a:pt x="1031978" y="796458"/>
                        <a:pt x="1035095" y="793341"/>
                        <a:pt x="1029900" y="787256"/>
                      </a:cubicBezTo>
                      <a:cubicBezTo>
                        <a:pt x="1024557" y="781022"/>
                        <a:pt x="1037025" y="771375"/>
                        <a:pt x="1036580" y="766922"/>
                      </a:cubicBezTo>
                      <a:cubicBezTo>
                        <a:pt x="1036134" y="762469"/>
                        <a:pt x="1001700" y="774046"/>
                        <a:pt x="996060" y="778796"/>
                      </a:cubicBezTo>
                      <a:cubicBezTo>
                        <a:pt x="990272" y="783694"/>
                        <a:pt x="996505" y="792451"/>
                        <a:pt x="990272" y="795567"/>
                      </a:cubicBezTo>
                      <a:cubicBezTo>
                        <a:pt x="984038" y="798684"/>
                        <a:pt x="984187" y="790224"/>
                        <a:pt x="977062" y="787553"/>
                      </a:cubicBezTo>
                      <a:cubicBezTo>
                        <a:pt x="970086" y="784881"/>
                        <a:pt x="918436" y="796755"/>
                        <a:pt x="908640" y="807886"/>
                      </a:cubicBezTo>
                      <a:cubicBezTo>
                        <a:pt x="898844" y="818870"/>
                        <a:pt x="879994" y="819315"/>
                        <a:pt x="879994" y="825549"/>
                      </a:cubicBezTo>
                      <a:cubicBezTo>
                        <a:pt x="879994" y="831782"/>
                        <a:pt x="856544" y="831337"/>
                        <a:pt x="847341" y="835641"/>
                      </a:cubicBezTo>
                      <a:cubicBezTo>
                        <a:pt x="838139" y="840094"/>
                        <a:pt x="844225" y="858201"/>
                        <a:pt x="840662" y="866958"/>
                      </a:cubicBezTo>
                      <a:cubicBezTo>
                        <a:pt x="837100" y="875715"/>
                        <a:pt x="800885" y="873192"/>
                        <a:pt x="789902" y="873637"/>
                      </a:cubicBezTo>
                      <a:cubicBezTo>
                        <a:pt x="778919" y="874083"/>
                        <a:pt x="774911" y="852413"/>
                        <a:pt x="766006" y="851077"/>
                      </a:cubicBezTo>
                      <a:cubicBezTo>
                        <a:pt x="757249" y="849741"/>
                        <a:pt x="762444" y="837422"/>
                        <a:pt x="765115" y="832079"/>
                      </a:cubicBezTo>
                      <a:cubicBezTo>
                        <a:pt x="767787" y="826736"/>
                        <a:pt x="774763" y="831189"/>
                        <a:pt x="785894" y="824064"/>
                      </a:cubicBezTo>
                      <a:cubicBezTo>
                        <a:pt x="796878" y="816940"/>
                        <a:pt x="808010" y="827627"/>
                        <a:pt x="812314" y="822729"/>
                      </a:cubicBezTo>
                      <a:cubicBezTo>
                        <a:pt x="816767" y="817831"/>
                        <a:pt x="795542" y="805066"/>
                        <a:pt x="794206" y="794083"/>
                      </a:cubicBezTo>
                      <a:cubicBezTo>
                        <a:pt x="792870" y="783100"/>
                        <a:pt x="769420" y="779983"/>
                        <a:pt x="756210" y="783545"/>
                      </a:cubicBezTo>
                      <a:cubicBezTo>
                        <a:pt x="743001" y="787107"/>
                        <a:pt x="728455" y="783991"/>
                        <a:pt x="719105" y="779538"/>
                      </a:cubicBezTo>
                      <a:cubicBezTo>
                        <a:pt x="709902" y="775085"/>
                        <a:pt x="710645" y="787553"/>
                        <a:pt x="724448" y="790966"/>
                      </a:cubicBezTo>
                      <a:cubicBezTo>
                        <a:pt x="738103" y="794529"/>
                        <a:pt x="731127" y="805066"/>
                        <a:pt x="733205" y="811745"/>
                      </a:cubicBezTo>
                      <a:cubicBezTo>
                        <a:pt x="735431" y="818424"/>
                        <a:pt x="729643" y="833415"/>
                        <a:pt x="721776" y="844844"/>
                      </a:cubicBezTo>
                      <a:cubicBezTo>
                        <a:pt x="713762" y="856272"/>
                        <a:pt x="719550" y="855827"/>
                        <a:pt x="731572" y="855382"/>
                      </a:cubicBezTo>
                      <a:cubicBezTo>
                        <a:pt x="743446" y="854936"/>
                        <a:pt x="742555" y="870372"/>
                        <a:pt x="742555" y="881801"/>
                      </a:cubicBezTo>
                      <a:cubicBezTo>
                        <a:pt x="742555" y="893229"/>
                        <a:pt x="733353" y="896346"/>
                        <a:pt x="733353" y="904806"/>
                      </a:cubicBezTo>
                      <a:cubicBezTo>
                        <a:pt x="733353" y="913266"/>
                        <a:pt x="723706" y="900799"/>
                        <a:pt x="720589" y="904361"/>
                      </a:cubicBezTo>
                      <a:cubicBezTo>
                        <a:pt x="717472" y="907923"/>
                        <a:pt x="713613" y="902580"/>
                        <a:pt x="711832" y="895604"/>
                      </a:cubicBezTo>
                      <a:cubicBezTo>
                        <a:pt x="710051" y="888628"/>
                        <a:pt x="691944" y="892487"/>
                        <a:pt x="681851" y="889815"/>
                      </a:cubicBezTo>
                      <a:cubicBezTo>
                        <a:pt x="671758" y="887144"/>
                        <a:pt x="667751" y="891596"/>
                        <a:pt x="662853" y="899018"/>
                      </a:cubicBezTo>
                      <a:cubicBezTo>
                        <a:pt x="657955" y="906587"/>
                        <a:pt x="643855" y="909556"/>
                        <a:pt x="636434" y="910446"/>
                      </a:cubicBezTo>
                      <a:cubicBezTo>
                        <a:pt x="628122" y="911485"/>
                        <a:pt x="615654" y="925882"/>
                        <a:pt x="607788" y="931225"/>
                      </a:cubicBezTo>
                      <a:cubicBezTo>
                        <a:pt x="599774" y="936568"/>
                        <a:pt x="598586" y="946661"/>
                        <a:pt x="609569" y="957199"/>
                      </a:cubicBezTo>
                      <a:cubicBezTo>
                        <a:pt x="620701" y="967737"/>
                        <a:pt x="622779" y="974861"/>
                        <a:pt x="621888" y="980650"/>
                      </a:cubicBezTo>
                      <a:cubicBezTo>
                        <a:pt x="620998" y="986438"/>
                        <a:pt x="591016" y="984657"/>
                        <a:pt x="586119" y="978423"/>
                      </a:cubicBezTo>
                      <a:cubicBezTo>
                        <a:pt x="581221" y="972338"/>
                        <a:pt x="561777" y="970112"/>
                        <a:pt x="555247" y="971299"/>
                      </a:cubicBezTo>
                      <a:cubicBezTo>
                        <a:pt x="548568" y="972635"/>
                        <a:pt x="530609" y="951411"/>
                        <a:pt x="521258" y="950965"/>
                      </a:cubicBezTo>
                      <a:cubicBezTo>
                        <a:pt x="512056" y="950520"/>
                        <a:pt x="506267" y="961949"/>
                        <a:pt x="503151" y="967737"/>
                      </a:cubicBezTo>
                      <a:cubicBezTo>
                        <a:pt x="500034" y="973526"/>
                        <a:pt x="507603" y="975307"/>
                        <a:pt x="511907" y="984954"/>
                      </a:cubicBezTo>
                      <a:cubicBezTo>
                        <a:pt x="516360" y="994601"/>
                        <a:pt x="532687" y="995047"/>
                        <a:pt x="540998" y="995047"/>
                      </a:cubicBezTo>
                      <a:cubicBezTo>
                        <a:pt x="549310" y="995047"/>
                        <a:pt x="546342" y="1007811"/>
                        <a:pt x="543670" y="1013154"/>
                      </a:cubicBezTo>
                      <a:cubicBezTo>
                        <a:pt x="540998" y="1018497"/>
                        <a:pt x="525563" y="1022356"/>
                        <a:pt x="521110" y="1016716"/>
                      </a:cubicBezTo>
                      <a:cubicBezTo>
                        <a:pt x="516657" y="1010928"/>
                        <a:pt x="498104" y="1016716"/>
                        <a:pt x="497659" y="1009592"/>
                      </a:cubicBezTo>
                      <a:cubicBezTo>
                        <a:pt x="497214" y="1002616"/>
                        <a:pt x="484004" y="991930"/>
                        <a:pt x="470350" y="994156"/>
                      </a:cubicBezTo>
                      <a:cubicBezTo>
                        <a:pt x="456694" y="996383"/>
                        <a:pt x="454023" y="987477"/>
                        <a:pt x="454913" y="976939"/>
                      </a:cubicBezTo>
                      <a:cubicBezTo>
                        <a:pt x="455804" y="966401"/>
                        <a:pt x="447492" y="960168"/>
                        <a:pt x="447789" y="955270"/>
                      </a:cubicBezTo>
                      <a:cubicBezTo>
                        <a:pt x="448234" y="950372"/>
                        <a:pt x="441704" y="940724"/>
                        <a:pt x="448680" y="935826"/>
                      </a:cubicBezTo>
                      <a:cubicBezTo>
                        <a:pt x="455804" y="930928"/>
                        <a:pt x="450461" y="923507"/>
                        <a:pt x="450906" y="916828"/>
                      </a:cubicBezTo>
                      <a:cubicBezTo>
                        <a:pt x="451351" y="910149"/>
                        <a:pt x="439032" y="900057"/>
                        <a:pt x="427901" y="900057"/>
                      </a:cubicBezTo>
                      <a:cubicBezTo>
                        <a:pt x="416769" y="900057"/>
                        <a:pt x="419144" y="889073"/>
                        <a:pt x="409793" y="886847"/>
                      </a:cubicBezTo>
                      <a:cubicBezTo>
                        <a:pt x="400591" y="884621"/>
                        <a:pt x="382038" y="869185"/>
                        <a:pt x="380702" y="862654"/>
                      </a:cubicBezTo>
                      <a:cubicBezTo>
                        <a:pt x="379367" y="855975"/>
                        <a:pt x="365266" y="855085"/>
                        <a:pt x="370165" y="853007"/>
                      </a:cubicBezTo>
                      <a:cubicBezTo>
                        <a:pt x="375062" y="850780"/>
                        <a:pt x="386045" y="853897"/>
                        <a:pt x="394060" y="861764"/>
                      </a:cubicBezTo>
                      <a:cubicBezTo>
                        <a:pt x="401927" y="869630"/>
                        <a:pt x="414839" y="876754"/>
                        <a:pt x="435470" y="879426"/>
                      </a:cubicBezTo>
                      <a:cubicBezTo>
                        <a:pt x="456249" y="882097"/>
                        <a:pt x="464561" y="891745"/>
                        <a:pt x="487566" y="895752"/>
                      </a:cubicBezTo>
                      <a:cubicBezTo>
                        <a:pt x="510572" y="899760"/>
                        <a:pt x="524226" y="902431"/>
                        <a:pt x="557325" y="907181"/>
                      </a:cubicBezTo>
                      <a:cubicBezTo>
                        <a:pt x="590423" y="912079"/>
                        <a:pt x="634504" y="878535"/>
                        <a:pt x="643855" y="869185"/>
                      </a:cubicBezTo>
                      <a:cubicBezTo>
                        <a:pt x="653057" y="859983"/>
                        <a:pt x="641183" y="840985"/>
                        <a:pt x="641183" y="833860"/>
                      </a:cubicBezTo>
                      <a:cubicBezTo>
                        <a:pt x="641183" y="826736"/>
                        <a:pt x="626193" y="825845"/>
                        <a:pt x="623966" y="820651"/>
                      </a:cubicBezTo>
                      <a:cubicBezTo>
                        <a:pt x="621740" y="815308"/>
                        <a:pt x="612092" y="805660"/>
                        <a:pt x="599180" y="805660"/>
                      </a:cubicBezTo>
                      <a:cubicBezTo>
                        <a:pt x="586267" y="805660"/>
                        <a:pt x="584634" y="791115"/>
                        <a:pt x="574542" y="792005"/>
                      </a:cubicBezTo>
                      <a:cubicBezTo>
                        <a:pt x="564449" y="792896"/>
                        <a:pt x="557325" y="787553"/>
                        <a:pt x="530906" y="769890"/>
                      </a:cubicBezTo>
                      <a:cubicBezTo>
                        <a:pt x="504486" y="752228"/>
                        <a:pt x="467826" y="739464"/>
                        <a:pt x="461147" y="742581"/>
                      </a:cubicBezTo>
                      <a:cubicBezTo>
                        <a:pt x="454468" y="745698"/>
                        <a:pt x="450164" y="747479"/>
                        <a:pt x="445711" y="740800"/>
                      </a:cubicBezTo>
                      <a:cubicBezTo>
                        <a:pt x="441258" y="734121"/>
                        <a:pt x="431166" y="735011"/>
                        <a:pt x="424041" y="740354"/>
                      </a:cubicBezTo>
                      <a:cubicBezTo>
                        <a:pt x="416917" y="745698"/>
                        <a:pt x="409942" y="735456"/>
                        <a:pt x="396732" y="738573"/>
                      </a:cubicBezTo>
                      <a:cubicBezTo>
                        <a:pt x="383523" y="741690"/>
                        <a:pt x="376398" y="732785"/>
                        <a:pt x="379960" y="728926"/>
                      </a:cubicBezTo>
                      <a:cubicBezTo>
                        <a:pt x="383523" y="724919"/>
                        <a:pt x="402966" y="728481"/>
                        <a:pt x="402075" y="721950"/>
                      </a:cubicBezTo>
                      <a:cubicBezTo>
                        <a:pt x="401185" y="715271"/>
                        <a:pt x="394209" y="721950"/>
                        <a:pt x="382187" y="713935"/>
                      </a:cubicBezTo>
                      <a:cubicBezTo>
                        <a:pt x="370313" y="705920"/>
                        <a:pt x="363634" y="711264"/>
                        <a:pt x="360962" y="717943"/>
                      </a:cubicBezTo>
                      <a:cubicBezTo>
                        <a:pt x="358291" y="724622"/>
                        <a:pt x="349088" y="722841"/>
                        <a:pt x="342855" y="717052"/>
                      </a:cubicBezTo>
                      <a:cubicBezTo>
                        <a:pt x="342261" y="716458"/>
                        <a:pt x="341519" y="716013"/>
                        <a:pt x="340777" y="715568"/>
                      </a:cubicBezTo>
                      <a:cubicBezTo>
                        <a:pt x="338699" y="726551"/>
                        <a:pt x="332169" y="727739"/>
                        <a:pt x="325638" y="726254"/>
                      </a:cubicBezTo>
                      <a:cubicBezTo>
                        <a:pt x="317623" y="724473"/>
                        <a:pt x="309757" y="737683"/>
                        <a:pt x="301000" y="737683"/>
                      </a:cubicBezTo>
                      <a:cubicBezTo>
                        <a:pt x="292243" y="737683"/>
                        <a:pt x="282447" y="747330"/>
                        <a:pt x="280666" y="755345"/>
                      </a:cubicBezTo>
                      <a:cubicBezTo>
                        <a:pt x="278885" y="763360"/>
                        <a:pt x="269237" y="758907"/>
                        <a:pt x="269237" y="764102"/>
                      </a:cubicBezTo>
                      <a:cubicBezTo>
                        <a:pt x="269237" y="769297"/>
                        <a:pt x="269237" y="774640"/>
                        <a:pt x="264785" y="779983"/>
                      </a:cubicBezTo>
                      <a:cubicBezTo>
                        <a:pt x="260332" y="785326"/>
                        <a:pt x="264785" y="787998"/>
                        <a:pt x="269237" y="796755"/>
                      </a:cubicBezTo>
                      <a:cubicBezTo>
                        <a:pt x="273690" y="805660"/>
                        <a:pt x="283338" y="804770"/>
                        <a:pt x="287790" y="807293"/>
                      </a:cubicBezTo>
                      <a:cubicBezTo>
                        <a:pt x="292243" y="809964"/>
                        <a:pt x="309014" y="824064"/>
                        <a:pt x="309014" y="829408"/>
                      </a:cubicBezTo>
                      <a:cubicBezTo>
                        <a:pt x="309014" y="834751"/>
                        <a:pt x="295805" y="847960"/>
                        <a:pt x="290462" y="851523"/>
                      </a:cubicBezTo>
                      <a:cubicBezTo>
                        <a:pt x="285119" y="855085"/>
                        <a:pt x="278143" y="863842"/>
                        <a:pt x="281557" y="869185"/>
                      </a:cubicBezTo>
                      <a:cubicBezTo>
                        <a:pt x="285119" y="874528"/>
                        <a:pt x="300109" y="896494"/>
                        <a:pt x="309757" y="914157"/>
                      </a:cubicBezTo>
                      <a:cubicBezTo>
                        <a:pt x="319553" y="931819"/>
                        <a:pt x="306195" y="923804"/>
                        <a:pt x="300109" y="931819"/>
                      </a:cubicBezTo>
                      <a:cubicBezTo>
                        <a:pt x="293875" y="939834"/>
                        <a:pt x="302781" y="949481"/>
                        <a:pt x="304562" y="954824"/>
                      </a:cubicBezTo>
                      <a:cubicBezTo>
                        <a:pt x="306343" y="960168"/>
                        <a:pt x="296696" y="959277"/>
                        <a:pt x="297586" y="963581"/>
                      </a:cubicBezTo>
                      <a:cubicBezTo>
                        <a:pt x="298477" y="968034"/>
                        <a:pt x="311686" y="969815"/>
                        <a:pt x="312577" y="973377"/>
                      </a:cubicBezTo>
                      <a:cubicBezTo>
                        <a:pt x="313467" y="976939"/>
                        <a:pt x="303820" y="981392"/>
                        <a:pt x="308124" y="988368"/>
                      </a:cubicBezTo>
                      <a:cubicBezTo>
                        <a:pt x="312577" y="995492"/>
                        <a:pt x="323115" y="995344"/>
                        <a:pt x="324005" y="1004249"/>
                      </a:cubicBezTo>
                      <a:cubicBezTo>
                        <a:pt x="324896" y="1013006"/>
                        <a:pt x="304562" y="1013896"/>
                        <a:pt x="305452" y="1021021"/>
                      </a:cubicBezTo>
                      <a:cubicBezTo>
                        <a:pt x="306343" y="1027996"/>
                        <a:pt x="331871" y="1036902"/>
                        <a:pt x="343448" y="1050111"/>
                      </a:cubicBezTo>
                      <a:cubicBezTo>
                        <a:pt x="354877" y="1063321"/>
                        <a:pt x="353986" y="1066883"/>
                        <a:pt x="351463" y="1074007"/>
                      </a:cubicBezTo>
                      <a:cubicBezTo>
                        <a:pt x="346120" y="1088256"/>
                        <a:pt x="314358" y="1100426"/>
                        <a:pt x="307382" y="1116308"/>
                      </a:cubicBezTo>
                      <a:cubicBezTo>
                        <a:pt x="300406" y="1132189"/>
                        <a:pt x="273838" y="1140946"/>
                        <a:pt x="261520" y="1153413"/>
                      </a:cubicBezTo>
                      <a:cubicBezTo>
                        <a:pt x="256473" y="1158459"/>
                        <a:pt x="251427" y="1165287"/>
                        <a:pt x="247271" y="1171521"/>
                      </a:cubicBezTo>
                      <a:cubicBezTo>
                        <a:pt x="252466" y="1170185"/>
                        <a:pt x="256621" y="1168552"/>
                        <a:pt x="259739" y="1167068"/>
                      </a:cubicBezTo>
                      <a:cubicBezTo>
                        <a:pt x="266863" y="1163506"/>
                        <a:pt x="271612" y="1180723"/>
                        <a:pt x="278737" y="1186511"/>
                      </a:cubicBezTo>
                      <a:cubicBezTo>
                        <a:pt x="285861" y="1192300"/>
                        <a:pt x="299961" y="1186956"/>
                        <a:pt x="304710" y="1192300"/>
                      </a:cubicBezTo>
                      <a:cubicBezTo>
                        <a:pt x="309608" y="1197643"/>
                        <a:pt x="300703" y="1198088"/>
                        <a:pt x="290610" y="1196307"/>
                      </a:cubicBezTo>
                      <a:cubicBezTo>
                        <a:pt x="280518" y="1194526"/>
                        <a:pt x="277846" y="1200760"/>
                        <a:pt x="261965" y="1205954"/>
                      </a:cubicBezTo>
                      <a:cubicBezTo>
                        <a:pt x="250091" y="1209962"/>
                        <a:pt x="251278" y="1214118"/>
                        <a:pt x="247271" y="1217531"/>
                      </a:cubicBezTo>
                      <a:cubicBezTo>
                        <a:pt x="254395" y="1227921"/>
                        <a:pt x="244896" y="1229257"/>
                        <a:pt x="241186" y="1237123"/>
                      </a:cubicBezTo>
                      <a:cubicBezTo>
                        <a:pt x="237178" y="1245732"/>
                        <a:pt x="231984" y="1247067"/>
                        <a:pt x="231241" y="1252411"/>
                      </a:cubicBezTo>
                      <a:cubicBezTo>
                        <a:pt x="230648" y="1257754"/>
                        <a:pt x="232577" y="1261613"/>
                        <a:pt x="233171" y="1269628"/>
                      </a:cubicBezTo>
                      <a:cubicBezTo>
                        <a:pt x="233765" y="1277642"/>
                        <a:pt x="235100" y="1278830"/>
                        <a:pt x="239850" y="1285509"/>
                      </a:cubicBezTo>
                      <a:cubicBezTo>
                        <a:pt x="244451" y="1292188"/>
                        <a:pt x="235842" y="1292188"/>
                        <a:pt x="231835" y="1295453"/>
                      </a:cubicBezTo>
                      <a:cubicBezTo>
                        <a:pt x="227827" y="1298718"/>
                        <a:pt x="230499" y="1305991"/>
                        <a:pt x="235842" y="1311334"/>
                      </a:cubicBezTo>
                      <a:cubicBezTo>
                        <a:pt x="241186" y="1316677"/>
                        <a:pt x="241186" y="1323208"/>
                        <a:pt x="239108" y="1327809"/>
                      </a:cubicBezTo>
                      <a:cubicBezTo>
                        <a:pt x="237178" y="1332410"/>
                        <a:pt x="243709" y="1340425"/>
                        <a:pt x="248310" y="1345026"/>
                      </a:cubicBezTo>
                      <a:cubicBezTo>
                        <a:pt x="252911" y="1349627"/>
                        <a:pt x="252317" y="1362243"/>
                        <a:pt x="256176" y="1365508"/>
                      </a:cubicBezTo>
                      <a:cubicBezTo>
                        <a:pt x="260184" y="1368773"/>
                        <a:pt x="264785" y="1372187"/>
                        <a:pt x="272057" y="1370109"/>
                      </a:cubicBezTo>
                      <a:cubicBezTo>
                        <a:pt x="279330" y="1368180"/>
                        <a:pt x="283931" y="1371445"/>
                        <a:pt x="287196" y="1377382"/>
                      </a:cubicBezTo>
                      <a:cubicBezTo>
                        <a:pt x="290462" y="1383319"/>
                        <a:pt x="295805" y="1380647"/>
                        <a:pt x="303078" y="1377382"/>
                      </a:cubicBezTo>
                      <a:cubicBezTo>
                        <a:pt x="310351" y="1374117"/>
                        <a:pt x="326825" y="1383319"/>
                        <a:pt x="330832" y="1385248"/>
                      </a:cubicBezTo>
                      <a:cubicBezTo>
                        <a:pt x="334840" y="1387178"/>
                        <a:pt x="332762" y="1398458"/>
                        <a:pt x="333504" y="1405731"/>
                      </a:cubicBezTo>
                      <a:cubicBezTo>
                        <a:pt x="334098" y="1413003"/>
                        <a:pt x="329497" y="1422354"/>
                        <a:pt x="336770" y="1426955"/>
                      </a:cubicBezTo>
                      <a:cubicBezTo>
                        <a:pt x="344042" y="1431556"/>
                        <a:pt x="342113" y="1442242"/>
                        <a:pt x="350721" y="1445508"/>
                      </a:cubicBezTo>
                      <a:cubicBezTo>
                        <a:pt x="359330" y="1448773"/>
                        <a:pt x="362595" y="1460795"/>
                        <a:pt x="367938" y="1462131"/>
                      </a:cubicBezTo>
                      <a:cubicBezTo>
                        <a:pt x="373281" y="1463467"/>
                        <a:pt x="383225" y="1471333"/>
                        <a:pt x="384413" y="1477418"/>
                      </a:cubicBezTo>
                      <a:cubicBezTo>
                        <a:pt x="385749" y="1483355"/>
                        <a:pt x="375211" y="1488699"/>
                        <a:pt x="369126" y="1491370"/>
                      </a:cubicBezTo>
                      <a:cubicBezTo>
                        <a:pt x="363189" y="1494042"/>
                        <a:pt x="351909" y="1483355"/>
                        <a:pt x="347901" y="1488105"/>
                      </a:cubicBezTo>
                      <a:cubicBezTo>
                        <a:pt x="343894" y="1492706"/>
                        <a:pt x="349237" y="1501314"/>
                        <a:pt x="352502" y="1515860"/>
                      </a:cubicBezTo>
                      <a:cubicBezTo>
                        <a:pt x="355768" y="1530405"/>
                        <a:pt x="358439" y="1531741"/>
                        <a:pt x="365118" y="1531741"/>
                      </a:cubicBezTo>
                      <a:cubicBezTo>
                        <a:pt x="371797" y="1531741"/>
                        <a:pt x="374320" y="1527140"/>
                        <a:pt x="379070" y="1524468"/>
                      </a:cubicBezTo>
                      <a:cubicBezTo>
                        <a:pt x="383671" y="1521797"/>
                        <a:pt x="394357" y="1525804"/>
                        <a:pt x="398959" y="1523875"/>
                      </a:cubicBezTo>
                      <a:cubicBezTo>
                        <a:pt x="403560" y="1521945"/>
                        <a:pt x="420183" y="1521203"/>
                        <a:pt x="423448" y="1526546"/>
                      </a:cubicBezTo>
                      <a:cubicBezTo>
                        <a:pt x="426713" y="1531889"/>
                        <a:pt x="430127" y="1544357"/>
                        <a:pt x="427455" y="1549106"/>
                      </a:cubicBezTo>
                      <a:cubicBezTo>
                        <a:pt x="424784" y="1553707"/>
                        <a:pt x="430721" y="1559051"/>
                        <a:pt x="434134" y="1565581"/>
                      </a:cubicBezTo>
                      <a:cubicBezTo>
                        <a:pt x="437400" y="1572260"/>
                        <a:pt x="451351" y="1568846"/>
                        <a:pt x="455953" y="1570924"/>
                      </a:cubicBezTo>
                      <a:cubicBezTo>
                        <a:pt x="460554" y="1572854"/>
                        <a:pt x="471240" y="1587399"/>
                        <a:pt x="469162" y="1594078"/>
                      </a:cubicBezTo>
                      <a:cubicBezTo>
                        <a:pt x="467232" y="1600757"/>
                        <a:pt x="475841" y="1602093"/>
                        <a:pt x="480442" y="1600015"/>
                      </a:cubicBezTo>
                      <a:cubicBezTo>
                        <a:pt x="485043" y="1598086"/>
                        <a:pt x="489644" y="1603280"/>
                        <a:pt x="494987" y="1606694"/>
                      </a:cubicBezTo>
                      <a:cubicBezTo>
                        <a:pt x="500331" y="1609959"/>
                        <a:pt x="504932" y="1608624"/>
                        <a:pt x="510275" y="1605358"/>
                      </a:cubicBezTo>
                      <a:cubicBezTo>
                        <a:pt x="515618" y="1602093"/>
                        <a:pt x="524226" y="1599421"/>
                        <a:pt x="526750" y="1604022"/>
                      </a:cubicBezTo>
                      <a:cubicBezTo>
                        <a:pt x="529421" y="1608624"/>
                        <a:pt x="539959" y="1617232"/>
                        <a:pt x="539959" y="1619904"/>
                      </a:cubicBezTo>
                      <a:cubicBezTo>
                        <a:pt x="539959" y="1622575"/>
                        <a:pt x="556583" y="1619904"/>
                        <a:pt x="564449" y="1623911"/>
                      </a:cubicBezTo>
                      <a:cubicBezTo>
                        <a:pt x="572464" y="1627918"/>
                        <a:pt x="581072" y="1625841"/>
                        <a:pt x="589681" y="1630590"/>
                      </a:cubicBezTo>
                      <a:cubicBezTo>
                        <a:pt x="598289" y="1635191"/>
                        <a:pt x="606156" y="1635933"/>
                        <a:pt x="606898" y="1641128"/>
                      </a:cubicBezTo>
                      <a:cubicBezTo>
                        <a:pt x="607491" y="1646471"/>
                        <a:pt x="598289" y="1651072"/>
                        <a:pt x="598289" y="1653744"/>
                      </a:cubicBezTo>
                      <a:cubicBezTo>
                        <a:pt x="598289" y="1656416"/>
                        <a:pt x="605562" y="1658345"/>
                        <a:pt x="605562" y="1662352"/>
                      </a:cubicBezTo>
                      <a:cubicBezTo>
                        <a:pt x="605562" y="1666360"/>
                        <a:pt x="596360" y="1666360"/>
                        <a:pt x="595024" y="1669625"/>
                      </a:cubicBezTo>
                      <a:cubicBezTo>
                        <a:pt x="593688" y="1672890"/>
                        <a:pt x="600367" y="1677640"/>
                        <a:pt x="601703" y="1680905"/>
                      </a:cubicBezTo>
                      <a:cubicBezTo>
                        <a:pt x="603039" y="1684170"/>
                        <a:pt x="596360" y="1695450"/>
                        <a:pt x="596360" y="1698716"/>
                      </a:cubicBezTo>
                      <a:cubicBezTo>
                        <a:pt x="596360" y="1701981"/>
                        <a:pt x="576471" y="1698122"/>
                        <a:pt x="571870" y="1698122"/>
                      </a:cubicBezTo>
                      <a:cubicBezTo>
                        <a:pt x="567269" y="1698122"/>
                        <a:pt x="553317" y="1713410"/>
                        <a:pt x="548716" y="1714003"/>
                      </a:cubicBezTo>
                      <a:cubicBezTo>
                        <a:pt x="544709" y="1714597"/>
                        <a:pt x="546638" y="1721870"/>
                        <a:pt x="548123" y="1728103"/>
                      </a:cubicBezTo>
                      <a:cubicBezTo>
                        <a:pt x="562371" y="1725432"/>
                        <a:pt x="577065" y="1724244"/>
                        <a:pt x="578549" y="1727361"/>
                      </a:cubicBezTo>
                      <a:cubicBezTo>
                        <a:pt x="581221" y="1732704"/>
                        <a:pt x="547677" y="1746805"/>
                        <a:pt x="541443" y="1749031"/>
                      </a:cubicBezTo>
                      <a:cubicBezTo>
                        <a:pt x="535210" y="1751257"/>
                        <a:pt x="553317" y="1760459"/>
                        <a:pt x="552872" y="1765803"/>
                      </a:cubicBezTo>
                      <a:cubicBezTo>
                        <a:pt x="552427" y="1771146"/>
                        <a:pt x="533429" y="1772482"/>
                        <a:pt x="535210" y="1783019"/>
                      </a:cubicBezTo>
                      <a:cubicBezTo>
                        <a:pt x="536991" y="1793557"/>
                        <a:pt x="529125" y="1795784"/>
                        <a:pt x="518883" y="1795784"/>
                      </a:cubicBezTo>
                      <a:cubicBezTo>
                        <a:pt x="508642" y="1795784"/>
                        <a:pt x="506119" y="1801869"/>
                        <a:pt x="510868" y="1802760"/>
                      </a:cubicBezTo>
                      <a:cubicBezTo>
                        <a:pt x="515767" y="1803650"/>
                        <a:pt x="515321" y="1816860"/>
                        <a:pt x="534319" y="1821758"/>
                      </a:cubicBezTo>
                      <a:cubicBezTo>
                        <a:pt x="553317" y="1826656"/>
                        <a:pt x="573651" y="1844318"/>
                        <a:pt x="589978" y="1861832"/>
                      </a:cubicBezTo>
                      <a:cubicBezTo>
                        <a:pt x="592204" y="1864355"/>
                        <a:pt x="594875" y="1866284"/>
                        <a:pt x="597695" y="1867917"/>
                      </a:cubicBezTo>
                      <a:cubicBezTo>
                        <a:pt x="602445" y="1865097"/>
                        <a:pt x="606452" y="1863019"/>
                        <a:pt x="608827" y="1862722"/>
                      </a:cubicBezTo>
                      <a:cubicBezTo>
                        <a:pt x="618029" y="1861386"/>
                        <a:pt x="635246" y="1866729"/>
                        <a:pt x="644597" y="1873260"/>
                      </a:cubicBezTo>
                      <a:cubicBezTo>
                        <a:pt x="653799" y="1879939"/>
                        <a:pt x="686897" y="1871924"/>
                        <a:pt x="690904" y="1877268"/>
                      </a:cubicBezTo>
                      <a:cubicBezTo>
                        <a:pt x="694912" y="1882611"/>
                        <a:pt x="702778" y="1889141"/>
                        <a:pt x="709457" y="1889141"/>
                      </a:cubicBezTo>
                      <a:cubicBezTo>
                        <a:pt x="716136" y="1889141"/>
                        <a:pt x="722667" y="1902351"/>
                        <a:pt x="728010" y="1898343"/>
                      </a:cubicBezTo>
                      <a:cubicBezTo>
                        <a:pt x="733353" y="1894336"/>
                        <a:pt x="753093" y="1894336"/>
                        <a:pt x="758436" y="1894336"/>
                      </a:cubicBezTo>
                      <a:cubicBezTo>
                        <a:pt x="763780" y="1894336"/>
                        <a:pt x="763780" y="1898343"/>
                        <a:pt x="768975" y="1898343"/>
                      </a:cubicBezTo>
                      <a:cubicBezTo>
                        <a:pt x="774169" y="1898343"/>
                        <a:pt x="774318" y="1918232"/>
                        <a:pt x="778177" y="1916896"/>
                      </a:cubicBezTo>
                      <a:cubicBezTo>
                        <a:pt x="782184" y="1915560"/>
                        <a:pt x="796729" y="1928770"/>
                        <a:pt x="805932" y="1930106"/>
                      </a:cubicBezTo>
                      <a:cubicBezTo>
                        <a:pt x="815134" y="1931441"/>
                        <a:pt x="824484" y="1947323"/>
                        <a:pt x="828492" y="1945987"/>
                      </a:cubicBezTo>
                      <a:cubicBezTo>
                        <a:pt x="832499" y="1944651"/>
                        <a:pt x="839030" y="1952666"/>
                        <a:pt x="841701" y="1945987"/>
                      </a:cubicBezTo>
                      <a:cubicBezTo>
                        <a:pt x="844225" y="1939753"/>
                        <a:pt x="857285" y="1942722"/>
                        <a:pt x="860996" y="1931887"/>
                      </a:cubicBezTo>
                      <a:cubicBezTo>
                        <a:pt x="844225" y="1911405"/>
                        <a:pt x="826265" y="1888548"/>
                        <a:pt x="826711" y="1879791"/>
                      </a:cubicBezTo>
                      <a:cubicBezTo>
                        <a:pt x="827601" y="1864800"/>
                        <a:pt x="833835" y="1855153"/>
                        <a:pt x="815282" y="1839272"/>
                      </a:cubicBezTo>
                      <a:cubicBezTo>
                        <a:pt x="796729" y="1823390"/>
                        <a:pt x="817063" y="1812852"/>
                        <a:pt x="830273" y="1796081"/>
                      </a:cubicBezTo>
                      <a:cubicBezTo>
                        <a:pt x="842147" y="1781090"/>
                        <a:pt x="867230" y="1774559"/>
                        <a:pt x="883259" y="1763873"/>
                      </a:cubicBezTo>
                      <a:cubicBezTo>
                        <a:pt x="879994" y="1761647"/>
                        <a:pt x="876729" y="1759569"/>
                        <a:pt x="873612" y="1758085"/>
                      </a:cubicBezTo>
                      <a:cubicBezTo>
                        <a:pt x="861738" y="1752741"/>
                        <a:pt x="857731" y="1747547"/>
                        <a:pt x="866933" y="1744875"/>
                      </a:cubicBezTo>
                      <a:cubicBezTo>
                        <a:pt x="876135" y="1742203"/>
                        <a:pt x="872276" y="1736860"/>
                        <a:pt x="862926" y="1726322"/>
                      </a:cubicBezTo>
                      <a:cubicBezTo>
                        <a:pt x="853723" y="1715784"/>
                        <a:pt x="849716" y="1705098"/>
                        <a:pt x="844373" y="1705098"/>
                      </a:cubicBezTo>
                      <a:cubicBezTo>
                        <a:pt x="839030" y="1705098"/>
                        <a:pt x="831163" y="1703762"/>
                        <a:pt x="823149" y="1706434"/>
                      </a:cubicBezTo>
                      <a:cubicBezTo>
                        <a:pt x="815134" y="1709105"/>
                        <a:pt x="816469" y="1699755"/>
                        <a:pt x="817805" y="1690553"/>
                      </a:cubicBezTo>
                      <a:cubicBezTo>
                        <a:pt x="819141" y="1681350"/>
                        <a:pt x="803260" y="1682538"/>
                        <a:pt x="800589" y="1678679"/>
                      </a:cubicBezTo>
                      <a:cubicBezTo>
                        <a:pt x="797917" y="1674671"/>
                        <a:pt x="804596" y="1661462"/>
                        <a:pt x="807267" y="1660126"/>
                      </a:cubicBezTo>
                      <a:cubicBezTo>
                        <a:pt x="809939" y="1658790"/>
                        <a:pt x="817805" y="1654783"/>
                        <a:pt x="817805" y="1650924"/>
                      </a:cubicBezTo>
                      <a:cubicBezTo>
                        <a:pt x="817805" y="1647065"/>
                        <a:pt x="803260" y="1645581"/>
                        <a:pt x="808603" y="1636378"/>
                      </a:cubicBezTo>
                      <a:cubicBezTo>
                        <a:pt x="813946" y="1627176"/>
                        <a:pt x="824484" y="1627176"/>
                        <a:pt x="824484" y="1617826"/>
                      </a:cubicBezTo>
                      <a:cubicBezTo>
                        <a:pt x="824484" y="1608475"/>
                        <a:pt x="832499" y="1600609"/>
                        <a:pt x="841701" y="1607288"/>
                      </a:cubicBezTo>
                      <a:cubicBezTo>
                        <a:pt x="850903" y="1613967"/>
                        <a:pt x="854911" y="1631184"/>
                        <a:pt x="865597" y="1627176"/>
                      </a:cubicBezTo>
                      <a:cubicBezTo>
                        <a:pt x="876135" y="1623169"/>
                        <a:pt x="869605" y="1613967"/>
                        <a:pt x="868269" y="1608624"/>
                      </a:cubicBezTo>
                      <a:cubicBezTo>
                        <a:pt x="866933" y="1603280"/>
                        <a:pt x="864261" y="1595414"/>
                        <a:pt x="876283" y="1592742"/>
                      </a:cubicBezTo>
                      <a:cubicBezTo>
                        <a:pt x="888157" y="1590071"/>
                        <a:pt x="882963" y="1578197"/>
                        <a:pt x="892165" y="1578197"/>
                      </a:cubicBezTo>
                      <a:cubicBezTo>
                        <a:pt x="901367" y="1578197"/>
                        <a:pt x="918584" y="1566323"/>
                        <a:pt x="923927" y="1563652"/>
                      </a:cubicBezTo>
                      <a:cubicBezTo>
                        <a:pt x="929270" y="1560980"/>
                        <a:pt x="941144" y="1554450"/>
                        <a:pt x="946487" y="1556973"/>
                      </a:cubicBezTo>
                      <a:cubicBezTo>
                        <a:pt x="951831" y="1559644"/>
                        <a:pt x="958361" y="1566175"/>
                        <a:pt x="962368" y="1556973"/>
                      </a:cubicBezTo>
                      <a:cubicBezTo>
                        <a:pt x="966376" y="1547771"/>
                        <a:pt x="982257" y="1551629"/>
                        <a:pt x="983593" y="1556973"/>
                      </a:cubicBezTo>
                      <a:cubicBezTo>
                        <a:pt x="984928" y="1562316"/>
                        <a:pt x="1010012" y="1562316"/>
                        <a:pt x="1018027" y="1567511"/>
                      </a:cubicBezTo>
                      <a:cubicBezTo>
                        <a:pt x="1026042" y="1572854"/>
                        <a:pt x="1043110" y="1583392"/>
                        <a:pt x="1043110" y="1588735"/>
                      </a:cubicBezTo>
                      <a:cubicBezTo>
                        <a:pt x="1043110" y="1594078"/>
                        <a:pt x="1051125" y="1601945"/>
                        <a:pt x="1051125" y="1592742"/>
                      </a:cubicBezTo>
                      <a:cubicBezTo>
                        <a:pt x="1051125" y="1583540"/>
                        <a:pt x="1057804" y="1586063"/>
                        <a:pt x="1068342" y="1592742"/>
                      </a:cubicBezTo>
                      <a:cubicBezTo>
                        <a:pt x="1078880" y="1599421"/>
                        <a:pt x="1093574" y="1596750"/>
                        <a:pt x="1096096" y="1590071"/>
                      </a:cubicBezTo>
                      <a:cubicBezTo>
                        <a:pt x="1098768" y="1583392"/>
                        <a:pt x="1118657" y="1575525"/>
                        <a:pt x="1125188" y="1580869"/>
                      </a:cubicBezTo>
                      <a:cubicBezTo>
                        <a:pt x="1131866" y="1586212"/>
                        <a:pt x="1134390" y="1590071"/>
                        <a:pt x="1142405" y="1582204"/>
                      </a:cubicBezTo>
                      <a:cubicBezTo>
                        <a:pt x="1150271" y="1574190"/>
                        <a:pt x="1168824" y="1575525"/>
                        <a:pt x="1171495" y="1583540"/>
                      </a:cubicBezTo>
                      <a:cubicBezTo>
                        <a:pt x="1174167" y="1591555"/>
                        <a:pt x="1183369" y="1592742"/>
                        <a:pt x="1191384" y="1592742"/>
                      </a:cubicBezTo>
                      <a:cubicBezTo>
                        <a:pt x="1199399" y="1592742"/>
                        <a:pt x="1200586" y="1604616"/>
                        <a:pt x="1205929" y="1601945"/>
                      </a:cubicBezTo>
                      <a:cubicBezTo>
                        <a:pt x="1211272" y="1599273"/>
                        <a:pt x="1209936" y="1586063"/>
                        <a:pt x="1216467" y="1587399"/>
                      </a:cubicBezTo>
                      <a:cubicBezTo>
                        <a:pt x="1223146" y="1588735"/>
                        <a:pt x="1228341" y="1596601"/>
                        <a:pt x="1239027" y="1596601"/>
                      </a:cubicBezTo>
                      <a:cubicBezTo>
                        <a:pt x="1249713" y="1596601"/>
                        <a:pt x="1257580" y="1593930"/>
                        <a:pt x="1257580" y="1586063"/>
                      </a:cubicBezTo>
                      <a:cubicBezTo>
                        <a:pt x="1257580" y="1578197"/>
                        <a:pt x="1256244" y="1564839"/>
                        <a:pt x="1249713" y="1564839"/>
                      </a:cubicBezTo>
                      <a:cubicBezTo>
                        <a:pt x="1243183" y="1564839"/>
                        <a:pt x="1236504" y="1558160"/>
                        <a:pt x="1228489" y="1558160"/>
                      </a:cubicBezTo>
                      <a:cubicBezTo>
                        <a:pt x="1220474" y="1558160"/>
                        <a:pt x="1212608" y="1544951"/>
                        <a:pt x="1220474" y="1542279"/>
                      </a:cubicBezTo>
                      <a:cubicBezTo>
                        <a:pt x="1228489" y="1539607"/>
                        <a:pt x="1241699" y="1533077"/>
                        <a:pt x="1239027" y="1526398"/>
                      </a:cubicBezTo>
                      <a:cubicBezTo>
                        <a:pt x="1236355" y="1519719"/>
                        <a:pt x="1233684" y="1506509"/>
                        <a:pt x="1244370" y="1505173"/>
                      </a:cubicBezTo>
                      <a:cubicBezTo>
                        <a:pt x="1254908" y="1503838"/>
                        <a:pt x="1277468" y="1503838"/>
                        <a:pt x="1276132" y="1499830"/>
                      </a:cubicBezTo>
                      <a:cubicBezTo>
                        <a:pt x="1274797" y="1495823"/>
                        <a:pt x="1253572" y="1493151"/>
                        <a:pt x="1249713" y="1486621"/>
                      </a:cubicBezTo>
                      <a:cubicBezTo>
                        <a:pt x="1245706" y="1479942"/>
                        <a:pt x="1244370" y="1464060"/>
                        <a:pt x="1248378" y="1461537"/>
                      </a:cubicBezTo>
                      <a:cubicBezTo>
                        <a:pt x="1252385" y="1458866"/>
                        <a:pt x="1265595" y="1462873"/>
                        <a:pt x="1273610" y="1460202"/>
                      </a:cubicBezTo>
                      <a:cubicBezTo>
                        <a:pt x="1281476" y="1457530"/>
                        <a:pt x="1298693" y="1464209"/>
                        <a:pt x="1309379" y="1456194"/>
                      </a:cubicBezTo>
                      <a:cubicBezTo>
                        <a:pt x="1319917" y="1448328"/>
                        <a:pt x="1342477" y="1446992"/>
                        <a:pt x="1354351" y="1446992"/>
                      </a:cubicBezTo>
                      <a:cubicBezTo>
                        <a:pt x="1366225" y="1446992"/>
                        <a:pt x="1375575" y="1438977"/>
                        <a:pt x="1384778" y="1437790"/>
                      </a:cubicBezTo>
                      <a:cubicBezTo>
                        <a:pt x="1393980" y="1436454"/>
                        <a:pt x="1420547" y="1432447"/>
                        <a:pt x="1427078" y="1429775"/>
                      </a:cubicBezTo>
                      <a:cubicBezTo>
                        <a:pt x="1433757" y="1427103"/>
                        <a:pt x="1469378" y="1421909"/>
                        <a:pt x="1470714" y="1415230"/>
                      </a:cubicBezTo>
                      <a:cubicBezTo>
                        <a:pt x="1472050" y="1408551"/>
                        <a:pt x="1500547" y="1403356"/>
                        <a:pt x="1507820" y="1406621"/>
                      </a:cubicBezTo>
                      <a:cubicBezTo>
                        <a:pt x="1515092" y="1409886"/>
                        <a:pt x="1524443" y="1412558"/>
                        <a:pt x="1530973" y="1409886"/>
                      </a:cubicBezTo>
                      <a:cubicBezTo>
                        <a:pt x="1537652" y="1407215"/>
                        <a:pt x="1551456" y="1414488"/>
                        <a:pt x="1550120" y="1421760"/>
                      </a:cubicBezTo>
                      <a:cubicBezTo>
                        <a:pt x="1548784" y="1429033"/>
                        <a:pt x="1556057" y="1436899"/>
                        <a:pt x="1555463" y="1442985"/>
                      </a:cubicBezTo>
                      <a:cubicBezTo>
                        <a:pt x="1554721" y="1448921"/>
                        <a:pt x="1548190" y="1450999"/>
                        <a:pt x="1552198" y="1455600"/>
                      </a:cubicBezTo>
                      <a:cubicBezTo>
                        <a:pt x="1556205" y="1460202"/>
                        <a:pt x="1574016" y="1456936"/>
                        <a:pt x="1579359" y="1450999"/>
                      </a:cubicBezTo>
                      <a:cubicBezTo>
                        <a:pt x="1584702" y="1445062"/>
                        <a:pt x="1590639" y="1453671"/>
                        <a:pt x="1590639" y="1458272"/>
                      </a:cubicBezTo>
                      <a:cubicBezTo>
                        <a:pt x="1590639" y="1462873"/>
                        <a:pt x="1599248" y="1466287"/>
                        <a:pt x="1599248" y="1460202"/>
                      </a:cubicBezTo>
                      <a:cubicBezTo>
                        <a:pt x="1599248" y="1454116"/>
                        <a:pt x="1609785" y="1458272"/>
                        <a:pt x="1613199" y="1462131"/>
                      </a:cubicBezTo>
                      <a:cubicBezTo>
                        <a:pt x="1616465" y="1466138"/>
                        <a:pt x="1629080" y="1457530"/>
                        <a:pt x="1629080" y="1464060"/>
                      </a:cubicBezTo>
                      <a:cubicBezTo>
                        <a:pt x="1629080" y="1470591"/>
                        <a:pt x="1610527" y="1475934"/>
                        <a:pt x="1618542" y="1483207"/>
                      </a:cubicBezTo>
                      <a:cubicBezTo>
                        <a:pt x="1626409" y="1490480"/>
                        <a:pt x="1631158" y="1474598"/>
                        <a:pt x="1641102" y="1477864"/>
                      </a:cubicBezTo>
                      <a:cubicBezTo>
                        <a:pt x="1651047" y="1481129"/>
                        <a:pt x="1664256" y="1466584"/>
                        <a:pt x="1673607" y="1464654"/>
                      </a:cubicBezTo>
                      <a:cubicBezTo>
                        <a:pt x="1682809" y="1462725"/>
                        <a:pt x="1692753" y="1454116"/>
                        <a:pt x="1700768" y="1449367"/>
                      </a:cubicBezTo>
                      <a:cubicBezTo>
                        <a:pt x="1708783" y="1444766"/>
                        <a:pt x="1725852" y="1446101"/>
                        <a:pt x="1720657" y="1451296"/>
                      </a:cubicBezTo>
                      <a:cubicBezTo>
                        <a:pt x="1715313" y="1456639"/>
                        <a:pt x="1709376" y="1466584"/>
                        <a:pt x="1729265" y="1473856"/>
                      </a:cubicBezTo>
                      <a:cubicBezTo>
                        <a:pt x="1749153" y="1481129"/>
                        <a:pt x="1771565" y="1519570"/>
                        <a:pt x="1784181" y="1538717"/>
                      </a:cubicBezTo>
                      <a:cubicBezTo>
                        <a:pt x="1796797" y="1557863"/>
                        <a:pt x="1808671" y="1592297"/>
                        <a:pt x="1815350" y="1592297"/>
                      </a:cubicBezTo>
                      <a:cubicBezTo>
                        <a:pt x="1822029" y="1592297"/>
                        <a:pt x="1823958" y="1575080"/>
                        <a:pt x="1832567" y="1573151"/>
                      </a:cubicBezTo>
                      <a:cubicBezTo>
                        <a:pt x="1841175" y="1571221"/>
                        <a:pt x="1846519" y="1587696"/>
                        <a:pt x="1855721" y="1589626"/>
                      </a:cubicBezTo>
                      <a:cubicBezTo>
                        <a:pt x="1864923" y="1591555"/>
                        <a:pt x="1877539" y="1596898"/>
                        <a:pt x="1884811" y="1594227"/>
                      </a:cubicBezTo>
                      <a:cubicBezTo>
                        <a:pt x="1892084" y="1591555"/>
                        <a:pt x="1908559" y="1582353"/>
                        <a:pt x="1914644" y="1585618"/>
                      </a:cubicBezTo>
                      <a:cubicBezTo>
                        <a:pt x="1920581" y="1588883"/>
                        <a:pt x="1928596" y="1588883"/>
                        <a:pt x="1933791" y="1601499"/>
                      </a:cubicBezTo>
                      <a:cubicBezTo>
                        <a:pt x="1939134" y="1614115"/>
                        <a:pt x="1947000" y="1616787"/>
                        <a:pt x="1952343" y="1616787"/>
                      </a:cubicBezTo>
                      <a:cubicBezTo>
                        <a:pt x="1957687" y="1616787"/>
                        <a:pt x="1958726" y="1622724"/>
                        <a:pt x="1958726" y="1628067"/>
                      </a:cubicBezTo>
                      <a:cubicBezTo>
                        <a:pt x="1958726" y="1633410"/>
                        <a:pt x="1968373" y="1640386"/>
                        <a:pt x="1973716" y="1640386"/>
                      </a:cubicBezTo>
                      <a:cubicBezTo>
                        <a:pt x="1979059" y="1640386"/>
                        <a:pt x="1993159" y="1638605"/>
                        <a:pt x="1997612" y="1635933"/>
                      </a:cubicBezTo>
                      <a:cubicBezTo>
                        <a:pt x="2002065" y="1633262"/>
                        <a:pt x="2007408" y="1630738"/>
                        <a:pt x="2008150" y="1636824"/>
                      </a:cubicBezTo>
                      <a:cubicBezTo>
                        <a:pt x="2009041" y="1643058"/>
                        <a:pt x="2017055" y="1652705"/>
                        <a:pt x="2022250" y="1652705"/>
                      </a:cubicBezTo>
                      <a:cubicBezTo>
                        <a:pt x="2027445" y="1652705"/>
                        <a:pt x="2038132" y="1657158"/>
                        <a:pt x="2039022" y="1652705"/>
                      </a:cubicBezTo>
                      <a:cubicBezTo>
                        <a:pt x="2039913" y="1648252"/>
                        <a:pt x="2054013" y="1645729"/>
                        <a:pt x="2059356" y="1644690"/>
                      </a:cubicBezTo>
                      <a:cubicBezTo>
                        <a:pt x="2064699" y="1643800"/>
                        <a:pt x="2083252" y="1640237"/>
                        <a:pt x="2086665" y="1632371"/>
                      </a:cubicBezTo>
                      <a:cubicBezTo>
                        <a:pt x="2090228" y="1624505"/>
                        <a:pt x="2105218" y="1624505"/>
                        <a:pt x="2109671" y="1619162"/>
                      </a:cubicBezTo>
                      <a:cubicBezTo>
                        <a:pt x="2114124" y="1613818"/>
                        <a:pt x="2126443" y="1611295"/>
                        <a:pt x="2129114" y="1605952"/>
                      </a:cubicBezTo>
                      <a:cubicBezTo>
                        <a:pt x="2131786" y="1600609"/>
                        <a:pt x="2147667" y="1601499"/>
                        <a:pt x="2149448" y="1597195"/>
                      </a:cubicBezTo>
                      <a:cubicBezTo>
                        <a:pt x="2151229" y="1592742"/>
                        <a:pt x="2164439" y="1591852"/>
                        <a:pt x="2170672" y="1593633"/>
                      </a:cubicBezTo>
                      <a:cubicBezTo>
                        <a:pt x="2176906" y="1595414"/>
                        <a:pt x="2207778" y="1601648"/>
                        <a:pt x="2212082" y="1600757"/>
                      </a:cubicBezTo>
                      <a:cubicBezTo>
                        <a:pt x="2216534" y="1599867"/>
                        <a:pt x="2217425" y="1616638"/>
                        <a:pt x="2221730" y="1617529"/>
                      </a:cubicBezTo>
                      <a:cubicBezTo>
                        <a:pt x="2226182" y="1618419"/>
                        <a:pt x="2242063" y="1630738"/>
                        <a:pt x="2246516" y="1627325"/>
                      </a:cubicBezTo>
                      <a:cubicBezTo>
                        <a:pt x="2250968" y="1623763"/>
                        <a:pt x="2261507" y="1620201"/>
                        <a:pt x="2270412" y="1625544"/>
                      </a:cubicBezTo>
                      <a:cubicBezTo>
                        <a:pt x="2279169" y="1630887"/>
                        <a:pt x="2288074" y="1637863"/>
                        <a:pt x="2291636" y="1631777"/>
                      </a:cubicBezTo>
                      <a:cubicBezTo>
                        <a:pt x="2295199" y="1625544"/>
                        <a:pt x="2313752" y="1622872"/>
                        <a:pt x="2316423" y="1619458"/>
                      </a:cubicBezTo>
                      <a:cubicBezTo>
                        <a:pt x="2319095" y="1615896"/>
                        <a:pt x="2321766" y="1605358"/>
                        <a:pt x="2317314" y="1601796"/>
                      </a:cubicBezTo>
                      <a:cubicBezTo>
                        <a:pt x="2312861" y="1598234"/>
                        <a:pt x="2308556" y="1584134"/>
                        <a:pt x="2306775" y="1577158"/>
                      </a:cubicBezTo>
                      <a:cubicBezTo>
                        <a:pt x="2304994" y="1570034"/>
                        <a:pt x="2317314" y="1568401"/>
                        <a:pt x="2319095" y="1562167"/>
                      </a:cubicBezTo>
                      <a:cubicBezTo>
                        <a:pt x="2320876" y="1556082"/>
                        <a:pt x="2331414" y="1555043"/>
                        <a:pt x="2334976" y="1551629"/>
                      </a:cubicBezTo>
                      <a:cubicBezTo>
                        <a:pt x="2338538" y="1548067"/>
                        <a:pt x="2339428" y="1540201"/>
                        <a:pt x="2345513" y="1541982"/>
                      </a:cubicBezTo>
                      <a:cubicBezTo>
                        <a:pt x="2351748" y="1543763"/>
                        <a:pt x="2364956" y="1548216"/>
                        <a:pt x="2367480" y="1550739"/>
                      </a:cubicBezTo>
                      <a:cubicBezTo>
                        <a:pt x="2370152" y="1553411"/>
                        <a:pt x="2379799" y="1555192"/>
                        <a:pt x="2386033" y="1555192"/>
                      </a:cubicBezTo>
                      <a:cubicBezTo>
                        <a:pt x="2392266" y="1555192"/>
                        <a:pt x="2401914" y="1560535"/>
                        <a:pt x="2408148" y="1563949"/>
                      </a:cubicBezTo>
                      <a:cubicBezTo>
                        <a:pt x="2414381" y="1567511"/>
                        <a:pt x="2433824" y="1567511"/>
                        <a:pt x="2437238" y="1572705"/>
                      </a:cubicBezTo>
                      <a:cubicBezTo>
                        <a:pt x="2440801" y="1578049"/>
                        <a:pt x="2436347" y="1593039"/>
                        <a:pt x="2440801" y="1598234"/>
                      </a:cubicBezTo>
                      <a:cubicBezTo>
                        <a:pt x="2445253" y="1603577"/>
                        <a:pt x="2455791" y="1615006"/>
                        <a:pt x="2459354" y="1612334"/>
                      </a:cubicBezTo>
                      <a:cubicBezTo>
                        <a:pt x="2462916" y="1609663"/>
                        <a:pt x="2479687" y="1621091"/>
                        <a:pt x="2485772" y="1620201"/>
                      </a:cubicBezTo>
                      <a:cubicBezTo>
                        <a:pt x="2492006" y="1619310"/>
                        <a:pt x="2501653" y="1609663"/>
                        <a:pt x="2506996" y="1609663"/>
                      </a:cubicBezTo>
                      <a:cubicBezTo>
                        <a:pt x="2512340" y="1609663"/>
                        <a:pt x="2529111" y="1605210"/>
                        <a:pt x="2534306" y="1606100"/>
                      </a:cubicBezTo>
                      <a:cubicBezTo>
                        <a:pt x="2539649" y="1606991"/>
                        <a:pt x="2558944" y="1614115"/>
                        <a:pt x="2561616" y="1612334"/>
                      </a:cubicBezTo>
                      <a:cubicBezTo>
                        <a:pt x="2564288" y="1610553"/>
                        <a:pt x="2581949" y="1613225"/>
                        <a:pt x="2584473" y="1618568"/>
                      </a:cubicBezTo>
                      <a:cubicBezTo>
                        <a:pt x="2587145" y="1623911"/>
                        <a:pt x="2609111" y="1623911"/>
                        <a:pt x="2609111" y="1629996"/>
                      </a:cubicBezTo>
                      <a:cubicBezTo>
                        <a:pt x="2609111" y="1636082"/>
                        <a:pt x="2621430" y="1639644"/>
                        <a:pt x="2624992" y="1646768"/>
                      </a:cubicBezTo>
                      <a:cubicBezTo>
                        <a:pt x="2628554" y="1653892"/>
                        <a:pt x="2657645" y="1649440"/>
                        <a:pt x="2662988" y="1653892"/>
                      </a:cubicBezTo>
                      <a:cubicBezTo>
                        <a:pt x="2668331" y="1658345"/>
                        <a:pt x="2701875" y="1657454"/>
                        <a:pt x="2702617" y="1653892"/>
                      </a:cubicBezTo>
                      <a:cubicBezTo>
                        <a:pt x="2703507" y="1650330"/>
                        <a:pt x="2735270" y="1648549"/>
                        <a:pt x="2741503" y="1644096"/>
                      </a:cubicBezTo>
                      <a:cubicBezTo>
                        <a:pt x="2747737" y="1639644"/>
                        <a:pt x="2764361" y="1641425"/>
                        <a:pt x="2765400" y="1635340"/>
                      </a:cubicBezTo>
                      <a:cubicBezTo>
                        <a:pt x="2766290" y="1629106"/>
                        <a:pt x="2782171" y="1624802"/>
                        <a:pt x="2789147" y="1619458"/>
                      </a:cubicBezTo>
                      <a:cubicBezTo>
                        <a:pt x="2796271" y="1614115"/>
                        <a:pt x="2824471" y="1615006"/>
                        <a:pt x="2826252" y="1621239"/>
                      </a:cubicBezTo>
                      <a:cubicBezTo>
                        <a:pt x="2828033" y="1627473"/>
                        <a:pt x="2844805" y="1629106"/>
                        <a:pt x="2851781" y="1626583"/>
                      </a:cubicBezTo>
                      <a:cubicBezTo>
                        <a:pt x="2858905" y="1623911"/>
                        <a:pt x="2877310" y="1627473"/>
                        <a:pt x="2879981" y="1633707"/>
                      </a:cubicBezTo>
                      <a:cubicBezTo>
                        <a:pt x="2882653" y="1639941"/>
                        <a:pt x="2903729" y="1643354"/>
                        <a:pt x="2909072" y="1641722"/>
                      </a:cubicBezTo>
                      <a:cubicBezTo>
                        <a:pt x="2914415" y="1639941"/>
                        <a:pt x="2931187" y="1627622"/>
                        <a:pt x="2937272" y="1626731"/>
                      </a:cubicBezTo>
                      <a:cubicBezTo>
                        <a:pt x="2943506" y="1625841"/>
                        <a:pt x="2952263" y="1619607"/>
                        <a:pt x="2950482" y="1613521"/>
                      </a:cubicBezTo>
                      <a:cubicBezTo>
                        <a:pt x="2948701" y="1607288"/>
                        <a:pt x="2962801" y="1589774"/>
                        <a:pt x="2964582" y="1582650"/>
                      </a:cubicBezTo>
                      <a:cubicBezTo>
                        <a:pt x="2966363" y="1575525"/>
                        <a:pt x="2978682" y="1556231"/>
                        <a:pt x="2983135" y="1554450"/>
                      </a:cubicBezTo>
                      <a:cubicBezTo>
                        <a:pt x="2987587" y="1552668"/>
                        <a:pt x="2997235" y="1544802"/>
                        <a:pt x="2996344" y="1539459"/>
                      </a:cubicBezTo>
                      <a:cubicBezTo>
                        <a:pt x="2995454" y="1534116"/>
                        <a:pt x="2992782" y="1518235"/>
                        <a:pt x="2987587" y="1518235"/>
                      </a:cubicBezTo>
                      <a:cubicBezTo>
                        <a:pt x="2982393" y="1518235"/>
                        <a:pt x="2972596" y="1519125"/>
                        <a:pt x="2984916" y="1502353"/>
                      </a:cubicBezTo>
                      <a:cubicBezTo>
                        <a:pt x="2997235" y="1485582"/>
                        <a:pt x="3019350" y="1490034"/>
                        <a:pt x="3022912" y="1490034"/>
                      </a:cubicBezTo>
                      <a:cubicBezTo>
                        <a:pt x="3026474" y="1490034"/>
                        <a:pt x="3054674" y="1482910"/>
                        <a:pt x="3066993" y="1486472"/>
                      </a:cubicBezTo>
                      <a:cubicBezTo>
                        <a:pt x="3079312" y="1490034"/>
                        <a:pt x="3087327" y="1484691"/>
                        <a:pt x="3100536" y="1491815"/>
                      </a:cubicBezTo>
                      <a:cubicBezTo>
                        <a:pt x="3113746" y="1498791"/>
                        <a:pt x="3132299" y="1496268"/>
                        <a:pt x="3136751" y="1502353"/>
                      </a:cubicBezTo>
                      <a:cubicBezTo>
                        <a:pt x="3141204" y="1508587"/>
                        <a:pt x="3158867" y="1513782"/>
                        <a:pt x="3156194" y="1524468"/>
                      </a:cubicBezTo>
                      <a:cubicBezTo>
                        <a:pt x="3153523" y="1535006"/>
                        <a:pt x="3165842" y="1528921"/>
                        <a:pt x="3170295" y="1551778"/>
                      </a:cubicBezTo>
                      <a:cubicBezTo>
                        <a:pt x="3174747" y="1574783"/>
                        <a:pt x="3185285" y="1576564"/>
                        <a:pt x="3187957" y="1587102"/>
                      </a:cubicBezTo>
                      <a:cubicBezTo>
                        <a:pt x="3190628" y="1597640"/>
                        <a:pt x="3204729" y="1617084"/>
                        <a:pt x="3202948" y="1623317"/>
                      </a:cubicBezTo>
                      <a:cubicBezTo>
                        <a:pt x="3201167" y="1629551"/>
                        <a:pt x="3199386" y="1639199"/>
                        <a:pt x="3214376" y="1640089"/>
                      </a:cubicBezTo>
                      <a:cubicBezTo>
                        <a:pt x="3229367" y="1640980"/>
                        <a:pt x="3240053" y="1652408"/>
                        <a:pt x="3243467" y="1650627"/>
                      </a:cubicBezTo>
                      <a:cubicBezTo>
                        <a:pt x="3247029" y="1648846"/>
                        <a:pt x="3264691" y="1655080"/>
                        <a:pt x="3273448" y="1663837"/>
                      </a:cubicBezTo>
                      <a:cubicBezTo>
                        <a:pt x="3282353" y="1672593"/>
                        <a:pt x="3295563" y="1668289"/>
                        <a:pt x="3294672" y="1677937"/>
                      </a:cubicBezTo>
                      <a:cubicBezTo>
                        <a:pt x="3293782" y="1687584"/>
                        <a:pt x="3301796" y="1695599"/>
                        <a:pt x="3300906" y="1703465"/>
                      </a:cubicBezTo>
                      <a:cubicBezTo>
                        <a:pt x="3300015" y="1711480"/>
                        <a:pt x="3317678" y="1716675"/>
                        <a:pt x="3329997" y="1714894"/>
                      </a:cubicBezTo>
                      <a:cubicBezTo>
                        <a:pt x="3342316" y="1713113"/>
                        <a:pt x="3351221" y="1719346"/>
                        <a:pt x="3356416" y="1708660"/>
                      </a:cubicBezTo>
                      <a:cubicBezTo>
                        <a:pt x="3361759" y="1698122"/>
                        <a:pt x="3379422" y="1702426"/>
                        <a:pt x="3385507" y="1698122"/>
                      </a:cubicBezTo>
                      <a:cubicBezTo>
                        <a:pt x="3391592" y="1693669"/>
                        <a:pt x="3410294" y="1688475"/>
                        <a:pt x="3409402" y="1704356"/>
                      </a:cubicBezTo>
                      <a:cubicBezTo>
                        <a:pt x="3408512" y="1720237"/>
                        <a:pt x="3419050" y="1723799"/>
                        <a:pt x="3410294" y="1728994"/>
                      </a:cubicBezTo>
                      <a:cubicBezTo>
                        <a:pt x="3401536" y="1734337"/>
                        <a:pt x="3397084" y="1757194"/>
                        <a:pt x="3394412" y="1766990"/>
                      </a:cubicBezTo>
                      <a:cubicBezTo>
                        <a:pt x="3391741" y="1776637"/>
                        <a:pt x="3378531" y="1779309"/>
                        <a:pt x="3376750" y="1789847"/>
                      </a:cubicBezTo>
                      <a:cubicBezTo>
                        <a:pt x="3374969" y="1800385"/>
                        <a:pt x="3362650" y="1801276"/>
                        <a:pt x="3362650" y="1809290"/>
                      </a:cubicBezTo>
                      <a:cubicBezTo>
                        <a:pt x="3362650" y="1817305"/>
                        <a:pt x="3344988" y="1815524"/>
                        <a:pt x="3336230" y="1809290"/>
                      </a:cubicBezTo>
                      <a:cubicBezTo>
                        <a:pt x="3327474" y="1803056"/>
                        <a:pt x="3318568" y="1820719"/>
                        <a:pt x="3311593" y="1820719"/>
                      </a:cubicBezTo>
                      <a:cubicBezTo>
                        <a:pt x="3304616" y="1820719"/>
                        <a:pt x="3305359" y="1835709"/>
                        <a:pt x="3307140" y="1841943"/>
                      </a:cubicBezTo>
                      <a:cubicBezTo>
                        <a:pt x="3308921" y="1848177"/>
                        <a:pt x="3304469" y="1856043"/>
                        <a:pt x="3308921" y="1866581"/>
                      </a:cubicBezTo>
                      <a:cubicBezTo>
                        <a:pt x="3311296" y="1872221"/>
                        <a:pt x="3309812" y="1883056"/>
                        <a:pt x="3310999" y="1895078"/>
                      </a:cubicBezTo>
                      <a:cubicBezTo>
                        <a:pt x="3321685" y="1887212"/>
                        <a:pt x="3331481" y="1881572"/>
                        <a:pt x="3335786" y="1881572"/>
                      </a:cubicBezTo>
                      <a:cubicBezTo>
                        <a:pt x="3346769" y="1881572"/>
                        <a:pt x="3357900" y="1900570"/>
                        <a:pt x="3370220" y="1901015"/>
                      </a:cubicBezTo>
                      <a:cubicBezTo>
                        <a:pt x="3382538" y="1901460"/>
                        <a:pt x="3438642" y="1863910"/>
                        <a:pt x="3439087" y="1857824"/>
                      </a:cubicBezTo>
                      <a:cubicBezTo>
                        <a:pt x="3439532" y="1851591"/>
                        <a:pt x="3472185" y="1820274"/>
                        <a:pt x="3487621" y="1803947"/>
                      </a:cubicBezTo>
                      <a:cubicBezTo>
                        <a:pt x="3503057" y="1787621"/>
                        <a:pt x="3523391" y="1763725"/>
                        <a:pt x="3531257" y="1745320"/>
                      </a:cubicBezTo>
                      <a:cubicBezTo>
                        <a:pt x="3536155" y="1733892"/>
                        <a:pt x="3557677" y="1711777"/>
                        <a:pt x="3563020" y="1703020"/>
                      </a:cubicBezTo>
                      <a:cubicBezTo>
                        <a:pt x="3568363" y="1694263"/>
                        <a:pt x="3571776" y="1693373"/>
                        <a:pt x="3581572" y="1672593"/>
                      </a:cubicBezTo>
                      <a:cubicBezTo>
                        <a:pt x="3591219" y="1651814"/>
                        <a:pt x="3591219" y="1597640"/>
                        <a:pt x="3594336" y="1594078"/>
                      </a:cubicBezTo>
                      <a:cubicBezTo>
                        <a:pt x="3597454" y="1590516"/>
                        <a:pt x="3595673" y="1581314"/>
                        <a:pt x="3600125" y="1575525"/>
                      </a:cubicBezTo>
                      <a:cubicBezTo>
                        <a:pt x="3604578" y="1569737"/>
                        <a:pt x="3602351" y="1561871"/>
                        <a:pt x="3611108" y="1554301"/>
                      </a:cubicBezTo>
                      <a:cubicBezTo>
                        <a:pt x="3620013" y="1546880"/>
                        <a:pt x="3618232" y="1540201"/>
                        <a:pt x="3616006" y="1534413"/>
                      </a:cubicBezTo>
                      <a:cubicBezTo>
                        <a:pt x="3613780" y="1528624"/>
                        <a:pt x="3616451" y="1515860"/>
                        <a:pt x="3614225" y="1511852"/>
                      </a:cubicBezTo>
                      <a:cubicBezTo>
                        <a:pt x="3611999" y="1507845"/>
                        <a:pt x="3612444" y="1506064"/>
                        <a:pt x="3617787" y="1503096"/>
                      </a:cubicBezTo>
                      <a:cubicBezTo>
                        <a:pt x="3623130" y="1499979"/>
                        <a:pt x="3614225" y="1492112"/>
                        <a:pt x="3606804" y="1488550"/>
                      </a:cubicBezTo>
                      <a:cubicBezTo>
                        <a:pt x="3599235" y="1484988"/>
                        <a:pt x="3589587" y="1481871"/>
                        <a:pt x="3588696" y="1473560"/>
                      </a:cubicBezTo>
                      <a:cubicBezTo>
                        <a:pt x="3587806" y="1465099"/>
                        <a:pt x="3575042" y="1455007"/>
                        <a:pt x="3565245" y="1455897"/>
                      </a:cubicBezTo>
                      <a:cubicBezTo>
                        <a:pt x="3555599" y="1456788"/>
                        <a:pt x="3537491" y="1450554"/>
                        <a:pt x="3539717" y="1456788"/>
                      </a:cubicBezTo>
                      <a:cubicBezTo>
                        <a:pt x="3541944" y="1463021"/>
                        <a:pt x="3538827" y="1468216"/>
                        <a:pt x="3534077" y="1466880"/>
                      </a:cubicBezTo>
                      <a:cubicBezTo>
                        <a:pt x="3529179" y="1465545"/>
                        <a:pt x="3526953" y="1469552"/>
                        <a:pt x="3521313" y="1478309"/>
                      </a:cubicBezTo>
                      <a:cubicBezTo>
                        <a:pt x="3515524" y="1487214"/>
                        <a:pt x="3495339" y="1487956"/>
                        <a:pt x="3504541" y="1479645"/>
                      </a:cubicBezTo>
                      <a:cubicBezTo>
                        <a:pt x="3513743" y="1471333"/>
                        <a:pt x="3501424" y="1470888"/>
                        <a:pt x="3503205" y="1461983"/>
                      </a:cubicBezTo>
                      <a:cubicBezTo>
                        <a:pt x="3504986" y="1453226"/>
                        <a:pt x="3512407" y="1444320"/>
                        <a:pt x="3502315" y="1450109"/>
                      </a:cubicBezTo>
                      <a:cubicBezTo>
                        <a:pt x="3492222" y="1455897"/>
                        <a:pt x="3492222" y="1469552"/>
                        <a:pt x="3483762" y="1471333"/>
                      </a:cubicBezTo>
                      <a:cubicBezTo>
                        <a:pt x="3475450" y="1473114"/>
                        <a:pt x="3477974" y="1447437"/>
                        <a:pt x="3480200" y="1440907"/>
                      </a:cubicBezTo>
                      <a:cubicBezTo>
                        <a:pt x="3482427" y="1434228"/>
                        <a:pt x="3464764" y="1441352"/>
                        <a:pt x="3446212" y="1440016"/>
                      </a:cubicBezTo>
                      <a:cubicBezTo>
                        <a:pt x="3427659" y="1438680"/>
                        <a:pt x="3432557" y="1425916"/>
                        <a:pt x="3447547" y="1417901"/>
                      </a:cubicBezTo>
                      <a:cubicBezTo>
                        <a:pt x="3462538" y="1409886"/>
                        <a:pt x="3459866" y="1402465"/>
                        <a:pt x="3467436" y="1399349"/>
                      </a:cubicBezTo>
                      <a:cubicBezTo>
                        <a:pt x="3475005" y="1396232"/>
                        <a:pt x="3494300" y="1383467"/>
                        <a:pt x="3505877" y="1376788"/>
                      </a:cubicBezTo>
                      <a:cubicBezTo>
                        <a:pt x="3517305" y="1370109"/>
                        <a:pt x="3519532" y="1362688"/>
                        <a:pt x="3522204" y="1355119"/>
                      </a:cubicBezTo>
                      <a:cubicBezTo>
                        <a:pt x="3524875" y="1347549"/>
                        <a:pt x="3545951" y="1338347"/>
                        <a:pt x="3564949" y="1322911"/>
                      </a:cubicBezTo>
                      <a:cubicBezTo>
                        <a:pt x="3583947" y="1307475"/>
                        <a:pt x="3593149" y="1298570"/>
                        <a:pt x="3597602" y="1289368"/>
                      </a:cubicBezTo>
                      <a:cubicBezTo>
                        <a:pt x="3602055" y="1280165"/>
                        <a:pt x="3630254" y="1268589"/>
                        <a:pt x="3630700" y="1261613"/>
                      </a:cubicBezTo>
                      <a:cubicBezTo>
                        <a:pt x="3631145" y="1254489"/>
                        <a:pt x="3664244" y="1236975"/>
                        <a:pt x="3686655" y="1232522"/>
                      </a:cubicBezTo>
                      <a:cubicBezTo>
                        <a:pt x="3709215" y="1228069"/>
                        <a:pt x="3744837" y="1233858"/>
                        <a:pt x="3751516" y="1240537"/>
                      </a:cubicBezTo>
                      <a:cubicBezTo>
                        <a:pt x="3758194" y="1247216"/>
                        <a:pt x="3762944" y="1244544"/>
                        <a:pt x="3766951" y="1240092"/>
                      </a:cubicBezTo>
                      <a:cubicBezTo>
                        <a:pt x="3770959" y="1235639"/>
                        <a:pt x="3779715" y="1237865"/>
                        <a:pt x="3794706" y="1239646"/>
                      </a:cubicBezTo>
                      <a:cubicBezTo>
                        <a:pt x="3809697" y="1241427"/>
                        <a:pt x="3813259" y="1232522"/>
                        <a:pt x="3823352" y="1235639"/>
                      </a:cubicBezTo>
                      <a:cubicBezTo>
                        <a:pt x="3833444" y="1238756"/>
                        <a:pt x="3841904" y="1240537"/>
                        <a:pt x="3847990" y="1228515"/>
                      </a:cubicBezTo>
                      <a:cubicBezTo>
                        <a:pt x="3854224" y="1216641"/>
                        <a:pt x="3883315" y="1218867"/>
                        <a:pt x="3889845" y="1223617"/>
                      </a:cubicBezTo>
                      <a:cubicBezTo>
                        <a:pt x="3896524" y="1228515"/>
                        <a:pt x="3901719" y="1235045"/>
                        <a:pt x="3912405" y="1228069"/>
                      </a:cubicBezTo>
                      <a:cubicBezTo>
                        <a:pt x="3922943" y="1220945"/>
                        <a:pt x="3922943" y="1237272"/>
                        <a:pt x="3933184" y="1238607"/>
                      </a:cubicBezTo>
                      <a:cubicBezTo>
                        <a:pt x="3943277" y="1239943"/>
                        <a:pt x="3936746" y="1248700"/>
                        <a:pt x="3927841" y="1247809"/>
                      </a:cubicBezTo>
                      <a:cubicBezTo>
                        <a:pt x="3919084" y="1246919"/>
                        <a:pt x="3907952" y="1252262"/>
                        <a:pt x="3918193" y="1257902"/>
                      </a:cubicBezTo>
                      <a:cubicBezTo>
                        <a:pt x="3928286" y="1263542"/>
                        <a:pt x="3940308" y="1252559"/>
                        <a:pt x="3948175" y="1253450"/>
                      </a:cubicBezTo>
                      <a:cubicBezTo>
                        <a:pt x="3956041" y="1254340"/>
                        <a:pt x="3968509" y="1255231"/>
                        <a:pt x="3979492" y="1248106"/>
                      </a:cubicBezTo>
                      <a:cubicBezTo>
                        <a:pt x="3990623" y="1240982"/>
                        <a:pt x="3993592" y="1253895"/>
                        <a:pt x="4000716" y="1247661"/>
                      </a:cubicBezTo>
                      <a:cubicBezTo>
                        <a:pt x="4007840" y="1241427"/>
                        <a:pt x="4023721" y="1239646"/>
                        <a:pt x="4031588" y="1240092"/>
                      </a:cubicBezTo>
                      <a:cubicBezTo>
                        <a:pt x="4039603" y="1240537"/>
                        <a:pt x="4032923" y="1230889"/>
                        <a:pt x="4019715" y="1230889"/>
                      </a:cubicBezTo>
                      <a:cubicBezTo>
                        <a:pt x="4006505" y="1230889"/>
                        <a:pt x="4006950" y="1223765"/>
                        <a:pt x="4017488" y="1205658"/>
                      </a:cubicBezTo>
                      <a:cubicBezTo>
                        <a:pt x="4028026" y="1187550"/>
                        <a:pt x="4048360" y="1177903"/>
                        <a:pt x="4061124" y="1166919"/>
                      </a:cubicBezTo>
                      <a:cubicBezTo>
                        <a:pt x="4073888" y="1155936"/>
                        <a:pt x="4083239" y="1161131"/>
                        <a:pt x="4083239" y="1154155"/>
                      </a:cubicBezTo>
                      <a:cubicBezTo>
                        <a:pt x="4083239" y="1147179"/>
                        <a:pt x="4089324" y="1127291"/>
                        <a:pt x="4099120" y="1126846"/>
                      </a:cubicBezTo>
                      <a:cubicBezTo>
                        <a:pt x="4108768" y="1126400"/>
                        <a:pt x="4133108" y="1130853"/>
                        <a:pt x="4148099" y="1122393"/>
                      </a:cubicBezTo>
                      <a:cubicBezTo>
                        <a:pt x="4163090" y="1114081"/>
                        <a:pt x="4161754" y="1128627"/>
                        <a:pt x="4167988" y="1130853"/>
                      </a:cubicBezTo>
                      <a:cubicBezTo>
                        <a:pt x="4174221" y="1133079"/>
                        <a:pt x="4182533" y="1118089"/>
                        <a:pt x="4189657" y="1122393"/>
                      </a:cubicBezTo>
                      <a:cubicBezTo>
                        <a:pt x="4196782" y="1126846"/>
                        <a:pt x="4179120" y="1137384"/>
                        <a:pt x="4175112" y="1150148"/>
                      </a:cubicBezTo>
                      <a:cubicBezTo>
                        <a:pt x="4171104" y="1162912"/>
                        <a:pt x="4184314" y="1158163"/>
                        <a:pt x="4191884" y="1161576"/>
                      </a:cubicBezTo>
                      <a:cubicBezTo>
                        <a:pt x="4199305" y="1165138"/>
                        <a:pt x="4182088" y="1170333"/>
                        <a:pt x="4184017" y="1173895"/>
                      </a:cubicBezTo>
                      <a:cubicBezTo>
                        <a:pt x="4185799" y="1177457"/>
                        <a:pt x="4200789" y="1177457"/>
                        <a:pt x="4220232" y="1158014"/>
                      </a:cubicBezTo>
                      <a:cubicBezTo>
                        <a:pt x="4239675" y="1138571"/>
                        <a:pt x="4257338" y="1133376"/>
                        <a:pt x="4269657" y="1134563"/>
                      </a:cubicBezTo>
                      <a:cubicBezTo>
                        <a:pt x="4281976" y="1135899"/>
                        <a:pt x="4275000" y="1123580"/>
                        <a:pt x="4275890" y="1105473"/>
                      </a:cubicBezTo>
                      <a:cubicBezTo>
                        <a:pt x="4276781" y="1087365"/>
                        <a:pt x="4314777" y="1082022"/>
                        <a:pt x="4327096" y="1087365"/>
                      </a:cubicBezTo>
                      <a:cubicBezTo>
                        <a:pt x="4339415" y="1092708"/>
                        <a:pt x="4338525" y="1097458"/>
                        <a:pt x="4326651" y="1094341"/>
                      </a:cubicBezTo>
                      <a:cubicBezTo>
                        <a:pt x="4314777" y="1091224"/>
                        <a:pt x="4303794" y="1101911"/>
                        <a:pt x="4304091" y="1116901"/>
                      </a:cubicBezTo>
                      <a:cubicBezTo>
                        <a:pt x="4304537" y="1131892"/>
                        <a:pt x="4293553" y="1136790"/>
                        <a:pt x="4299193" y="1142578"/>
                      </a:cubicBezTo>
                      <a:cubicBezTo>
                        <a:pt x="4304981" y="1148218"/>
                        <a:pt x="4290733" y="1149554"/>
                        <a:pt x="4290288" y="1155788"/>
                      </a:cubicBezTo>
                      <a:cubicBezTo>
                        <a:pt x="4289842" y="1162022"/>
                        <a:pt x="4290288" y="1166771"/>
                        <a:pt x="4281530" y="1169443"/>
                      </a:cubicBezTo>
                      <a:cubicBezTo>
                        <a:pt x="4272774" y="1172114"/>
                        <a:pt x="4243090" y="1175231"/>
                        <a:pt x="4242348" y="1186660"/>
                      </a:cubicBezTo>
                      <a:cubicBezTo>
                        <a:pt x="4241457" y="1198088"/>
                        <a:pt x="4225576" y="1199424"/>
                        <a:pt x="4218006" y="1213524"/>
                      </a:cubicBezTo>
                      <a:cubicBezTo>
                        <a:pt x="4210585" y="1227624"/>
                        <a:pt x="4181791" y="1236084"/>
                        <a:pt x="4162941" y="1264284"/>
                      </a:cubicBezTo>
                      <a:cubicBezTo>
                        <a:pt x="4143944" y="1292485"/>
                        <a:pt x="4113962" y="1292485"/>
                        <a:pt x="4113962" y="1297828"/>
                      </a:cubicBezTo>
                      <a:cubicBezTo>
                        <a:pt x="4113962" y="1303171"/>
                        <a:pt x="4093183" y="1302726"/>
                        <a:pt x="4086207" y="1303616"/>
                      </a:cubicBezTo>
                      <a:cubicBezTo>
                        <a:pt x="4079231" y="1304507"/>
                        <a:pt x="4092886" y="1321724"/>
                        <a:pt x="4076115" y="1339831"/>
                      </a:cubicBezTo>
                      <a:cubicBezTo>
                        <a:pt x="4059343" y="1357939"/>
                        <a:pt x="4048360" y="1383022"/>
                        <a:pt x="4048805" y="1408254"/>
                      </a:cubicBezTo>
                      <a:cubicBezTo>
                        <a:pt x="4049250" y="1433337"/>
                        <a:pt x="4057562" y="1505767"/>
                        <a:pt x="4065132" y="1518531"/>
                      </a:cubicBezTo>
                      <a:cubicBezTo>
                        <a:pt x="4072700" y="1531296"/>
                        <a:pt x="4068248" y="1562613"/>
                        <a:pt x="4074334" y="1569292"/>
                      </a:cubicBezTo>
                      <a:cubicBezTo>
                        <a:pt x="4080419" y="1575971"/>
                        <a:pt x="4078341" y="1586954"/>
                        <a:pt x="4082348" y="1590961"/>
                      </a:cubicBezTo>
                      <a:cubicBezTo>
                        <a:pt x="4086356" y="1594969"/>
                        <a:pt x="4102682" y="1573299"/>
                        <a:pt x="4113665" y="1564097"/>
                      </a:cubicBezTo>
                      <a:cubicBezTo>
                        <a:pt x="4124648" y="1554895"/>
                        <a:pt x="4121235" y="1551778"/>
                        <a:pt x="4128656" y="1546880"/>
                      </a:cubicBezTo>
                      <a:cubicBezTo>
                        <a:pt x="4136225" y="1541982"/>
                        <a:pt x="4133108" y="1521797"/>
                        <a:pt x="4135335" y="1516454"/>
                      </a:cubicBezTo>
                      <a:cubicBezTo>
                        <a:pt x="4137562" y="1511110"/>
                        <a:pt x="4151216" y="1508439"/>
                        <a:pt x="4155669" y="1502799"/>
                      </a:cubicBezTo>
                      <a:cubicBezTo>
                        <a:pt x="4160121" y="1497010"/>
                        <a:pt x="4171550" y="1500572"/>
                        <a:pt x="4177783" y="1498346"/>
                      </a:cubicBezTo>
                      <a:cubicBezTo>
                        <a:pt x="4184017" y="1496120"/>
                        <a:pt x="4177339" y="1481574"/>
                        <a:pt x="4175112" y="1473263"/>
                      </a:cubicBezTo>
                      <a:cubicBezTo>
                        <a:pt x="4172885" y="1464803"/>
                        <a:pt x="4193220" y="1453374"/>
                        <a:pt x="4203757" y="1445953"/>
                      </a:cubicBezTo>
                      <a:cubicBezTo>
                        <a:pt x="4214296" y="1438532"/>
                        <a:pt x="4227653" y="1450851"/>
                        <a:pt x="4239528" y="1439719"/>
                      </a:cubicBezTo>
                      <a:cubicBezTo>
                        <a:pt x="4251401" y="1428736"/>
                        <a:pt x="4238637" y="1415823"/>
                        <a:pt x="4234184" y="1410183"/>
                      </a:cubicBezTo>
                      <a:cubicBezTo>
                        <a:pt x="4229731" y="1404395"/>
                        <a:pt x="4246058" y="1376640"/>
                        <a:pt x="4255408" y="1373968"/>
                      </a:cubicBezTo>
                      <a:cubicBezTo>
                        <a:pt x="4264611" y="1371297"/>
                        <a:pt x="4269508" y="1380647"/>
                        <a:pt x="4278414" y="1372632"/>
                      </a:cubicBezTo>
                      <a:cubicBezTo>
                        <a:pt x="4287171" y="1364618"/>
                        <a:pt x="4270399" y="1351853"/>
                        <a:pt x="4264314" y="1352744"/>
                      </a:cubicBezTo>
                      <a:cubicBezTo>
                        <a:pt x="4258080" y="1353634"/>
                        <a:pt x="4256002" y="1330184"/>
                        <a:pt x="4270547" y="1319201"/>
                      </a:cubicBezTo>
                      <a:cubicBezTo>
                        <a:pt x="4285092" y="1308217"/>
                        <a:pt x="4279305" y="1305991"/>
                        <a:pt x="4269657" y="1303319"/>
                      </a:cubicBezTo>
                      <a:cubicBezTo>
                        <a:pt x="4260010" y="1300648"/>
                        <a:pt x="4258228" y="1304210"/>
                        <a:pt x="4250659" y="1304655"/>
                      </a:cubicBezTo>
                      <a:cubicBezTo>
                        <a:pt x="4243238" y="1305100"/>
                        <a:pt x="4235669" y="1289219"/>
                        <a:pt x="4247096" y="1273783"/>
                      </a:cubicBezTo>
                      <a:cubicBezTo>
                        <a:pt x="4258525" y="1258348"/>
                        <a:pt x="4269657" y="1260129"/>
                        <a:pt x="4272180" y="1247364"/>
                      </a:cubicBezTo>
                      <a:cubicBezTo>
                        <a:pt x="4274852" y="1234600"/>
                        <a:pt x="4290733" y="1216492"/>
                        <a:pt x="4294740" y="1209813"/>
                      </a:cubicBezTo>
                      <a:cubicBezTo>
                        <a:pt x="4298748" y="1203135"/>
                        <a:pt x="4314629" y="1209813"/>
                        <a:pt x="4320714" y="1208478"/>
                      </a:cubicBezTo>
                      <a:cubicBezTo>
                        <a:pt x="4326948" y="1207142"/>
                        <a:pt x="4324722" y="1220351"/>
                        <a:pt x="4332143" y="1213821"/>
                      </a:cubicBezTo>
                      <a:cubicBezTo>
                        <a:pt x="4339564" y="1207142"/>
                        <a:pt x="4352031" y="1185175"/>
                        <a:pt x="4362124" y="1185175"/>
                      </a:cubicBezTo>
                      <a:cubicBezTo>
                        <a:pt x="4372217" y="1185175"/>
                        <a:pt x="4365686" y="1201502"/>
                        <a:pt x="4368358" y="1211149"/>
                      </a:cubicBezTo>
                      <a:cubicBezTo>
                        <a:pt x="4371029" y="1220797"/>
                        <a:pt x="4376669" y="1208478"/>
                        <a:pt x="4396113" y="1195268"/>
                      </a:cubicBezTo>
                      <a:cubicBezTo>
                        <a:pt x="4415556" y="1182058"/>
                        <a:pt x="4457856" y="1183394"/>
                        <a:pt x="4470620" y="1189480"/>
                      </a:cubicBezTo>
                      <a:cubicBezTo>
                        <a:pt x="4483385" y="1195713"/>
                        <a:pt x="4485611" y="1210259"/>
                        <a:pt x="4492736" y="1208478"/>
                      </a:cubicBezTo>
                      <a:cubicBezTo>
                        <a:pt x="4503422" y="1205806"/>
                        <a:pt x="4494517" y="1193932"/>
                        <a:pt x="4505054" y="1190815"/>
                      </a:cubicBezTo>
                      <a:cubicBezTo>
                        <a:pt x="4515592" y="1187699"/>
                        <a:pt x="4534145" y="1176715"/>
                        <a:pt x="4548245" y="1166623"/>
                      </a:cubicBezTo>
                      <a:cubicBezTo>
                        <a:pt x="4562346" y="1156530"/>
                        <a:pt x="4558338" y="1163951"/>
                        <a:pt x="4565908" y="1154749"/>
                      </a:cubicBezTo>
                      <a:cubicBezTo>
                        <a:pt x="4573477" y="1145547"/>
                        <a:pt x="4580898" y="1149406"/>
                        <a:pt x="4583124" y="1143320"/>
                      </a:cubicBezTo>
                      <a:cubicBezTo>
                        <a:pt x="4585351" y="1137087"/>
                        <a:pt x="4605685" y="1126994"/>
                        <a:pt x="4633439" y="1120760"/>
                      </a:cubicBezTo>
                      <a:cubicBezTo>
                        <a:pt x="4661194" y="1114527"/>
                        <a:pt x="4697409" y="1096122"/>
                        <a:pt x="4695628" y="1090334"/>
                      </a:cubicBezTo>
                      <a:cubicBezTo>
                        <a:pt x="4693847" y="1084545"/>
                        <a:pt x="4706167" y="1081874"/>
                        <a:pt x="4707502" y="1087662"/>
                      </a:cubicBezTo>
                      <a:cubicBezTo>
                        <a:pt x="4708838" y="1093451"/>
                        <a:pt x="4719375" y="1091224"/>
                        <a:pt x="4733921" y="1094341"/>
                      </a:cubicBezTo>
                      <a:cubicBezTo>
                        <a:pt x="4748467" y="1097458"/>
                        <a:pt x="4755146" y="1103246"/>
                        <a:pt x="4766574" y="1091669"/>
                      </a:cubicBezTo>
                      <a:cubicBezTo>
                        <a:pt x="4778002" y="1080241"/>
                        <a:pt x="4765238" y="1076234"/>
                        <a:pt x="4765683" y="1067477"/>
                      </a:cubicBezTo>
                      <a:cubicBezTo>
                        <a:pt x="4766129" y="1058571"/>
                        <a:pt x="4745795" y="1049369"/>
                        <a:pt x="4748467" y="1040167"/>
                      </a:cubicBezTo>
                      <a:cubicBezTo>
                        <a:pt x="4751138" y="1030965"/>
                        <a:pt x="4733476" y="1006178"/>
                        <a:pt x="4728133" y="1011076"/>
                      </a:cubicBezTo>
                      <a:cubicBezTo>
                        <a:pt x="4722790" y="1015974"/>
                        <a:pt x="4710471" y="1007069"/>
                        <a:pt x="4710471" y="1000093"/>
                      </a:cubicBezTo>
                      <a:cubicBezTo>
                        <a:pt x="4710471" y="993117"/>
                        <a:pt x="4709580" y="984657"/>
                        <a:pt x="4701268" y="990000"/>
                      </a:cubicBezTo>
                      <a:cubicBezTo>
                        <a:pt x="4692957" y="995344"/>
                        <a:pt x="4678708" y="992672"/>
                        <a:pt x="4676185" y="984657"/>
                      </a:cubicBezTo>
                      <a:cubicBezTo>
                        <a:pt x="4673514" y="976642"/>
                        <a:pt x="4692511" y="971002"/>
                        <a:pt x="4705721" y="976346"/>
                      </a:cubicBezTo>
                      <a:cubicBezTo>
                        <a:pt x="4718931" y="981689"/>
                        <a:pt x="4714923" y="986884"/>
                        <a:pt x="4721602" y="990891"/>
                      </a:cubicBezTo>
                      <a:cubicBezTo>
                        <a:pt x="4728281" y="994898"/>
                        <a:pt x="4746240" y="993117"/>
                        <a:pt x="4755590" y="988665"/>
                      </a:cubicBezTo>
                      <a:cubicBezTo>
                        <a:pt x="4764793" y="984212"/>
                        <a:pt x="4790915" y="975900"/>
                        <a:pt x="4795220" y="968331"/>
                      </a:cubicBezTo>
                      <a:cubicBezTo>
                        <a:pt x="4799672" y="960761"/>
                        <a:pt x="4794774" y="957347"/>
                        <a:pt x="4803679" y="952895"/>
                      </a:cubicBezTo>
                      <a:cubicBezTo>
                        <a:pt x="4812436" y="948442"/>
                        <a:pt x="4805906" y="939240"/>
                        <a:pt x="4798336" y="935233"/>
                      </a:cubicBezTo>
                      <a:cubicBezTo>
                        <a:pt x="4790766" y="931225"/>
                        <a:pt x="4792547" y="920687"/>
                        <a:pt x="4800563" y="920687"/>
                      </a:cubicBezTo>
                      <a:cubicBezTo>
                        <a:pt x="4808577" y="920687"/>
                        <a:pt x="4806351" y="911485"/>
                        <a:pt x="4811546" y="910891"/>
                      </a:cubicBezTo>
                      <a:cubicBezTo>
                        <a:pt x="4816889" y="910446"/>
                        <a:pt x="4817779" y="914899"/>
                        <a:pt x="4827427" y="910001"/>
                      </a:cubicBezTo>
                      <a:cubicBezTo>
                        <a:pt x="4837074" y="905103"/>
                        <a:pt x="4827872" y="917422"/>
                        <a:pt x="4823419" y="925882"/>
                      </a:cubicBezTo>
                      <a:cubicBezTo>
                        <a:pt x="4818967" y="934194"/>
                        <a:pt x="4832622" y="941318"/>
                        <a:pt x="4833958" y="946216"/>
                      </a:cubicBezTo>
                      <a:cubicBezTo>
                        <a:pt x="4835293" y="951114"/>
                        <a:pt x="4854291" y="952895"/>
                        <a:pt x="4864830" y="947106"/>
                      </a:cubicBezTo>
                      <a:cubicBezTo>
                        <a:pt x="4875367" y="941318"/>
                        <a:pt x="4909356" y="954231"/>
                        <a:pt x="4911582" y="962542"/>
                      </a:cubicBezTo>
                      <a:cubicBezTo>
                        <a:pt x="4913809" y="971002"/>
                        <a:pt x="4918706" y="981095"/>
                        <a:pt x="4932806" y="988219"/>
                      </a:cubicBezTo>
                      <a:cubicBezTo>
                        <a:pt x="4946907" y="995195"/>
                        <a:pt x="4959671" y="992227"/>
                        <a:pt x="4962342" y="998757"/>
                      </a:cubicBezTo>
                      <a:cubicBezTo>
                        <a:pt x="4965015" y="1005436"/>
                        <a:pt x="4970358" y="1008850"/>
                        <a:pt x="4978224" y="1007069"/>
                      </a:cubicBezTo>
                      <a:cubicBezTo>
                        <a:pt x="4986239" y="1005288"/>
                        <a:pt x="4990543" y="1014045"/>
                        <a:pt x="4996332" y="1008850"/>
                      </a:cubicBezTo>
                      <a:cubicBezTo>
                        <a:pt x="5002120" y="1003507"/>
                        <a:pt x="5005088" y="1011967"/>
                        <a:pt x="5012658" y="1005288"/>
                      </a:cubicBezTo>
                      <a:cubicBezTo>
                        <a:pt x="5020079" y="998609"/>
                        <a:pt x="4996332" y="994305"/>
                        <a:pt x="4999448" y="988961"/>
                      </a:cubicBezTo>
                      <a:cubicBezTo>
                        <a:pt x="5002565" y="983618"/>
                        <a:pt x="5007463" y="992969"/>
                        <a:pt x="5013994" y="992524"/>
                      </a:cubicBezTo>
                      <a:cubicBezTo>
                        <a:pt x="5020673" y="992078"/>
                        <a:pt x="5012213" y="979314"/>
                        <a:pt x="5017110" y="977978"/>
                      </a:cubicBezTo>
                      <a:cubicBezTo>
                        <a:pt x="5022008" y="976642"/>
                        <a:pt x="5018001" y="950223"/>
                        <a:pt x="5012658" y="948442"/>
                      </a:cubicBezTo>
                      <a:cubicBezTo>
                        <a:pt x="5007315" y="946661"/>
                        <a:pt x="5011767" y="937459"/>
                        <a:pt x="5021860" y="944880"/>
                      </a:cubicBezTo>
                      <a:cubicBezTo>
                        <a:pt x="5031952" y="952450"/>
                        <a:pt x="5047834" y="952004"/>
                        <a:pt x="5055403" y="952004"/>
                      </a:cubicBezTo>
                      <a:cubicBezTo>
                        <a:pt x="5062973" y="952004"/>
                        <a:pt x="5055849" y="944880"/>
                        <a:pt x="5048428" y="943693"/>
                      </a:cubicBezTo>
                      <a:cubicBezTo>
                        <a:pt x="5040858" y="942357"/>
                        <a:pt x="5049763" y="936123"/>
                        <a:pt x="5055106" y="941021"/>
                      </a:cubicBezTo>
                      <a:cubicBezTo>
                        <a:pt x="5060450" y="945919"/>
                        <a:pt x="5070543" y="948145"/>
                        <a:pt x="5071433" y="942802"/>
                      </a:cubicBezTo>
                      <a:cubicBezTo>
                        <a:pt x="5072324" y="937459"/>
                        <a:pt x="5077666" y="926030"/>
                        <a:pt x="5086869" y="926476"/>
                      </a:cubicBezTo>
                      <a:cubicBezTo>
                        <a:pt x="5096071" y="926921"/>
                        <a:pt x="5099188" y="921578"/>
                        <a:pt x="5090431" y="918461"/>
                      </a:cubicBezTo>
                      <a:close/>
                      <a:moveTo>
                        <a:pt x="2629000" y="1496862"/>
                      </a:moveTo>
                      <a:cubicBezTo>
                        <a:pt x="2603916" y="1519422"/>
                        <a:pt x="2553601" y="1524617"/>
                        <a:pt x="2553601" y="1543169"/>
                      </a:cubicBezTo>
                      <a:cubicBezTo>
                        <a:pt x="2553601" y="1561722"/>
                        <a:pt x="2492748" y="1570924"/>
                        <a:pt x="2487405" y="1563058"/>
                      </a:cubicBezTo>
                      <a:cubicBezTo>
                        <a:pt x="2482804" y="1556082"/>
                        <a:pt x="2532377" y="1553856"/>
                        <a:pt x="2544399" y="1527288"/>
                      </a:cubicBezTo>
                      <a:cubicBezTo>
                        <a:pt x="2556273" y="1500869"/>
                        <a:pt x="2601541" y="1487214"/>
                        <a:pt x="2623805" y="1451890"/>
                      </a:cubicBezTo>
                      <a:cubicBezTo>
                        <a:pt x="2639686" y="1426807"/>
                        <a:pt x="2652896" y="1388365"/>
                        <a:pt x="2662246" y="1391037"/>
                      </a:cubicBezTo>
                      <a:cubicBezTo>
                        <a:pt x="2671448" y="1393708"/>
                        <a:pt x="2654232" y="1474450"/>
                        <a:pt x="2629148" y="1496862"/>
                      </a:cubicBezTo>
                      <a:close/>
                      <a:moveTo>
                        <a:pt x="2741058" y="460579"/>
                      </a:moveTo>
                      <a:cubicBezTo>
                        <a:pt x="2737496" y="467703"/>
                        <a:pt x="2718349" y="468148"/>
                        <a:pt x="2723396" y="474679"/>
                      </a:cubicBezTo>
                      <a:cubicBezTo>
                        <a:pt x="2732153" y="486107"/>
                        <a:pt x="2776383" y="480022"/>
                        <a:pt x="2777273" y="465922"/>
                      </a:cubicBezTo>
                      <a:cubicBezTo>
                        <a:pt x="2778164" y="451822"/>
                        <a:pt x="2744620" y="453603"/>
                        <a:pt x="2741058" y="460579"/>
                      </a:cubicBezTo>
                      <a:close/>
                      <a:moveTo>
                        <a:pt x="1134241" y="24663"/>
                      </a:moveTo>
                      <a:cubicBezTo>
                        <a:pt x="1155465" y="24663"/>
                        <a:pt x="1149232" y="11454"/>
                        <a:pt x="1163332" y="13235"/>
                      </a:cubicBezTo>
                      <a:cubicBezTo>
                        <a:pt x="1177432" y="15016"/>
                        <a:pt x="1195985" y="14125"/>
                        <a:pt x="1188860" y="5220"/>
                      </a:cubicBezTo>
                      <a:cubicBezTo>
                        <a:pt x="1181885" y="-3537"/>
                        <a:pt x="1130679" y="-123"/>
                        <a:pt x="1135874" y="7001"/>
                      </a:cubicBezTo>
                      <a:cubicBezTo>
                        <a:pt x="1141217" y="14125"/>
                        <a:pt x="1094464" y="11454"/>
                        <a:pt x="1095206" y="14125"/>
                      </a:cubicBezTo>
                      <a:cubicBezTo>
                        <a:pt x="1096987" y="19468"/>
                        <a:pt x="1112868" y="24663"/>
                        <a:pt x="1134093" y="24663"/>
                      </a:cubicBezTo>
                      <a:close/>
                      <a:moveTo>
                        <a:pt x="1024854" y="83735"/>
                      </a:moveTo>
                      <a:cubicBezTo>
                        <a:pt x="1024854" y="69635"/>
                        <a:pt x="978992" y="85219"/>
                        <a:pt x="987749" y="88188"/>
                      </a:cubicBezTo>
                      <a:cubicBezTo>
                        <a:pt x="995615" y="90859"/>
                        <a:pt x="1024854" y="97835"/>
                        <a:pt x="1024854" y="83735"/>
                      </a:cubicBezTo>
                      <a:close/>
                      <a:moveTo>
                        <a:pt x="1138694" y="72307"/>
                      </a:moveTo>
                      <a:cubicBezTo>
                        <a:pt x="1141365" y="79282"/>
                        <a:pt x="1134241" y="80321"/>
                        <a:pt x="1116579" y="80321"/>
                      </a:cubicBezTo>
                      <a:cubicBezTo>
                        <a:pt x="1098917" y="80321"/>
                        <a:pt x="1089714" y="90266"/>
                        <a:pt x="1098917" y="97984"/>
                      </a:cubicBezTo>
                      <a:cubicBezTo>
                        <a:pt x="1109455" y="106889"/>
                        <a:pt x="1156208" y="103327"/>
                        <a:pt x="1164223" y="92640"/>
                      </a:cubicBezTo>
                      <a:cubicBezTo>
                        <a:pt x="1172237" y="82102"/>
                        <a:pt x="1192423" y="90859"/>
                        <a:pt x="1195985" y="80321"/>
                      </a:cubicBezTo>
                      <a:cubicBezTo>
                        <a:pt x="1199547" y="69783"/>
                        <a:pt x="1136022" y="65331"/>
                        <a:pt x="1138694" y="72307"/>
                      </a:cubicBezTo>
                      <a:close/>
                      <a:moveTo>
                        <a:pt x="1289639" y="55535"/>
                      </a:moveTo>
                      <a:cubicBezTo>
                        <a:pt x="1295873" y="47520"/>
                        <a:pt x="1278211" y="47520"/>
                        <a:pt x="1276430" y="39654"/>
                      </a:cubicBezTo>
                      <a:cubicBezTo>
                        <a:pt x="1274649" y="31639"/>
                        <a:pt x="1225224" y="30006"/>
                        <a:pt x="1227895" y="38763"/>
                      </a:cubicBezTo>
                      <a:cubicBezTo>
                        <a:pt x="1230567" y="47669"/>
                        <a:pt x="1193758" y="57168"/>
                        <a:pt x="1205039" y="66073"/>
                      </a:cubicBezTo>
                      <a:cubicBezTo>
                        <a:pt x="1226263" y="82845"/>
                        <a:pt x="1283554" y="63401"/>
                        <a:pt x="1289788" y="55535"/>
                      </a:cubicBezTo>
                      <a:close/>
                      <a:moveTo>
                        <a:pt x="1149380" y="41435"/>
                      </a:moveTo>
                      <a:cubicBezTo>
                        <a:pt x="1152052" y="22882"/>
                        <a:pt x="1121180" y="37873"/>
                        <a:pt x="1098175" y="28225"/>
                      </a:cubicBezTo>
                      <a:cubicBezTo>
                        <a:pt x="1075317" y="18578"/>
                        <a:pt x="1061663" y="19320"/>
                        <a:pt x="1076950" y="32678"/>
                      </a:cubicBezTo>
                      <a:cubicBezTo>
                        <a:pt x="1084074" y="38912"/>
                        <a:pt x="1037619" y="43661"/>
                        <a:pt x="1045188" y="51231"/>
                      </a:cubicBezTo>
                      <a:cubicBezTo>
                        <a:pt x="1061960" y="68002"/>
                        <a:pt x="1146708" y="59988"/>
                        <a:pt x="1149380" y="41583"/>
                      </a:cubicBezTo>
                      <a:close/>
                      <a:moveTo>
                        <a:pt x="1017878" y="531079"/>
                      </a:moveTo>
                      <a:cubicBezTo>
                        <a:pt x="1018769" y="539836"/>
                        <a:pt x="1013426" y="546070"/>
                        <a:pt x="996654" y="546070"/>
                      </a:cubicBezTo>
                      <a:cubicBezTo>
                        <a:pt x="979882" y="546070"/>
                        <a:pt x="1004669" y="556608"/>
                        <a:pt x="1006301" y="566404"/>
                      </a:cubicBezTo>
                      <a:cubicBezTo>
                        <a:pt x="1008082" y="576051"/>
                        <a:pt x="989530" y="569075"/>
                        <a:pt x="988639" y="584066"/>
                      </a:cubicBezTo>
                      <a:cubicBezTo>
                        <a:pt x="987749" y="599057"/>
                        <a:pt x="955986" y="584066"/>
                        <a:pt x="951534" y="603509"/>
                      </a:cubicBezTo>
                      <a:cubicBezTo>
                        <a:pt x="947081" y="622953"/>
                        <a:pt x="967415" y="620281"/>
                        <a:pt x="981515" y="621171"/>
                      </a:cubicBezTo>
                      <a:cubicBezTo>
                        <a:pt x="995615" y="622062"/>
                        <a:pt x="976172" y="635272"/>
                        <a:pt x="986858" y="643138"/>
                      </a:cubicBezTo>
                      <a:cubicBezTo>
                        <a:pt x="997396" y="651153"/>
                        <a:pt x="1005411" y="648481"/>
                        <a:pt x="998286" y="633491"/>
                      </a:cubicBezTo>
                      <a:cubicBezTo>
                        <a:pt x="991162" y="618500"/>
                        <a:pt x="1035392" y="638834"/>
                        <a:pt x="1022034" y="650262"/>
                      </a:cubicBezTo>
                      <a:cubicBezTo>
                        <a:pt x="1008825" y="661691"/>
                        <a:pt x="1043258" y="670596"/>
                        <a:pt x="1060030" y="671487"/>
                      </a:cubicBezTo>
                      <a:cubicBezTo>
                        <a:pt x="1076802" y="672377"/>
                        <a:pt x="1136319" y="685438"/>
                        <a:pt x="1137655" y="671487"/>
                      </a:cubicBezTo>
                      <a:cubicBezTo>
                        <a:pt x="1138545" y="662730"/>
                        <a:pt x="1115688" y="654715"/>
                        <a:pt x="1097136" y="635272"/>
                      </a:cubicBezTo>
                      <a:cubicBezTo>
                        <a:pt x="1078583" y="615828"/>
                        <a:pt x="1065373" y="584066"/>
                        <a:pt x="1086598" y="570856"/>
                      </a:cubicBezTo>
                      <a:cubicBezTo>
                        <a:pt x="1107822" y="557647"/>
                        <a:pt x="1089269" y="551413"/>
                        <a:pt x="1110345" y="536422"/>
                      </a:cubicBezTo>
                      <a:cubicBezTo>
                        <a:pt x="1131570" y="521432"/>
                        <a:pt x="1119251" y="507332"/>
                        <a:pt x="1136764" y="505551"/>
                      </a:cubicBezTo>
                      <a:cubicBezTo>
                        <a:pt x="1154427" y="503770"/>
                        <a:pt x="1134983" y="487888"/>
                        <a:pt x="1152646" y="485217"/>
                      </a:cubicBezTo>
                      <a:cubicBezTo>
                        <a:pt x="1170307" y="482545"/>
                        <a:pt x="1173870" y="463102"/>
                        <a:pt x="1171198" y="456126"/>
                      </a:cubicBezTo>
                      <a:cubicBezTo>
                        <a:pt x="1168527" y="449150"/>
                        <a:pt x="1189751" y="457017"/>
                        <a:pt x="1199399" y="446479"/>
                      </a:cubicBezTo>
                      <a:cubicBezTo>
                        <a:pt x="1209046" y="435941"/>
                        <a:pt x="1232051" y="442917"/>
                        <a:pt x="1239027" y="427926"/>
                      </a:cubicBezTo>
                      <a:cubicBezTo>
                        <a:pt x="1246151" y="412935"/>
                        <a:pt x="1347523" y="378501"/>
                        <a:pt x="1404963" y="365292"/>
                      </a:cubicBezTo>
                      <a:cubicBezTo>
                        <a:pt x="1462254" y="352082"/>
                        <a:pt x="1502031" y="328186"/>
                        <a:pt x="1481697" y="312305"/>
                      </a:cubicBezTo>
                      <a:cubicBezTo>
                        <a:pt x="1461363" y="296424"/>
                        <a:pt x="1404072" y="318539"/>
                        <a:pt x="1389972" y="329967"/>
                      </a:cubicBezTo>
                      <a:cubicBezTo>
                        <a:pt x="1375872" y="341396"/>
                        <a:pt x="1355538" y="333529"/>
                        <a:pt x="1341439" y="341396"/>
                      </a:cubicBezTo>
                      <a:cubicBezTo>
                        <a:pt x="1327338" y="349411"/>
                        <a:pt x="1297357" y="356386"/>
                        <a:pt x="1282366" y="346739"/>
                      </a:cubicBezTo>
                      <a:cubicBezTo>
                        <a:pt x="1267376" y="337092"/>
                        <a:pt x="1249713" y="358168"/>
                        <a:pt x="1238285" y="357277"/>
                      </a:cubicBezTo>
                      <a:cubicBezTo>
                        <a:pt x="1226857" y="356386"/>
                        <a:pt x="1213647" y="368706"/>
                        <a:pt x="1201180" y="367815"/>
                      </a:cubicBezTo>
                      <a:cubicBezTo>
                        <a:pt x="1188860" y="366924"/>
                        <a:pt x="1164074" y="377462"/>
                        <a:pt x="1162293" y="384587"/>
                      </a:cubicBezTo>
                      <a:cubicBezTo>
                        <a:pt x="1160512" y="391711"/>
                        <a:pt x="1139287" y="389930"/>
                        <a:pt x="1139287" y="398687"/>
                      </a:cubicBezTo>
                      <a:cubicBezTo>
                        <a:pt x="1139287" y="407444"/>
                        <a:pt x="1122516" y="415458"/>
                        <a:pt x="1113611" y="407444"/>
                      </a:cubicBezTo>
                      <a:cubicBezTo>
                        <a:pt x="1104854" y="399577"/>
                        <a:pt x="1094167" y="416349"/>
                        <a:pt x="1106635" y="427778"/>
                      </a:cubicBezTo>
                      <a:cubicBezTo>
                        <a:pt x="1118954" y="439206"/>
                        <a:pt x="1083778" y="440097"/>
                        <a:pt x="1089863" y="447221"/>
                      </a:cubicBezTo>
                      <a:cubicBezTo>
                        <a:pt x="1096096" y="454345"/>
                        <a:pt x="1076653" y="458649"/>
                        <a:pt x="1081106" y="466664"/>
                      </a:cubicBezTo>
                      <a:cubicBezTo>
                        <a:pt x="1085559" y="474679"/>
                        <a:pt x="1068787" y="477202"/>
                        <a:pt x="1055578" y="479874"/>
                      </a:cubicBezTo>
                      <a:cubicBezTo>
                        <a:pt x="1042368" y="482545"/>
                        <a:pt x="1035244" y="500208"/>
                        <a:pt x="1052016" y="501098"/>
                      </a:cubicBezTo>
                      <a:cubicBezTo>
                        <a:pt x="1068787" y="501989"/>
                        <a:pt x="1042368" y="504660"/>
                        <a:pt x="1044149" y="517870"/>
                      </a:cubicBezTo>
                      <a:cubicBezTo>
                        <a:pt x="1045930" y="531079"/>
                        <a:pt x="1016839" y="522322"/>
                        <a:pt x="1017730" y="531079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24" name="Freeform: Shape 823">
                <a:extLst>
                  <a:ext uri="{FF2B5EF4-FFF2-40B4-BE49-F238E27FC236}">
                    <a16:creationId xmlns:a16="http://schemas.microsoft.com/office/drawing/2014/main" id="{27A60D9B-A1F1-C823-93AC-2FC196DD15CD}"/>
                  </a:ext>
                </a:extLst>
              </p:cNvPr>
              <p:cNvSpPr/>
              <p:nvPr/>
            </p:nvSpPr>
            <p:spPr>
              <a:xfrm>
                <a:off x="6177587" y="5203341"/>
                <a:ext cx="599719" cy="619486"/>
              </a:xfrm>
              <a:custGeom>
                <a:avLst/>
                <a:gdLst>
                  <a:gd name="connsiteX0" fmla="*/ 500331 w 546935"/>
                  <a:gd name="connsiteY0" fmla="*/ 372459 h 564962"/>
                  <a:gd name="connsiteX1" fmla="*/ 487121 w 546935"/>
                  <a:gd name="connsiteY1" fmla="*/ 261885 h 564962"/>
                  <a:gd name="connsiteX2" fmla="*/ 489941 w 546935"/>
                  <a:gd name="connsiteY2" fmla="*/ 264705 h 564962"/>
                  <a:gd name="connsiteX3" fmla="*/ 488457 w 546935"/>
                  <a:gd name="connsiteY3" fmla="*/ 241996 h 564962"/>
                  <a:gd name="connsiteX4" fmla="*/ 486527 w 546935"/>
                  <a:gd name="connsiteY4" fmla="*/ 241403 h 564962"/>
                  <a:gd name="connsiteX5" fmla="*/ 480591 w 546935"/>
                  <a:gd name="connsiteY5" fmla="*/ 232794 h 564962"/>
                  <a:gd name="connsiteX6" fmla="*/ 487269 w 546935"/>
                  <a:gd name="connsiteY6" fmla="*/ 224186 h 564962"/>
                  <a:gd name="connsiteX7" fmla="*/ 493207 w 546935"/>
                  <a:gd name="connsiteY7" fmla="*/ 205039 h 564962"/>
                  <a:gd name="connsiteX8" fmla="*/ 496917 w 546935"/>
                  <a:gd name="connsiteY8" fmla="*/ 202219 h 564962"/>
                  <a:gd name="connsiteX9" fmla="*/ 501815 w 546935"/>
                  <a:gd name="connsiteY9" fmla="*/ 180549 h 564962"/>
                  <a:gd name="connsiteX10" fmla="*/ 507158 w 546935"/>
                  <a:gd name="connsiteY10" fmla="*/ 154724 h 564962"/>
                  <a:gd name="connsiteX11" fmla="*/ 514431 w 546935"/>
                  <a:gd name="connsiteY11" fmla="*/ 133500 h 564962"/>
                  <a:gd name="connsiteX12" fmla="*/ 525711 w 546935"/>
                  <a:gd name="connsiteY12" fmla="*/ 117025 h 564962"/>
                  <a:gd name="connsiteX13" fmla="*/ 538327 w 546935"/>
                  <a:gd name="connsiteY13" fmla="*/ 108416 h 564962"/>
                  <a:gd name="connsiteX14" fmla="*/ 546935 w 546935"/>
                  <a:gd name="connsiteY14" fmla="*/ 93129 h 564962"/>
                  <a:gd name="connsiteX15" fmla="*/ 536991 w 546935"/>
                  <a:gd name="connsiteY15" fmla="*/ 78584 h 564962"/>
                  <a:gd name="connsiteX16" fmla="*/ 539662 w 546935"/>
                  <a:gd name="connsiteY16" fmla="*/ 52758 h 564962"/>
                  <a:gd name="connsiteX17" fmla="*/ 540108 w 546935"/>
                  <a:gd name="connsiteY17" fmla="*/ 52758 h 564962"/>
                  <a:gd name="connsiteX18" fmla="*/ 505674 w 546935"/>
                  <a:gd name="connsiteY18" fmla="*/ 23667 h 564962"/>
                  <a:gd name="connsiteX19" fmla="*/ 490980 w 546935"/>
                  <a:gd name="connsiteY19" fmla="*/ 27378 h 564962"/>
                  <a:gd name="connsiteX20" fmla="*/ 474357 w 546935"/>
                  <a:gd name="connsiteY20" fmla="*/ 25597 h 564962"/>
                  <a:gd name="connsiteX21" fmla="*/ 455953 w 546935"/>
                  <a:gd name="connsiteY21" fmla="*/ 25597 h 564962"/>
                  <a:gd name="connsiteX22" fmla="*/ 443040 w 546935"/>
                  <a:gd name="connsiteY22" fmla="*/ 10755 h 564962"/>
                  <a:gd name="connsiteX23" fmla="*/ 435322 w 546935"/>
                  <a:gd name="connsiteY23" fmla="*/ 2888 h 564962"/>
                  <a:gd name="connsiteX24" fmla="*/ 435767 w 546935"/>
                  <a:gd name="connsiteY24" fmla="*/ 4076 h 564962"/>
                  <a:gd name="connsiteX25" fmla="*/ 413652 w 546935"/>
                  <a:gd name="connsiteY25" fmla="*/ 7786 h 564962"/>
                  <a:gd name="connsiteX26" fmla="*/ 380554 w 546935"/>
                  <a:gd name="connsiteY26" fmla="*/ 4076 h 564962"/>
                  <a:gd name="connsiteX27" fmla="*/ 356658 w 546935"/>
                  <a:gd name="connsiteY27" fmla="*/ 7786 h 564962"/>
                  <a:gd name="connsiteX28" fmla="*/ 325341 w 546935"/>
                  <a:gd name="connsiteY28" fmla="*/ 16988 h 564962"/>
                  <a:gd name="connsiteX29" fmla="*/ 301445 w 546935"/>
                  <a:gd name="connsiteY29" fmla="*/ 16988 h 564962"/>
                  <a:gd name="connsiteX30" fmla="*/ 292243 w 546935"/>
                  <a:gd name="connsiteY30" fmla="*/ 37174 h 564962"/>
                  <a:gd name="connsiteX31" fmla="*/ 235249 w 546935"/>
                  <a:gd name="connsiteY31" fmla="*/ 26191 h 564962"/>
                  <a:gd name="connsiteX32" fmla="*/ 211353 w 546935"/>
                  <a:gd name="connsiteY32" fmla="*/ 9567 h 564962"/>
                  <a:gd name="connsiteX33" fmla="*/ 180036 w 546935"/>
                  <a:gd name="connsiteY33" fmla="*/ 33463 h 564962"/>
                  <a:gd name="connsiteX34" fmla="*/ 180036 w 546935"/>
                  <a:gd name="connsiteY34" fmla="*/ 53500 h 564962"/>
                  <a:gd name="connsiteX35" fmla="*/ 175583 w 546935"/>
                  <a:gd name="connsiteY35" fmla="*/ 84372 h 564962"/>
                  <a:gd name="connsiteX36" fmla="*/ 164451 w 546935"/>
                  <a:gd name="connsiteY36" fmla="*/ 115689 h 564962"/>
                  <a:gd name="connsiteX37" fmla="*/ 142337 w 546935"/>
                  <a:gd name="connsiteY37" fmla="*/ 178472 h 564962"/>
                  <a:gd name="connsiteX38" fmla="*/ 116511 w 546935"/>
                  <a:gd name="connsiteY38" fmla="*/ 211718 h 564962"/>
                  <a:gd name="connsiteX39" fmla="*/ 114730 w 546935"/>
                  <a:gd name="connsiteY39" fmla="*/ 261588 h 564962"/>
                  <a:gd name="connsiteX40" fmla="*/ 103599 w 546935"/>
                  <a:gd name="connsiteY40" fmla="*/ 283703 h 564962"/>
                  <a:gd name="connsiteX41" fmla="*/ 85194 w 546935"/>
                  <a:gd name="connsiteY41" fmla="*/ 300326 h 564962"/>
                  <a:gd name="connsiteX42" fmla="*/ 72281 w 546935"/>
                  <a:gd name="connsiteY42" fmla="*/ 302107 h 564962"/>
                  <a:gd name="connsiteX43" fmla="*/ 48237 w 546935"/>
                  <a:gd name="connsiteY43" fmla="*/ 300326 h 564962"/>
                  <a:gd name="connsiteX44" fmla="*/ 27903 w 546935"/>
                  <a:gd name="connsiteY44" fmla="*/ 298545 h 564962"/>
                  <a:gd name="connsiteX45" fmla="*/ 0 w 546935"/>
                  <a:gd name="connsiteY45" fmla="*/ 313387 h 564962"/>
                  <a:gd name="connsiteX46" fmla="*/ 10538 w 546935"/>
                  <a:gd name="connsiteY46" fmla="*/ 346337 h 564962"/>
                  <a:gd name="connsiteX47" fmla="*/ 11280 w 546935"/>
                  <a:gd name="connsiteY47" fmla="*/ 349306 h 564962"/>
                  <a:gd name="connsiteX48" fmla="*/ 28200 w 546935"/>
                  <a:gd name="connsiteY48" fmla="*/ 340103 h 564962"/>
                  <a:gd name="connsiteX49" fmla="*/ 124823 w 546935"/>
                  <a:gd name="connsiteY49" fmla="*/ 340103 h 564962"/>
                  <a:gd name="connsiteX50" fmla="*/ 130166 w 546935"/>
                  <a:gd name="connsiteY50" fmla="*/ 365335 h 564962"/>
                  <a:gd name="connsiteX51" fmla="*/ 142040 w 546935"/>
                  <a:gd name="connsiteY51" fmla="*/ 387895 h 564962"/>
                  <a:gd name="connsiteX52" fmla="*/ 167123 w 546935"/>
                  <a:gd name="connsiteY52" fmla="*/ 406448 h 564962"/>
                  <a:gd name="connsiteX53" fmla="*/ 201557 w 546935"/>
                  <a:gd name="connsiteY53" fmla="*/ 401105 h 564962"/>
                  <a:gd name="connsiteX54" fmla="*/ 213431 w 546935"/>
                  <a:gd name="connsiteY54" fmla="*/ 374686 h 564962"/>
                  <a:gd name="connsiteX55" fmla="*/ 237327 w 546935"/>
                  <a:gd name="connsiteY55" fmla="*/ 374686 h 564962"/>
                  <a:gd name="connsiteX56" fmla="*/ 251872 w 546935"/>
                  <a:gd name="connsiteY56" fmla="*/ 381364 h 564962"/>
                  <a:gd name="connsiteX57" fmla="*/ 271761 w 546935"/>
                  <a:gd name="connsiteY57" fmla="*/ 385372 h 564962"/>
                  <a:gd name="connsiteX58" fmla="*/ 277104 w 546935"/>
                  <a:gd name="connsiteY58" fmla="*/ 409120 h 564962"/>
                  <a:gd name="connsiteX59" fmla="*/ 273096 w 546935"/>
                  <a:gd name="connsiteY59" fmla="*/ 451420 h 564962"/>
                  <a:gd name="connsiteX60" fmla="*/ 287642 w 546935"/>
                  <a:gd name="connsiteY60" fmla="*/ 475316 h 564962"/>
                  <a:gd name="connsiteX61" fmla="*/ 287642 w 546935"/>
                  <a:gd name="connsiteY61" fmla="*/ 499212 h 564962"/>
                  <a:gd name="connsiteX62" fmla="*/ 303523 w 546935"/>
                  <a:gd name="connsiteY62" fmla="*/ 491197 h 564962"/>
                  <a:gd name="connsiteX63" fmla="*/ 329942 w 546935"/>
                  <a:gd name="connsiteY63" fmla="*/ 488525 h 564962"/>
                  <a:gd name="connsiteX64" fmla="*/ 337957 w 546935"/>
                  <a:gd name="connsiteY64" fmla="*/ 488822 h 564962"/>
                  <a:gd name="connsiteX65" fmla="*/ 345823 w 546935"/>
                  <a:gd name="connsiteY65" fmla="*/ 496392 h 564962"/>
                  <a:gd name="connsiteX66" fmla="*/ 353690 w 546935"/>
                  <a:gd name="connsiteY66" fmla="*/ 503071 h 564962"/>
                  <a:gd name="connsiteX67" fmla="*/ 372242 w 546935"/>
                  <a:gd name="connsiteY67" fmla="*/ 501735 h 564962"/>
                  <a:gd name="connsiteX68" fmla="*/ 381445 w 546935"/>
                  <a:gd name="connsiteY68" fmla="*/ 516280 h 564962"/>
                  <a:gd name="connsiteX69" fmla="*/ 406528 w 546935"/>
                  <a:gd name="connsiteY69" fmla="*/ 524295 h 564962"/>
                  <a:gd name="connsiteX70" fmla="*/ 419738 w 546935"/>
                  <a:gd name="connsiteY70" fmla="*/ 520288 h 564962"/>
                  <a:gd name="connsiteX71" fmla="*/ 430275 w 546935"/>
                  <a:gd name="connsiteY71" fmla="*/ 514944 h 564962"/>
                  <a:gd name="connsiteX72" fmla="*/ 446157 w 546935"/>
                  <a:gd name="connsiteY72" fmla="*/ 532161 h 564962"/>
                  <a:gd name="connsiteX73" fmla="*/ 468717 w 546935"/>
                  <a:gd name="connsiteY73" fmla="*/ 537505 h 564962"/>
                  <a:gd name="connsiteX74" fmla="*/ 480591 w 546935"/>
                  <a:gd name="connsiteY74" fmla="*/ 562588 h 564962"/>
                  <a:gd name="connsiteX75" fmla="*/ 501815 w 546935"/>
                  <a:gd name="connsiteY75" fmla="*/ 562588 h 564962"/>
                  <a:gd name="connsiteX76" fmla="*/ 507158 w 546935"/>
                  <a:gd name="connsiteY76" fmla="*/ 549378 h 564962"/>
                  <a:gd name="connsiteX77" fmla="*/ 503151 w 546935"/>
                  <a:gd name="connsiteY77" fmla="*/ 528154 h 564962"/>
                  <a:gd name="connsiteX78" fmla="*/ 483262 w 546935"/>
                  <a:gd name="connsiteY78" fmla="*/ 534833 h 564962"/>
                  <a:gd name="connsiteX79" fmla="*/ 463374 w 546935"/>
                  <a:gd name="connsiteY79" fmla="*/ 510937 h 564962"/>
                  <a:gd name="connsiteX80" fmla="*/ 470053 w 546935"/>
                  <a:gd name="connsiteY80" fmla="*/ 483182 h 564962"/>
                  <a:gd name="connsiteX81" fmla="*/ 471389 w 546935"/>
                  <a:gd name="connsiteY81" fmla="*/ 450084 h 564962"/>
                  <a:gd name="connsiteX82" fmla="*/ 475396 w 546935"/>
                  <a:gd name="connsiteY82" fmla="*/ 434203 h 564962"/>
                  <a:gd name="connsiteX83" fmla="*/ 483411 w 546935"/>
                  <a:gd name="connsiteY83" fmla="*/ 414314 h 564962"/>
                  <a:gd name="connsiteX84" fmla="*/ 519329 w 546935"/>
                  <a:gd name="connsiteY84" fmla="*/ 408971 h 564962"/>
                  <a:gd name="connsiteX85" fmla="*/ 520516 w 546935"/>
                  <a:gd name="connsiteY85" fmla="*/ 407635 h 564962"/>
                  <a:gd name="connsiteX86" fmla="*/ 522446 w 546935"/>
                  <a:gd name="connsiteY86" fmla="*/ 403034 h 564962"/>
                  <a:gd name="connsiteX87" fmla="*/ 500628 w 546935"/>
                  <a:gd name="connsiteY87" fmla="*/ 372608 h 564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546935" h="564962">
                    <a:moveTo>
                      <a:pt x="500331" y="372459"/>
                    </a:moveTo>
                    <a:cubicBezTo>
                      <a:pt x="485786" y="364444"/>
                      <a:pt x="479848" y="264556"/>
                      <a:pt x="487121" y="261885"/>
                    </a:cubicBezTo>
                    <a:cubicBezTo>
                      <a:pt x="488012" y="261588"/>
                      <a:pt x="489051" y="262627"/>
                      <a:pt x="489941" y="264705"/>
                    </a:cubicBezTo>
                    <a:lnTo>
                      <a:pt x="488457" y="241996"/>
                    </a:lnTo>
                    <a:cubicBezTo>
                      <a:pt x="488457" y="241996"/>
                      <a:pt x="487567" y="241848"/>
                      <a:pt x="486527" y="241403"/>
                    </a:cubicBezTo>
                    <a:cubicBezTo>
                      <a:pt x="484153" y="240512"/>
                      <a:pt x="480591" y="238137"/>
                      <a:pt x="480591" y="232794"/>
                    </a:cubicBezTo>
                    <a:cubicBezTo>
                      <a:pt x="480591" y="224779"/>
                      <a:pt x="487269" y="224186"/>
                      <a:pt x="487269" y="224186"/>
                    </a:cubicBezTo>
                    <a:cubicBezTo>
                      <a:pt x="487269" y="224186"/>
                      <a:pt x="485934" y="207711"/>
                      <a:pt x="493207" y="205039"/>
                    </a:cubicBezTo>
                    <a:cubicBezTo>
                      <a:pt x="494690" y="204594"/>
                      <a:pt x="495878" y="203407"/>
                      <a:pt x="496917" y="202219"/>
                    </a:cubicBezTo>
                    <a:cubicBezTo>
                      <a:pt x="500924" y="197173"/>
                      <a:pt x="501815" y="187377"/>
                      <a:pt x="501815" y="180549"/>
                    </a:cubicBezTo>
                    <a:cubicBezTo>
                      <a:pt x="501815" y="171941"/>
                      <a:pt x="503744" y="161997"/>
                      <a:pt x="507158" y="154724"/>
                    </a:cubicBezTo>
                    <a:cubicBezTo>
                      <a:pt x="510424" y="147451"/>
                      <a:pt x="509087" y="137507"/>
                      <a:pt x="514431" y="133500"/>
                    </a:cubicBezTo>
                    <a:cubicBezTo>
                      <a:pt x="519774" y="129492"/>
                      <a:pt x="519032" y="118954"/>
                      <a:pt x="525711" y="117025"/>
                    </a:cubicBezTo>
                    <a:cubicBezTo>
                      <a:pt x="532390" y="115095"/>
                      <a:pt x="537585" y="112424"/>
                      <a:pt x="538327" y="108416"/>
                    </a:cubicBezTo>
                    <a:cubicBezTo>
                      <a:pt x="538920" y="104409"/>
                      <a:pt x="546935" y="99214"/>
                      <a:pt x="546935" y="93129"/>
                    </a:cubicBezTo>
                    <a:cubicBezTo>
                      <a:pt x="546935" y="87043"/>
                      <a:pt x="536991" y="85856"/>
                      <a:pt x="536991" y="78584"/>
                    </a:cubicBezTo>
                    <a:cubicBezTo>
                      <a:pt x="536991" y="71311"/>
                      <a:pt x="539662" y="52758"/>
                      <a:pt x="539662" y="52758"/>
                    </a:cubicBezTo>
                    <a:cubicBezTo>
                      <a:pt x="539662" y="52758"/>
                      <a:pt x="539959" y="52758"/>
                      <a:pt x="540108" y="52758"/>
                    </a:cubicBezTo>
                    <a:cubicBezTo>
                      <a:pt x="525859" y="39697"/>
                      <a:pt x="509385" y="26191"/>
                      <a:pt x="505674" y="23667"/>
                    </a:cubicBezTo>
                    <a:cubicBezTo>
                      <a:pt x="500182" y="19957"/>
                      <a:pt x="490980" y="27378"/>
                      <a:pt x="490980" y="27378"/>
                    </a:cubicBezTo>
                    <a:cubicBezTo>
                      <a:pt x="490980" y="27378"/>
                      <a:pt x="481778" y="18176"/>
                      <a:pt x="474357" y="25597"/>
                    </a:cubicBezTo>
                    <a:cubicBezTo>
                      <a:pt x="466936" y="33018"/>
                      <a:pt x="455953" y="25597"/>
                      <a:pt x="455953" y="25597"/>
                    </a:cubicBezTo>
                    <a:cubicBezTo>
                      <a:pt x="455953" y="25597"/>
                      <a:pt x="446750" y="20105"/>
                      <a:pt x="443040" y="10755"/>
                    </a:cubicBezTo>
                    <a:cubicBezTo>
                      <a:pt x="441556" y="7044"/>
                      <a:pt x="438736" y="4818"/>
                      <a:pt x="435322" y="2888"/>
                    </a:cubicBezTo>
                    <a:lnTo>
                      <a:pt x="435767" y="4076"/>
                    </a:lnTo>
                    <a:lnTo>
                      <a:pt x="413652" y="7786"/>
                    </a:lnTo>
                    <a:cubicBezTo>
                      <a:pt x="413652" y="7786"/>
                      <a:pt x="386046" y="-6907"/>
                      <a:pt x="380554" y="4076"/>
                    </a:cubicBezTo>
                    <a:cubicBezTo>
                      <a:pt x="375062" y="15059"/>
                      <a:pt x="369571" y="7786"/>
                      <a:pt x="356658" y="7786"/>
                    </a:cubicBezTo>
                    <a:cubicBezTo>
                      <a:pt x="343746" y="7786"/>
                      <a:pt x="332762" y="13278"/>
                      <a:pt x="325341" y="16988"/>
                    </a:cubicBezTo>
                    <a:cubicBezTo>
                      <a:pt x="317920" y="20699"/>
                      <a:pt x="306937" y="13278"/>
                      <a:pt x="301445" y="16988"/>
                    </a:cubicBezTo>
                    <a:cubicBezTo>
                      <a:pt x="295954" y="20699"/>
                      <a:pt x="292243" y="37174"/>
                      <a:pt x="292243" y="37174"/>
                    </a:cubicBezTo>
                    <a:lnTo>
                      <a:pt x="235249" y="26191"/>
                    </a:lnTo>
                    <a:cubicBezTo>
                      <a:pt x="235249" y="26191"/>
                      <a:pt x="224265" y="9567"/>
                      <a:pt x="211353" y="9567"/>
                    </a:cubicBezTo>
                    <a:cubicBezTo>
                      <a:pt x="198440" y="9567"/>
                      <a:pt x="180036" y="33463"/>
                      <a:pt x="180036" y="33463"/>
                    </a:cubicBezTo>
                    <a:lnTo>
                      <a:pt x="180036" y="53500"/>
                    </a:lnTo>
                    <a:cubicBezTo>
                      <a:pt x="182262" y="65522"/>
                      <a:pt x="179442" y="78138"/>
                      <a:pt x="175583" y="84372"/>
                    </a:cubicBezTo>
                    <a:cubicBezTo>
                      <a:pt x="170092" y="93574"/>
                      <a:pt x="164451" y="97285"/>
                      <a:pt x="164451" y="115689"/>
                    </a:cubicBezTo>
                    <a:cubicBezTo>
                      <a:pt x="164451" y="134093"/>
                      <a:pt x="142337" y="163629"/>
                      <a:pt x="142337" y="178472"/>
                    </a:cubicBezTo>
                    <a:cubicBezTo>
                      <a:pt x="142337" y="193314"/>
                      <a:pt x="116511" y="202516"/>
                      <a:pt x="116511" y="211718"/>
                    </a:cubicBezTo>
                    <a:cubicBezTo>
                      <a:pt x="116511" y="220920"/>
                      <a:pt x="114730" y="241254"/>
                      <a:pt x="114730" y="261588"/>
                    </a:cubicBezTo>
                    <a:cubicBezTo>
                      <a:pt x="114730" y="281922"/>
                      <a:pt x="103599" y="265299"/>
                      <a:pt x="103599" y="283703"/>
                    </a:cubicBezTo>
                    <a:cubicBezTo>
                      <a:pt x="103599" y="302107"/>
                      <a:pt x="94396" y="291124"/>
                      <a:pt x="85194" y="300326"/>
                    </a:cubicBezTo>
                    <a:cubicBezTo>
                      <a:pt x="75992" y="309528"/>
                      <a:pt x="72281" y="311458"/>
                      <a:pt x="72281" y="302107"/>
                    </a:cubicBezTo>
                    <a:cubicBezTo>
                      <a:pt x="72281" y="292757"/>
                      <a:pt x="59369" y="290976"/>
                      <a:pt x="48237" y="300326"/>
                    </a:cubicBezTo>
                    <a:cubicBezTo>
                      <a:pt x="37106" y="309528"/>
                      <a:pt x="33544" y="300326"/>
                      <a:pt x="27903" y="298545"/>
                    </a:cubicBezTo>
                    <a:cubicBezTo>
                      <a:pt x="24787" y="297506"/>
                      <a:pt x="12171" y="304927"/>
                      <a:pt x="0" y="313387"/>
                    </a:cubicBezTo>
                    <a:cubicBezTo>
                      <a:pt x="5492" y="324816"/>
                      <a:pt x="8312" y="336244"/>
                      <a:pt x="10538" y="346337"/>
                    </a:cubicBezTo>
                    <a:cubicBezTo>
                      <a:pt x="10686" y="347228"/>
                      <a:pt x="10983" y="348266"/>
                      <a:pt x="11280" y="349306"/>
                    </a:cubicBezTo>
                    <a:cubicBezTo>
                      <a:pt x="17811" y="344704"/>
                      <a:pt x="24341" y="340697"/>
                      <a:pt x="28200" y="340103"/>
                    </a:cubicBezTo>
                    <a:cubicBezTo>
                      <a:pt x="37402" y="338767"/>
                      <a:pt x="124823" y="340103"/>
                      <a:pt x="124823" y="340103"/>
                    </a:cubicBezTo>
                    <a:cubicBezTo>
                      <a:pt x="124823" y="340103"/>
                      <a:pt x="132838" y="353313"/>
                      <a:pt x="130166" y="365335"/>
                    </a:cubicBezTo>
                    <a:cubicBezTo>
                      <a:pt x="127494" y="377209"/>
                      <a:pt x="135509" y="372014"/>
                      <a:pt x="142040" y="387895"/>
                    </a:cubicBezTo>
                    <a:cubicBezTo>
                      <a:pt x="148719" y="403776"/>
                      <a:pt x="153914" y="410455"/>
                      <a:pt x="167123" y="406448"/>
                    </a:cubicBezTo>
                    <a:cubicBezTo>
                      <a:pt x="180333" y="402440"/>
                      <a:pt x="196214" y="399769"/>
                      <a:pt x="201557" y="401105"/>
                    </a:cubicBezTo>
                    <a:cubicBezTo>
                      <a:pt x="206900" y="402440"/>
                      <a:pt x="205565" y="378545"/>
                      <a:pt x="213431" y="374686"/>
                    </a:cubicBezTo>
                    <a:cubicBezTo>
                      <a:pt x="221446" y="370678"/>
                      <a:pt x="237327" y="374686"/>
                      <a:pt x="237327" y="374686"/>
                    </a:cubicBezTo>
                    <a:cubicBezTo>
                      <a:pt x="237327" y="374686"/>
                      <a:pt x="238662" y="381364"/>
                      <a:pt x="251872" y="381364"/>
                    </a:cubicBezTo>
                    <a:cubicBezTo>
                      <a:pt x="265082" y="381364"/>
                      <a:pt x="271761" y="376021"/>
                      <a:pt x="271761" y="385372"/>
                    </a:cubicBezTo>
                    <a:cubicBezTo>
                      <a:pt x="271761" y="394723"/>
                      <a:pt x="273096" y="405260"/>
                      <a:pt x="277104" y="409120"/>
                    </a:cubicBezTo>
                    <a:cubicBezTo>
                      <a:pt x="281111" y="413127"/>
                      <a:pt x="266566" y="446225"/>
                      <a:pt x="273096" y="451420"/>
                    </a:cubicBezTo>
                    <a:cubicBezTo>
                      <a:pt x="279776" y="456763"/>
                      <a:pt x="288978" y="468637"/>
                      <a:pt x="287642" y="475316"/>
                    </a:cubicBezTo>
                    <a:cubicBezTo>
                      <a:pt x="286306" y="481995"/>
                      <a:pt x="282299" y="497876"/>
                      <a:pt x="287642" y="499212"/>
                    </a:cubicBezTo>
                    <a:cubicBezTo>
                      <a:pt x="292985" y="500547"/>
                      <a:pt x="294321" y="491197"/>
                      <a:pt x="303523" y="491197"/>
                    </a:cubicBezTo>
                    <a:cubicBezTo>
                      <a:pt x="312725" y="491197"/>
                      <a:pt x="320740" y="492533"/>
                      <a:pt x="329942" y="488525"/>
                    </a:cubicBezTo>
                    <a:cubicBezTo>
                      <a:pt x="333059" y="487190"/>
                      <a:pt x="335731" y="487783"/>
                      <a:pt x="337957" y="488822"/>
                    </a:cubicBezTo>
                    <a:cubicBezTo>
                      <a:pt x="342706" y="491197"/>
                      <a:pt x="345823" y="496392"/>
                      <a:pt x="345823" y="496392"/>
                    </a:cubicBezTo>
                    <a:cubicBezTo>
                      <a:pt x="345823" y="496392"/>
                      <a:pt x="348495" y="505594"/>
                      <a:pt x="353690" y="503071"/>
                    </a:cubicBezTo>
                    <a:cubicBezTo>
                      <a:pt x="359033" y="500399"/>
                      <a:pt x="373578" y="496392"/>
                      <a:pt x="372242" y="501735"/>
                    </a:cubicBezTo>
                    <a:cubicBezTo>
                      <a:pt x="370907" y="507078"/>
                      <a:pt x="376250" y="518952"/>
                      <a:pt x="381445" y="516280"/>
                    </a:cubicBezTo>
                    <a:cubicBezTo>
                      <a:pt x="386788" y="513609"/>
                      <a:pt x="399998" y="524295"/>
                      <a:pt x="406528" y="524295"/>
                    </a:cubicBezTo>
                    <a:cubicBezTo>
                      <a:pt x="413058" y="524295"/>
                      <a:pt x="419738" y="524295"/>
                      <a:pt x="419738" y="520288"/>
                    </a:cubicBezTo>
                    <a:cubicBezTo>
                      <a:pt x="419738" y="516280"/>
                      <a:pt x="427604" y="509750"/>
                      <a:pt x="430275" y="514944"/>
                    </a:cubicBezTo>
                    <a:cubicBezTo>
                      <a:pt x="432947" y="520288"/>
                      <a:pt x="439477" y="532161"/>
                      <a:pt x="446157" y="532161"/>
                    </a:cubicBezTo>
                    <a:cubicBezTo>
                      <a:pt x="452836" y="532161"/>
                      <a:pt x="468717" y="532161"/>
                      <a:pt x="468717" y="537505"/>
                    </a:cubicBezTo>
                    <a:cubicBezTo>
                      <a:pt x="468717" y="542848"/>
                      <a:pt x="474060" y="557393"/>
                      <a:pt x="480591" y="562588"/>
                    </a:cubicBezTo>
                    <a:cubicBezTo>
                      <a:pt x="487269" y="567931"/>
                      <a:pt x="501815" y="562588"/>
                      <a:pt x="501815" y="562588"/>
                    </a:cubicBezTo>
                    <a:cubicBezTo>
                      <a:pt x="501815" y="562588"/>
                      <a:pt x="507158" y="558581"/>
                      <a:pt x="507158" y="549378"/>
                    </a:cubicBezTo>
                    <a:cubicBezTo>
                      <a:pt x="507158" y="540176"/>
                      <a:pt x="507158" y="528154"/>
                      <a:pt x="503151" y="528154"/>
                    </a:cubicBezTo>
                    <a:cubicBezTo>
                      <a:pt x="499143" y="528154"/>
                      <a:pt x="492613" y="537356"/>
                      <a:pt x="483262" y="534833"/>
                    </a:cubicBezTo>
                    <a:cubicBezTo>
                      <a:pt x="474060" y="532161"/>
                      <a:pt x="467381" y="513609"/>
                      <a:pt x="463374" y="510937"/>
                    </a:cubicBezTo>
                    <a:cubicBezTo>
                      <a:pt x="459366" y="508265"/>
                      <a:pt x="470053" y="491048"/>
                      <a:pt x="470053" y="483182"/>
                    </a:cubicBezTo>
                    <a:cubicBezTo>
                      <a:pt x="470053" y="475316"/>
                      <a:pt x="476732" y="452756"/>
                      <a:pt x="471389" y="450084"/>
                    </a:cubicBezTo>
                    <a:cubicBezTo>
                      <a:pt x="466045" y="447412"/>
                      <a:pt x="468717" y="439546"/>
                      <a:pt x="475396" y="434203"/>
                    </a:cubicBezTo>
                    <a:cubicBezTo>
                      <a:pt x="482075" y="428860"/>
                      <a:pt x="472724" y="414314"/>
                      <a:pt x="483411" y="414314"/>
                    </a:cubicBezTo>
                    <a:cubicBezTo>
                      <a:pt x="493355" y="414314"/>
                      <a:pt x="513540" y="415353"/>
                      <a:pt x="519329" y="408971"/>
                    </a:cubicBezTo>
                    <a:cubicBezTo>
                      <a:pt x="519774" y="408526"/>
                      <a:pt x="520219" y="408229"/>
                      <a:pt x="520516" y="407635"/>
                    </a:cubicBezTo>
                    <a:cubicBezTo>
                      <a:pt x="521258" y="406151"/>
                      <a:pt x="521852" y="404667"/>
                      <a:pt x="522446" y="403034"/>
                    </a:cubicBezTo>
                    <a:cubicBezTo>
                      <a:pt x="515618" y="391903"/>
                      <a:pt x="508939" y="377060"/>
                      <a:pt x="500628" y="3726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5" name="Freeform: Shape 824">
                <a:extLst>
                  <a:ext uri="{FF2B5EF4-FFF2-40B4-BE49-F238E27FC236}">
                    <a16:creationId xmlns:a16="http://schemas.microsoft.com/office/drawing/2014/main" id="{0805B32B-2B93-6C9B-E71F-222E98C67136}"/>
                  </a:ext>
                </a:extLst>
              </p:cNvPr>
              <p:cNvSpPr/>
              <p:nvPr/>
            </p:nvSpPr>
            <p:spPr>
              <a:xfrm>
                <a:off x="6711232" y="5458440"/>
                <a:ext cx="52567" cy="69167"/>
              </a:xfrm>
              <a:custGeom>
                <a:avLst/>
                <a:gdLst>
                  <a:gd name="connsiteX0" fmla="*/ 3265 w 47940"/>
                  <a:gd name="connsiteY0" fmla="*/ 32059 h 63079"/>
                  <a:gd name="connsiteX1" fmla="*/ 10686 w 47940"/>
                  <a:gd name="connsiteY1" fmla="*/ 63079 h 63079"/>
                  <a:gd name="connsiteX2" fmla="*/ 23450 w 47940"/>
                  <a:gd name="connsiteY2" fmla="*/ 55510 h 63079"/>
                  <a:gd name="connsiteX3" fmla="*/ 47940 w 47940"/>
                  <a:gd name="connsiteY3" fmla="*/ 20334 h 63079"/>
                  <a:gd name="connsiteX4" fmla="*/ 40371 w 47940"/>
                  <a:gd name="connsiteY4" fmla="*/ 15733 h 63079"/>
                  <a:gd name="connsiteX5" fmla="*/ 39183 w 47940"/>
                  <a:gd name="connsiteY5" fmla="*/ 0 h 63079"/>
                  <a:gd name="connsiteX6" fmla="*/ 25083 w 47940"/>
                  <a:gd name="connsiteY6" fmla="*/ 445 h 63079"/>
                  <a:gd name="connsiteX7" fmla="*/ 9796 w 47940"/>
                  <a:gd name="connsiteY7" fmla="*/ 9647 h 63079"/>
                  <a:gd name="connsiteX8" fmla="*/ 0 w 47940"/>
                  <a:gd name="connsiteY8" fmla="*/ 8757 h 63079"/>
                  <a:gd name="connsiteX9" fmla="*/ 1930 w 47940"/>
                  <a:gd name="connsiteY9" fmla="*/ 9350 h 63079"/>
                  <a:gd name="connsiteX10" fmla="*/ 3413 w 47940"/>
                  <a:gd name="connsiteY10" fmla="*/ 32059 h 6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940" h="63079">
                    <a:moveTo>
                      <a:pt x="3265" y="32059"/>
                    </a:moveTo>
                    <a:cubicBezTo>
                      <a:pt x="5640" y="37402"/>
                      <a:pt x="8014" y="49425"/>
                      <a:pt x="10686" y="63079"/>
                    </a:cubicBezTo>
                    <a:cubicBezTo>
                      <a:pt x="16623" y="59220"/>
                      <a:pt x="21373" y="56400"/>
                      <a:pt x="23450" y="55510"/>
                    </a:cubicBezTo>
                    <a:cubicBezTo>
                      <a:pt x="31020" y="52393"/>
                      <a:pt x="47940" y="20334"/>
                      <a:pt x="47940" y="20334"/>
                    </a:cubicBezTo>
                    <a:lnTo>
                      <a:pt x="40371" y="15733"/>
                    </a:lnTo>
                    <a:cubicBezTo>
                      <a:pt x="40371" y="15733"/>
                      <a:pt x="41261" y="9054"/>
                      <a:pt x="39183" y="0"/>
                    </a:cubicBezTo>
                    <a:cubicBezTo>
                      <a:pt x="32356" y="742"/>
                      <a:pt x="25083" y="445"/>
                      <a:pt x="25083" y="445"/>
                    </a:cubicBezTo>
                    <a:cubicBezTo>
                      <a:pt x="25083" y="445"/>
                      <a:pt x="26567" y="12616"/>
                      <a:pt x="9796" y="9647"/>
                    </a:cubicBezTo>
                    <a:cubicBezTo>
                      <a:pt x="7124" y="9202"/>
                      <a:pt x="3711" y="8905"/>
                      <a:pt x="0" y="8757"/>
                    </a:cubicBezTo>
                    <a:cubicBezTo>
                      <a:pt x="1187" y="9202"/>
                      <a:pt x="1930" y="9350"/>
                      <a:pt x="1930" y="9350"/>
                    </a:cubicBezTo>
                    <a:lnTo>
                      <a:pt x="3413" y="32059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6" name="Freeform: Shape 825">
                <a:extLst>
                  <a:ext uri="{FF2B5EF4-FFF2-40B4-BE49-F238E27FC236}">
                    <a16:creationId xmlns:a16="http://schemas.microsoft.com/office/drawing/2014/main" id="{DD6417BD-AEE7-7699-C293-AD49DE1E8DCE}"/>
                  </a:ext>
                </a:extLst>
              </p:cNvPr>
              <p:cNvSpPr/>
              <p:nvPr/>
            </p:nvSpPr>
            <p:spPr>
              <a:xfrm>
                <a:off x="6744432" y="5728761"/>
                <a:ext cx="346231" cy="560823"/>
              </a:xfrm>
              <a:custGeom>
                <a:avLst/>
                <a:gdLst>
                  <a:gd name="connsiteX0" fmla="*/ 315249 w 315758"/>
                  <a:gd name="connsiteY0" fmla="*/ 130908 h 511462"/>
                  <a:gd name="connsiteX1" fmla="*/ 307679 w 315758"/>
                  <a:gd name="connsiteY1" fmla="*/ 72727 h 511462"/>
                  <a:gd name="connsiteX2" fmla="*/ 305008 w 315758"/>
                  <a:gd name="connsiteY2" fmla="*/ 1187 h 511462"/>
                  <a:gd name="connsiteX3" fmla="*/ 305008 w 315758"/>
                  <a:gd name="connsiteY3" fmla="*/ 0 h 511462"/>
                  <a:gd name="connsiteX4" fmla="*/ 273394 w 315758"/>
                  <a:gd name="connsiteY4" fmla="*/ 17068 h 511462"/>
                  <a:gd name="connsiteX5" fmla="*/ 252169 w 315758"/>
                  <a:gd name="connsiteY5" fmla="*/ 22412 h 511462"/>
                  <a:gd name="connsiteX6" fmla="*/ 234507 w 315758"/>
                  <a:gd name="connsiteY6" fmla="*/ 21521 h 511462"/>
                  <a:gd name="connsiteX7" fmla="*/ 224860 w 315758"/>
                  <a:gd name="connsiteY7" fmla="*/ 32950 h 511462"/>
                  <a:gd name="connsiteX8" fmla="*/ 207198 w 315758"/>
                  <a:gd name="connsiteY8" fmla="*/ 34731 h 511462"/>
                  <a:gd name="connsiteX9" fmla="*/ 181669 w 315758"/>
                  <a:gd name="connsiteY9" fmla="*/ 38293 h 511462"/>
                  <a:gd name="connsiteX10" fmla="*/ 172022 w 315758"/>
                  <a:gd name="connsiteY10" fmla="*/ 29536 h 511462"/>
                  <a:gd name="connsiteX11" fmla="*/ 154359 w 315758"/>
                  <a:gd name="connsiteY11" fmla="*/ 33098 h 511462"/>
                  <a:gd name="connsiteX12" fmla="*/ 137439 w 315758"/>
                  <a:gd name="connsiteY12" fmla="*/ 31317 h 511462"/>
                  <a:gd name="connsiteX13" fmla="*/ 135807 w 315758"/>
                  <a:gd name="connsiteY13" fmla="*/ 41707 h 511462"/>
                  <a:gd name="connsiteX14" fmla="*/ 148571 w 315758"/>
                  <a:gd name="connsiteY14" fmla="*/ 104786 h 511462"/>
                  <a:gd name="connsiteX15" fmla="*/ 166678 w 315758"/>
                  <a:gd name="connsiteY15" fmla="*/ 122151 h 511462"/>
                  <a:gd name="connsiteX16" fmla="*/ 167569 w 315758"/>
                  <a:gd name="connsiteY16" fmla="*/ 152133 h 511462"/>
                  <a:gd name="connsiteX17" fmla="*/ 150797 w 315758"/>
                  <a:gd name="connsiteY17" fmla="*/ 171576 h 511462"/>
                  <a:gd name="connsiteX18" fmla="*/ 148125 w 315758"/>
                  <a:gd name="connsiteY18" fmla="*/ 198885 h 511462"/>
                  <a:gd name="connsiteX19" fmla="*/ 120816 w 315758"/>
                  <a:gd name="connsiteY19" fmla="*/ 162670 h 511462"/>
                  <a:gd name="connsiteX20" fmla="*/ 127050 w 315758"/>
                  <a:gd name="connsiteY20" fmla="*/ 123933 h 511462"/>
                  <a:gd name="connsiteX21" fmla="*/ 103302 w 315758"/>
                  <a:gd name="connsiteY21" fmla="*/ 120370 h 511462"/>
                  <a:gd name="connsiteX22" fmla="*/ 82968 w 315758"/>
                  <a:gd name="connsiteY22" fmla="*/ 106270 h 511462"/>
                  <a:gd name="connsiteX23" fmla="*/ 0 w 315758"/>
                  <a:gd name="connsiteY23" fmla="*/ 136251 h 511462"/>
                  <a:gd name="connsiteX24" fmla="*/ 6085 w 315758"/>
                  <a:gd name="connsiteY24" fmla="*/ 158366 h 511462"/>
                  <a:gd name="connsiteX25" fmla="*/ 4304 w 315758"/>
                  <a:gd name="connsiteY25" fmla="*/ 158366 h 511462"/>
                  <a:gd name="connsiteX26" fmla="*/ 8757 w 315758"/>
                  <a:gd name="connsiteY26" fmla="*/ 168014 h 511462"/>
                  <a:gd name="connsiteX27" fmla="*/ 47199 w 315758"/>
                  <a:gd name="connsiteY27" fmla="*/ 177216 h 511462"/>
                  <a:gd name="connsiteX28" fmla="*/ 81632 w 315758"/>
                  <a:gd name="connsiteY28" fmla="*/ 189090 h 511462"/>
                  <a:gd name="connsiteX29" fmla="*/ 82968 w 315758"/>
                  <a:gd name="connsiteY29" fmla="*/ 235397 h 511462"/>
                  <a:gd name="connsiteX30" fmla="*/ 74953 w 315758"/>
                  <a:gd name="connsiteY30" fmla="*/ 261816 h 511462"/>
                  <a:gd name="connsiteX31" fmla="*/ 84156 w 315758"/>
                  <a:gd name="connsiteY31" fmla="*/ 284377 h 511462"/>
                  <a:gd name="connsiteX32" fmla="*/ 68274 w 315758"/>
                  <a:gd name="connsiteY32" fmla="*/ 306937 h 511462"/>
                  <a:gd name="connsiteX33" fmla="*/ 60408 w 315758"/>
                  <a:gd name="connsiteY33" fmla="*/ 336027 h 511462"/>
                  <a:gd name="connsiteX34" fmla="*/ 30130 w 315758"/>
                  <a:gd name="connsiteY34" fmla="*/ 366157 h 511462"/>
                  <a:gd name="connsiteX35" fmla="*/ 31317 w 315758"/>
                  <a:gd name="connsiteY35" fmla="*/ 367048 h 511462"/>
                  <a:gd name="connsiteX36" fmla="*/ 49870 w 315758"/>
                  <a:gd name="connsiteY36" fmla="*/ 422706 h 511462"/>
                  <a:gd name="connsiteX37" fmla="*/ 52542 w 315758"/>
                  <a:gd name="connsiteY37" fmla="*/ 477028 h 511462"/>
                  <a:gd name="connsiteX38" fmla="*/ 55807 w 315758"/>
                  <a:gd name="connsiteY38" fmla="*/ 511462 h 511462"/>
                  <a:gd name="connsiteX39" fmla="*/ 78070 w 315758"/>
                  <a:gd name="connsiteY39" fmla="*/ 509830 h 511462"/>
                  <a:gd name="connsiteX40" fmla="*/ 79406 w 315758"/>
                  <a:gd name="connsiteY40" fmla="*/ 494988 h 511462"/>
                  <a:gd name="connsiteX41" fmla="*/ 67532 w 315758"/>
                  <a:gd name="connsiteY41" fmla="*/ 483559 h 511462"/>
                  <a:gd name="connsiteX42" fmla="*/ 114285 w 315758"/>
                  <a:gd name="connsiteY42" fmla="*/ 449125 h 511462"/>
                  <a:gd name="connsiteX43" fmla="*/ 151836 w 315758"/>
                  <a:gd name="connsiteY43" fmla="*/ 425674 h 511462"/>
                  <a:gd name="connsiteX44" fmla="*/ 154953 w 315758"/>
                  <a:gd name="connsiteY44" fmla="*/ 382484 h 511462"/>
                  <a:gd name="connsiteX45" fmla="*/ 149610 w 315758"/>
                  <a:gd name="connsiteY45" fmla="*/ 344933 h 511462"/>
                  <a:gd name="connsiteX46" fmla="*/ 135064 w 315758"/>
                  <a:gd name="connsiteY46" fmla="*/ 306937 h 511462"/>
                  <a:gd name="connsiteX47" fmla="*/ 139962 w 315758"/>
                  <a:gd name="connsiteY47" fmla="*/ 284377 h 511462"/>
                  <a:gd name="connsiteX48" fmla="*/ 153617 w 315758"/>
                  <a:gd name="connsiteY48" fmla="*/ 268495 h 511462"/>
                  <a:gd name="connsiteX49" fmla="*/ 178849 w 315758"/>
                  <a:gd name="connsiteY49" fmla="*/ 252614 h 511462"/>
                  <a:gd name="connsiteX50" fmla="*/ 210166 w 315758"/>
                  <a:gd name="connsiteY50" fmla="*/ 218180 h 511462"/>
                  <a:gd name="connsiteX51" fmla="*/ 268347 w 315758"/>
                  <a:gd name="connsiteY51" fmla="*/ 193097 h 511462"/>
                  <a:gd name="connsiteX52" fmla="*/ 315545 w 315758"/>
                  <a:gd name="connsiteY52" fmla="*/ 130908 h 5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15758" h="511462">
                    <a:moveTo>
                      <a:pt x="315249" y="130908"/>
                    </a:moveTo>
                    <a:cubicBezTo>
                      <a:pt x="312132" y="122893"/>
                      <a:pt x="306047" y="87272"/>
                      <a:pt x="307679" y="72727"/>
                    </a:cubicBezTo>
                    <a:cubicBezTo>
                      <a:pt x="309460" y="58181"/>
                      <a:pt x="305008" y="19740"/>
                      <a:pt x="305008" y="1187"/>
                    </a:cubicBezTo>
                    <a:cubicBezTo>
                      <a:pt x="305008" y="742"/>
                      <a:pt x="305008" y="445"/>
                      <a:pt x="305008" y="0"/>
                    </a:cubicBezTo>
                    <a:cubicBezTo>
                      <a:pt x="290462" y="6679"/>
                      <a:pt x="274729" y="14248"/>
                      <a:pt x="273394" y="17068"/>
                    </a:cubicBezTo>
                    <a:cubicBezTo>
                      <a:pt x="270722" y="22412"/>
                      <a:pt x="259293" y="16178"/>
                      <a:pt x="252169" y="22412"/>
                    </a:cubicBezTo>
                    <a:cubicBezTo>
                      <a:pt x="245045" y="28645"/>
                      <a:pt x="240741" y="23302"/>
                      <a:pt x="234507" y="21521"/>
                    </a:cubicBezTo>
                    <a:cubicBezTo>
                      <a:pt x="228273" y="19740"/>
                      <a:pt x="225602" y="27755"/>
                      <a:pt x="224860" y="32950"/>
                    </a:cubicBezTo>
                    <a:cubicBezTo>
                      <a:pt x="223969" y="38293"/>
                      <a:pt x="211650" y="35621"/>
                      <a:pt x="207198" y="34731"/>
                    </a:cubicBezTo>
                    <a:cubicBezTo>
                      <a:pt x="202745" y="33840"/>
                      <a:pt x="188645" y="38293"/>
                      <a:pt x="181669" y="38293"/>
                    </a:cubicBezTo>
                    <a:cubicBezTo>
                      <a:pt x="174693" y="38293"/>
                      <a:pt x="179888" y="32208"/>
                      <a:pt x="172022" y="29536"/>
                    </a:cubicBezTo>
                    <a:cubicBezTo>
                      <a:pt x="164007" y="26864"/>
                      <a:pt x="158812" y="33098"/>
                      <a:pt x="154359" y="33098"/>
                    </a:cubicBezTo>
                    <a:cubicBezTo>
                      <a:pt x="151687" y="33098"/>
                      <a:pt x="143524" y="32059"/>
                      <a:pt x="137439" y="31317"/>
                    </a:cubicBezTo>
                    <a:cubicBezTo>
                      <a:pt x="137439" y="35324"/>
                      <a:pt x="136845" y="39035"/>
                      <a:pt x="135807" y="41707"/>
                    </a:cubicBezTo>
                    <a:cubicBezTo>
                      <a:pt x="130018" y="56697"/>
                      <a:pt x="147680" y="90538"/>
                      <a:pt x="148571" y="104786"/>
                    </a:cubicBezTo>
                    <a:cubicBezTo>
                      <a:pt x="155101" y="110426"/>
                      <a:pt x="162671" y="117253"/>
                      <a:pt x="166678" y="122151"/>
                    </a:cubicBezTo>
                    <a:cubicBezTo>
                      <a:pt x="174693" y="131799"/>
                      <a:pt x="166678" y="130908"/>
                      <a:pt x="167569" y="152133"/>
                    </a:cubicBezTo>
                    <a:cubicBezTo>
                      <a:pt x="168459" y="173357"/>
                      <a:pt x="158812" y="164451"/>
                      <a:pt x="150797" y="171576"/>
                    </a:cubicBezTo>
                    <a:cubicBezTo>
                      <a:pt x="142931" y="178700"/>
                      <a:pt x="149906" y="194581"/>
                      <a:pt x="148125" y="198885"/>
                    </a:cubicBezTo>
                    <a:cubicBezTo>
                      <a:pt x="146344" y="203338"/>
                      <a:pt x="122597" y="168014"/>
                      <a:pt x="120816" y="162670"/>
                    </a:cubicBezTo>
                    <a:cubicBezTo>
                      <a:pt x="119035" y="157327"/>
                      <a:pt x="129721" y="136251"/>
                      <a:pt x="127050" y="123933"/>
                    </a:cubicBezTo>
                    <a:cubicBezTo>
                      <a:pt x="124378" y="111613"/>
                      <a:pt x="108497" y="119480"/>
                      <a:pt x="103302" y="120370"/>
                    </a:cubicBezTo>
                    <a:cubicBezTo>
                      <a:pt x="97959" y="121261"/>
                      <a:pt x="85640" y="106270"/>
                      <a:pt x="82968" y="106270"/>
                    </a:cubicBezTo>
                    <a:cubicBezTo>
                      <a:pt x="80296" y="106270"/>
                      <a:pt x="0" y="136251"/>
                      <a:pt x="0" y="136251"/>
                    </a:cubicBezTo>
                    <a:lnTo>
                      <a:pt x="6085" y="158366"/>
                    </a:lnTo>
                    <a:lnTo>
                      <a:pt x="4304" y="158366"/>
                    </a:lnTo>
                    <a:cubicBezTo>
                      <a:pt x="4304" y="158366"/>
                      <a:pt x="8757" y="168014"/>
                      <a:pt x="8757" y="168014"/>
                    </a:cubicBezTo>
                    <a:cubicBezTo>
                      <a:pt x="8757" y="168014"/>
                      <a:pt x="35176" y="169350"/>
                      <a:pt x="47199" y="177216"/>
                    </a:cubicBezTo>
                    <a:cubicBezTo>
                      <a:pt x="59072" y="185230"/>
                      <a:pt x="77625" y="186418"/>
                      <a:pt x="81632" y="189090"/>
                    </a:cubicBezTo>
                    <a:cubicBezTo>
                      <a:pt x="85640" y="191761"/>
                      <a:pt x="81632" y="220852"/>
                      <a:pt x="82968" y="235397"/>
                    </a:cubicBezTo>
                    <a:cubicBezTo>
                      <a:pt x="84304" y="249943"/>
                      <a:pt x="67087" y="253950"/>
                      <a:pt x="74953" y="261816"/>
                    </a:cubicBezTo>
                    <a:cubicBezTo>
                      <a:pt x="82968" y="269831"/>
                      <a:pt x="78961" y="283041"/>
                      <a:pt x="84156" y="284377"/>
                    </a:cubicBezTo>
                    <a:cubicBezTo>
                      <a:pt x="89498" y="285713"/>
                      <a:pt x="74953" y="302930"/>
                      <a:pt x="68274" y="306937"/>
                    </a:cubicBezTo>
                    <a:cubicBezTo>
                      <a:pt x="61596" y="310944"/>
                      <a:pt x="68274" y="325490"/>
                      <a:pt x="60408" y="336027"/>
                    </a:cubicBezTo>
                    <a:cubicBezTo>
                      <a:pt x="55362" y="342855"/>
                      <a:pt x="40519" y="356064"/>
                      <a:pt x="30130" y="366157"/>
                    </a:cubicBezTo>
                    <a:cubicBezTo>
                      <a:pt x="30575" y="366454"/>
                      <a:pt x="31021" y="366751"/>
                      <a:pt x="31317" y="367048"/>
                    </a:cubicBezTo>
                    <a:cubicBezTo>
                      <a:pt x="33989" y="371649"/>
                      <a:pt x="41855" y="417957"/>
                      <a:pt x="49870" y="422706"/>
                    </a:cubicBezTo>
                    <a:cubicBezTo>
                      <a:pt x="57885" y="427307"/>
                      <a:pt x="53135" y="473021"/>
                      <a:pt x="52542" y="477028"/>
                    </a:cubicBezTo>
                    <a:cubicBezTo>
                      <a:pt x="51948" y="481036"/>
                      <a:pt x="55807" y="511462"/>
                      <a:pt x="55807" y="511462"/>
                    </a:cubicBezTo>
                    <a:cubicBezTo>
                      <a:pt x="55807" y="511462"/>
                      <a:pt x="67532" y="509681"/>
                      <a:pt x="78070" y="509830"/>
                    </a:cubicBezTo>
                    <a:cubicBezTo>
                      <a:pt x="78813" y="503745"/>
                      <a:pt x="79258" y="498550"/>
                      <a:pt x="79406" y="494988"/>
                    </a:cubicBezTo>
                    <a:cubicBezTo>
                      <a:pt x="80296" y="480887"/>
                      <a:pt x="70649" y="492316"/>
                      <a:pt x="67532" y="483559"/>
                    </a:cubicBezTo>
                    <a:cubicBezTo>
                      <a:pt x="64416" y="474802"/>
                      <a:pt x="89202" y="458476"/>
                      <a:pt x="114285" y="449125"/>
                    </a:cubicBezTo>
                    <a:cubicBezTo>
                      <a:pt x="139517" y="439923"/>
                      <a:pt x="149164" y="434580"/>
                      <a:pt x="151836" y="425674"/>
                    </a:cubicBezTo>
                    <a:cubicBezTo>
                      <a:pt x="154507" y="416918"/>
                      <a:pt x="151391" y="392131"/>
                      <a:pt x="154953" y="382484"/>
                    </a:cubicBezTo>
                    <a:cubicBezTo>
                      <a:pt x="158515" y="372836"/>
                      <a:pt x="152726" y="367048"/>
                      <a:pt x="149610" y="344933"/>
                    </a:cubicBezTo>
                    <a:cubicBezTo>
                      <a:pt x="146493" y="322818"/>
                      <a:pt x="138478" y="319404"/>
                      <a:pt x="135064" y="306937"/>
                    </a:cubicBezTo>
                    <a:cubicBezTo>
                      <a:pt x="131502" y="294618"/>
                      <a:pt x="132393" y="284822"/>
                      <a:pt x="139962" y="284377"/>
                    </a:cubicBezTo>
                    <a:cubicBezTo>
                      <a:pt x="147383" y="283932"/>
                      <a:pt x="147383" y="280369"/>
                      <a:pt x="153617" y="268495"/>
                    </a:cubicBezTo>
                    <a:cubicBezTo>
                      <a:pt x="159851" y="256622"/>
                      <a:pt x="166827" y="261371"/>
                      <a:pt x="178849" y="252614"/>
                    </a:cubicBezTo>
                    <a:cubicBezTo>
                      <a:pt x="190722" y="243857"/>
                      <a:pt x="191168" y="232726"/>
                      <a:pt x="210166" y="218180"/>
                    </a:cubicBezTo>
                    <a:cubicBezTo>
                      <a:pt x="229164" y="203635"/>
                      <a:pt x="249943" y="204080"/>
                      <a:pt x="268347" y="193097"/>
                    </a:cubicBezTo>
                    <a:cubicBezTo>
                      <a:pt x="286900" y="182114"/>
                      <a:pt x="318662" y="138775"/>
                      <a:pt x="315545" y="1309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7" name="Freeform: Shape 826">
                <a:extLst>
                  <a:ext uri="{FF2B5EF4-FFF2-40B4-BE49-F238E27FC236}">
                    <a16:creationId xmlns:a16="http://schemas.microsoft.com/office/drawing/2014/main" id="{EDC056DE-9354-D591-7911-64567493D227}"/>
                  </a:ext>
                </a:extLst>
              </p:cNvPr>
              <p:cNvSpPr/>
              <p:nvPr/>
            </p:nvSpPr>
            <p:spPr>
              <a:xfrm>
                <a:off x="6722949" y="5409941"/>
                <a:ext cx="355437" cy="360806"/>
              </a:xfrm>
              <a:custGeom>
                <a:avLst/>
                <a:gdLst>
                  <a:gd name="connsiteX0" fmla="*/ 303523 w 324153"/>
                  <a:gd name="connsiteY0" fmla="*/ 263746 h 329051"/>
                  <a:gd name="connsiteX1" fmla="*/ 292540 w 324153"/>
                  <a:gd name="connsiteY1" fmla="*/ 233320 h 329051"/>
                  <a:gd name="connsiteX2" fmla="*/ 289423 w 324153"/>
                  <a:gd name="connsiteY2" fmla="*/ 208682 h 329051"/>
                  <a:gd name="connsiteX3" fmla="*/ 294766 w 324153"/>
                  <a:gd name="connsiteY3" fmla="*/ 186121 h 329051"/>
                  <a:gd name="connsiteX4" fmla="*/ 278885 w 324153"/>
                  <a:gd name="connsiteY4" fmla="*/ 161038 h 329051"/>
                  <a:gd name="connsiteX5" fmla="*/ 292094 w 324153"/>
                  <a:gd name="connsiteY5" fmla="*/ 115621 h 329051"/>
                  <a:gd name="connsiteX6" fmla="*/ 242076 w 324153"/>
                  <a:gd name="connsiteY6" fmla="*/ 79999 h 329051"/>
                  <a:gd name="connsiteX7" fmla="*/ 243561 w 324153"/>
                  <a:gd name="connsiteY7" fmla="*/ 61595 h 329051"/>
                  <a:gd name="connsiteX8" fmla="*/ 130760 w 324153"/>
                  <a:gd name="connsiteY8" fmla="*/ 1781 h 329051"/>
                  <a:gd name="connsiteX9" fmla="*/ 116363 w 324153"/>
                  <a:gd name="connsiteY9" fmla="*/ 29833 h 329051"/>
                  <a:gd name="connsiteX10" fmla="*/ 118292 w 324153"/>
                  <a:gd name="connsiteY10" fmla="*/ 48386 h 329051"/>
                  <a:gd name="connsiteX11" fmla="*/ 70055 w 324153"/>
                  <a:gd name="connsiteY11" fmla="*/ 45714 h 329051"/>
                  <a:gd name="connsiteX12" fmla="*/ 69907 w 324153"/>
                  <a:gd name="connsiteY12" fmla="*/ 0 h 329051"/>
                  <a:gd name="connsiteX13" fmla="*/ 44972 w 324153"/>
                  <a:gd name="connsiteY13" fmla="*/ 2078 h 329051"/>
                  <a:gd name="connsiteX14" fmla="*/ 30872 w 324153"/>
                  <a:gd name="connsiteY14" fmla="*/ 5788 h 329051"/>
                  <a:gd name="connsiteX15" fmla="*/ 35770 w 324153"/>
                  <a:gd name="connsiteY15" fmla="*/ 18850 h 329051"/>
                  <a:gd name="connsiteX16" fmla="*/ 40371 w 324153"/>
                  <a:gd name="connsiteY16" fmla="*/ 38738 h 329051"/>
                  <a:gd name="connsiteX17" fmla="*/ 28497 w 324153"/>
                  <a:gd name="connsiteY17" fmla="*/ 44378 h 329051"/>
                  <a:gd name="connsiteX18" fmla="*/ 29684 w 324153"/>
                  <a:gd name="connsiteY18" fmla="*/ 60111 h 329051"/>
                  <a:gd name="connsiteX19" fmla="*/ 37254 w 324153"/>
                  <a:gd name="connsiteY19" fmla="*/ 64712 h 329051"/>
                  <a:gd name="connsiteX20" fmla="*/ 12764 w 324153"/>
                  <a:gd name="connsiteY20" fmla="*/ 99888 h 329051"/>
                  <a:gd name="connsiteX21" fmla="*/ 0 w 324153"/>
                  <a:gd name="connsiteY21" fmla="*/ 107458 h 329051"/>
                  <a:gd name="connsiteX22" fmla="*/ 18256 w 324153"/>
                  <a:gd name="connsiteY22" fmla="*/ 164303 h 329051"/>
                  <a:gd name="connsiteX23" fmla="*/ 34137 w 324153"/>
                  <a:gd name="connsiteY23" fmla="*/ 203338 h 329051"/>
                  <a:gd name="connsiteX24" fmla="*/ 41409 w 324153"/>
                  <a:gd name="connsiteY24" fmla="*/ 227086 h 329051"/>
                  <a:gd name="connsiteX25" fmla="*/ 24786 w 324153"/>
                  <a:gd name="connsiteY25" fmla="*/ 214618 h 329051"/>
                  <a:gd name="connsiteX26" fmla="*/ 22857 w 324153"/>
                  <a:gd name="connsiteY26" fmla="*/ 219219 h 329051"/>
                  <a:gd name="connsiteX27" fmla="*/ 21669 w 324153"/>
                  <a:gd name="connsiteY27" fmla="*/ 220555 h 329051"/>
                  <a:gd name="connsiteX28" fmla="*/ 43191 w 324153"/>
                  <a:gd name="connsiteY28" fmla="*/ 232874 h 329051"/>
                  <a:gd name="connsiteX29" fmla="*/ 70649 w 324153"/>
                  <a:gd name="connsiteY29" fmla="*/ 243561 h 329051"/>
                  <a:gd name="connsiteX30" fmla="*/ 108793 w 324153"/>
                  <a:gd name="connsiteY30" fmla="*/ 260332 h 329051"/>
                  <a:gd name="connsiteX31" fmla="*/ 110723 w 324153"/>
                  <a:gd name="connsiteY31" fmla="*/ 263301 h 329051"/>
                  <a:gd name="connsiteX32" fmla="*/ 130760 w 324153"/>
                  <a:gd name="connsiteY32" fmla="*/ 263301 h 329051"/>
                  <a:gd name="connsiteX33" fmla="*/ 135064 w 324153"/>
                  <a:gd name="connsiteY33" fmla="*/ 261668 h 329051"/>
                  <a:gd name="connsiteX34" fmla="*/ 156585 w 324153"/>
                  <a:gd name="connsiteY34" fmla="*/ 322076 h 329051"/>
                  <a:gd name="connsiteX35" fmla="*/ 173505 w 324153"/>
                  <a:gd name="connsiteY35" fmla="*/ 323857 h 329051"/>
                  <a:gd name="connsiteX36" fmla="*/ 191168 w 324153"/>
                  <a:gd name="connsiteY36" fmla="*/ 320295 h 329051"/>
                  <a:gd name="connsiteX37" fmla="*/ 200815 w 324153"/>
                  <a:gd name="connsiteY37" fmla="*/ 329052 h 329051"/>
                  <a:gd name="connsiteX38" fmla="*/ 226344 w 324153"/>
                  <a:gd name="connsiteY38" fmla="*/ 325490 h 329051"/>
                  <a:gd name="connsiteX39" fmla="*/ 244006 w 324153"/>
                  <a:gd name="connsiteY39" fmla="*/ 323709 h 329051"/>
                  <a:gd name="connsiteX40" fmla="*/ 253653 w 324153"/>
                  <a:gd name="connsiteY40" fmla="*/ 312280 h 329051"/>
                  <a:gd name="connsiteX41" fmla="*/ 271315 w 324153"/>
                  <a:gd name="connsiteY41" fmla="*/ 313171 h 329051"/>
                  <a:gd name="connsiteX42" fmla="*/ 292540 w 324153"/>
                  <a:gd name="connsiteY42" fmla="*/ 307827 h 329051"/>
                  <a:gd name="connsiteX43" fmla="*/ 324154 w 324153"/>
                  <a:gd name="connsiteY43" fmla="*/ 290759 h 329051"/>
                  <a:gd name="connsiteX44" fmla="*/ 303078 w 324153"/>
                  <a:gd name="connsiteY44" fmla="*/ 263598 h 329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24153" h="329051">
                    <a:moveTo>
                      <a:pt x="303523" y="263746"/>
                    </a:moveTo>
                    <a:cubicBezTo>
                      <a:pt x="302632" y="245639"/>
                      <a:pt x="292094" y="245639"/>
                      <a:pt x="292540" y="233320"/>
                    </a:cubicBezTo>
                    <a:cubicBezTo>
                      <a:pt x="292985" y="221000"/>
                      <a:pt x="293875" y="209869"/>
                      <a:pt x="289423" y="208682"/>
                    </a:cubicBezTo>
                    <a:cubicBezTo>
                      <a:pt x="284970" y="207346"/>
                      <a:pt x="287642" y="196808"/>
                      <a:pt x="294766" y="186121"/>
                    </a:cubicBezTo>
                    <a:cubicBezTo>
                      <a:pt x="301890" y="175583"/>
                      <a:pt x="282002" y="174248"/>
                      <a:pt x="278885" y="161038"/>
                    </a:cubicBezTo>
                    <a:cubicBezTo>
                      <a:pt x="277549" y="155398"/>
                      <a:pt x="283931" y="136400"/>
                      <a:pt x="292094" y="115621"/>
                    </a:cubicBezTo>
                    <a:cubicBezTo>
                      <a:pt x="267308" y="98552"/>
                      <a:pt x="242076" y="79999"/>
                      <a:pt x="242076" y="79999"/>
                    </a:cubicBezTo>
                    <a:lnTo>
                      <a:pt x="243561" y="61595"/>
                    </a:lnTo>
                    <a:lnTo>
                      <a:pt x="130760" y="1781"/>
                    </a:lnTo>
                    <a:cubicBezTo>
                      <a:pt x="130017" y="15584"/>
                      <a:pt x="124378" y="26122"/>
                      <a:pt x="116363" y="29833"/>
                    </a:cubicBezTo>
                    <a:cubicBezTo>
                      <a:pt x="107754" y="33840"/>
                      <a:pt x="128236" y="46308"/>
                      <a:pt x="118292" y="48386"/>
                    </a:cubicBezTo>
                    <a:cubicBezTo>
                      <a:pt x="108348" y="50315"/>
                      <a:pt x="85936" y="39183"/>
                      <a:pt x="70055" y="45714"/>
                    </a:cubicBezTo>
                    <a:cubicBezTo>
                      <a:pt x="59369" y="50167"/>
                      <a:pt x="61595" y="23451"/>
                      <a:pt x="69907" y="0"/>
                    </a:cubicBezTo>
                    <a:lnTo>
                      <a:pt x="44972" y="2078"/>
                    </a:lnTo>
                    <a:cubicBezTo>
                      <a:pt x="44972" y="2078"/>
                      <a:pt x="38144" y="3711"/>
                      <a:pt x="30872" y="5788"/>
                    </a:cubicBezTo>
                    <a:lnTo>
                      <a:pt x="35770" y="18850"/>
                    </a:lnTo>
                    <a:cubicBezTo>
                      <a:pt x="35770" y="18850"/>
                      <a:pt x="41855" y="31020"/>
                      <a:pt x="40371" y="38738"/>
                    </a:cubicBezTo>
                    <a:cubicBezTo>
                      <a:pt x="39628" y="42152"/>
                      <a:pt x="34137" y="43785"/>
                      <a:pt x="28497" y="44378"/>
                    </a:cubicBezTo>
                    <a:cubicBezTo>
                      <a:pt x="30575" y="53432"/>
                      <a:pt x="29684" y="60111"/>
                      <a:pt x="29684" y="60111"/>
                    </a:cubicBezTo>
                    <a:lnTo>
                      <a:pt x="37254" y="64712"/>
                    </a:lnTo>
                    <a:cubicBezTo>
                      <a:pt x="37254" y="64712"/>
                      <a:pt x="20482" y="96771"/>
                      <a:pt x="12764" y="99888"/>
                    </a:cubicBezTo>
                    <a:cubicBezTo>
                      <a:pt x="10686" y="100779"/>
                      <a:pt x="5937" y="103599"/>
                      <a:pt x="0" y="107458"/>
                    </a:cubicBezTo>
                    <a:cubicBezTo>
                      <a:pt x="4452" y="130018"/>
                      <a:pt x="9944" y="156734"/>
                      <a:pt x="18256" y="164303"/>
                    </a:cubicBezTo>
                    <a:cubicBezTo>
                      <a:pt x="33543" y="178255"/>
                      <a:pt x="30872" y="194136"/>
                      <a:pt x="34137" y="203338"/>
                    </a:cubicBezTo>
                    <a:cubicBezTo>
                      <a:pt x="37402" y="212541"/>
                      <a:pt x="50760" y="223227"/>
                      <a:pt x="41409" y="227086"/>
                    </a:cubicBezTo>
                    <a:cubicBezTo>
                      <a:pt x="35473" y="229609"/>
                      <a:pt x="30130" y="223227"/>
                      <a:pt x="24786" y="214618"/>
                    </a:cubicBezTo>
                    <a:cubicBezTo>
                      <a:pt x="24193" y="216251"/>
                      <a:pt x="23599" y="217735"/>
                      <a:pt x="22857" y="219219"/>
                    </a:cubicBezTo>
                    <a:cubicBezTo>
                      <a:pt x="22560" y="219665"/>
                      <a:pt x="22115" y="220110"/>
                      <a:pt x="21669" y="220555"/>
                    </a:cubicBezTo>
                    <a:cubicBezTo>
                      <a:pt x="29833" y="226492"/>
                      <a:pt x="39183" y="232874"/>
                      <a:pt x="43191" y="232874"/>
                    </a:cubicBezTo>
                    <a:cubicBezTo>
                      <a:pt x="50760" y="232874"/>
                      <a:pt x="63079" y="242077"/>
                      <a:pt x="70649" y="243561"/>
                    </a:cubicBezTo>
                    <a:cubicBezTo>
                      <a:pt x="78218" y="245045"/>
                      <a:pt x="105528" y="256028"/>
                      <a:pt x="108793" y="260332"/>
                    </a:cubicBezTo>
                    <a:cubicBezTo>
                      <a:pt x="109387" y="261075"/>
                      <a:pt x="109981" y="262113"/>
                      <a:pt x="110723" y="263301"/>
                    </a:cubicBezTo>
                    <a:cubicBezTo>
                      <a:pt x="117253" y="263004"/>
                      <a:pt x="125713" y="262707"/>
                      <a:pt x="130760" y="263301"/>
                    </a:cubicBezTo>
                    <a:cubicBezTo>
                      <a:pt x="131799" y="262262"/>
                      <a:pt x="133135" y="261668"/>
                      <a:pt x="135064" y="261668"/>
                    </a:cubicBezTo>
                    <a:cubicBezTo>
                      <a:pt x="145157" y="261668"/>
                      <a:pt x="157030" y="299961"/>
                      <a:pt x="156585" y="322076"/>
                    </a:cubicBezTo>
                    <a:cubicBezTo>
                      <a:pt x="162670" y="322818"/>
                      <a:pt x="170833" y="323857"/>
                      <a:pt x="173505" y="323857"/>
                    </a:cubicBezTo>
                    <a:cubicBezTo>
                      <a:pt x="177958" y="323857"/>
                      <a:pt x="183301" y="317772"/>
                      <a:pt x="191168" y="320295"/>
                    </a:cubicBezTo>
                    <a:cubicBezTo>
                      <a:pt x="199034" y="322967"/>
                      <a:pt x="193839" y="329052"/>
                      <a:pt x="200815" y="329052"/>
                    </a:cubicBezTo>
                    <a:cubicBezTo>
                      <a:pt x="207791" y="329052"/>
                      <a:pt x="222039" y="324599"/>
                      <a:pt x="226344" y="325490"/>
                    </a:cubicBezTo>
                    <a:cubicBezTo>
                      <a:pt x="230796" y="326380"/>
                      <a:pt x="243115" y="329052"/>
                      <a:pt x="244006" y="323709"/>
                    </a:cubicBezTo>
                    <a:cubicBezTo>
                      <a:pt x="244896" y="318366"/>
                      <a:pt x="247568" y="310499"/>
                      <a:pt x="253653" y="312280"/>
                    </a:cubicBezTo>
                    <a:cubicBezTo>
                      <a:pt x="259887" y="314061"/>
                      <a:pt x="264191" y="319404"/>
                      <a:pt x="271315" y="313171"/>
                    </a:cubicBezTo>
                    <a:cubicBezTo>
                      <a:pt x="278439" y="306937"/>
                      <a:pt x="289868" y="313171"/>
                      <a:pt x="292540" y="307827"/>
                    </a:cubicBezTo>
                    <a:cubicBezTo>
                      <a:pt x="293875" y="305007"/>
                      <a:pt x="309608" y="297438"/>
                      <a:pt x="324154" y="290759"/>
                    </a:cubicBezTo>
                    <a:cubicBezTo>
                      <a:pt x="323263" y="273839"/>
                      <a:pt x="303968" y="281408"/>
                      <a:pt x="303078" y="26359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8" name="Freeform: Shape 827">
                <a:extLst>
                  <a:ext uri="{FF2B5EF4-FFF2-40B4-BE49-F238E27FC236}">
                    <a16:creationId xmlns:a16="http://schemas.microsoft.com/office/drawing/2014/main" id="{945E6F26-6A80-9894-6FA1-76FCF227B4F5}"/>
                  </a:ext>
                </a:extLst>
              </p:cNvPr>
              <p:cNvSpPr/>
              <p:nvPr/>
            </p:nvSpPr>
            <p:spPr>
              <a:xfrm>
                <a:off x="6828703" y="5697898"/>
                <a:ext cx="102435" cy="249041"/>
              </a:xfrm>
              <a:custGeom>
                <a:avLst/>
                <a:gdLst>
                  <a:gd name="connsiteX0" fmla="*/ 89675 w 93419"/>
                  <a:gd name="connsiteY0" fmla="*/ 150150 h 227122"/>
                  <a:gd name="connsiteX1" fmla="*/ 71568 w 93419"/>
                  <a:gd name="connsiteY1" fmla="*/ 132784 h 227122"/>
                  <a:gd name="connsiteX2" fmla="*/ 70677 w 93419"/>
                  <a:gd name="connsiteY2" fmla="*/ 137830 h 227122"/>
                  <a:gd name="connsiteX3" fmla="*/ 38321 w 93419"/>
                  <a:gd name="connsiteY3" fmla="*/ 92116 h 227122"/>
                  <a:gd name="connsiteX4" fmla="*/ 41586 w 93419"/>
                  <a:gd name="connsiteY4" fmla="*/ 39130 h 227122"/>
                  <a:gd name="connsiteX5" fmla="*/ 34611 w 93419"/>
                  <a:gd name="connsiteY5" fmla="*/ 392 h 227122"/>
                  <a:gd name="connsiteX6" fmla="*/ 14574 w 93419"/>
                  <a:gd name="connsiteY6" fmla="*/ 392 h 227122"/>
                  <a:gd name="connsiteX7" fmla="*/ 26448 w 93419"/>
                  <a:gd name="connsiteY7" fmla="*/ 29482 h 227122"/>
                  <a:gd name="connsiteX8" fmla="*/ 15761 w 93419"/>
                  <a:gd name="connsiteY8" fmla="*/ 35568 h 227122"/>
                  <a:gd name="connsiteX9" fmla="*/ 17245 w 93419"/>
                  <a:gd name="connsiteY9" fmla="*/ 84398 h 227122"/>
                  <a:gd name="connsiteX10" fmla="*/ 5075 w 93419"/>
                  <a:gd name="connsiteY10" fmla="*/ 92116 h 227122"/>
                  <a:gd name="connsiteX11" fmla="*/ 474 w 93419"/>
                  <a:gd name="connsiteY11" fmla="*/ 121059 h 227122"/>
                  <a:gd name="connsiteX12" fmla="*/ 5817 w 93419"/>
                  <a:gd name="connsiteY12" fmla="*/ 134120 h 227122"/>
                  <a:gd name="connsiteX13" fmla="*/ 6114 w 93419"/>
                  <a:gd name="connsiteY13" fmla="*/ 134120 h 227122"/>
                  <a:gd name="connsiteX14" fmla="*/ 26448 w 93419"/>
                  <a:gd name="connsiteY14" fmla="*/ 148220 h 227122"/>
                  <a:gd name="connsiteX15" fmla="*/ 50195 w 93419"/>
                  <a:gd name="connsiteY15" fmla="*/ 151782 h 227122"/>
                  <a:gd name="connsiteX16" fmla="*/ 43961 w 93419"/>
                  <a:gd name="connsiteY16" fmla="*/ 190520 h 227122"/>
                  <a:gd name="connsiteX17" fmla="*/ 71271 w 93419"/>
                  <a:gd name="connsiteY17" fmla="*/ 226735 h 227122"/>
                  <a:gd name="connsiteX18" fmla="*/ 73942 w 93419"/>
                  <a:gd name="connsiteY18" fmla="*/ 199426 h 227122"/>
                  <a:gd name="connsiteX19" fmla="*/ 90714 w 93419"/>
                  <a:gd name="connsiteY19" fmla="*/ 179982 h 227122"/>
                  <a:gd name="connsiteX20" fmla="*/ 89824 w 93419"/>
                  <a:gd name="connsiteY20" fmla="*/ 150001 h 22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3419" h="227122">
                    <a:moveTo>
                      <a:pt x="89675" y="150150"/>
                    </a:moveTo>
                    <a:cubicBezTo>
                      <a:pt x="85668" y="145251"/>
                      <a:pt x="78098" y="138424"/>
                      <a:pt x="71568" y="132784"/>
                    </a:cubicBezTo>
                    <a:cubicBezTo>
                      <a:pt x="71568" y="135010"/>
                      <a:pt x="71568" y="136643"/>
                      <a:pt x="70677" y="137830"/>
                    </a:cubicBezTo>
                    <a:cubicBezTo>
                      <a:pt x="62959" y="149111"/>
                      <a:pt x="40845" y="114083"/>
                      <a:pt x="38321" y="92116"/>
                    </a:cubicBezTo>
                    <a:cubicBezTo>
                      <a:pt x="35650" y="70298"/>
                      <a:pt x="50937" y="59612"/>
                      <a:pt x="41586" y="39130"/>
                    </a:cubicBezTo>
                    <a:cubicBezTo>
                      <a:pt x="33869" y="21913"/>
                      <a:pt x="28970" y="5438"/>
                      <a:pt x="34611" y="392"/>
                    </a:cubicBezTo>
                    <a:cubicBezTo>
                      <a:pt x="29564" y="-202"/>
                      <a:pt x="20956" y="-54"/>
                      <a:pt x="14574" y="392"/>
                    </a:cubicBezTo>
                    <a:cubicBezTo>
                      <a:pt x="19323" y="8406"/>
                      <a:pt x="26448" y="24139"/>
                      <a:pt x="26448" y="29482"/>
                    </a:cubicBezTo>
                    <a:cubicBezTo>
                      <a:pt x="26448" y="35568"/>
                      <a:pt x="18878" y="27998"/>
                      <a:pt x="15761" y="35568"/>
                    </a:cubicBezTo>
                    <a:cubicBezTo>
                      <a:pt x="12644" y="43286"/>
                      <a:pt x="11160" y="78313"/>
                      <a:pt x="17245" y="84398"/>
                    </a:cubicBezTo>
                    <a:cubicBezTo>
                      <a:pt x="23330" y="90484"/>
                      <a:pt x="5075" y="85883"/>
                      <a:pt x="5075" y="92116"/>
                    </a:cubicBezTo>
                    <a:cubicBezTo>
                      <a:pt x="5075" y="98350"/>
                      <a:pt x="3590" y="119575"/>
                      <a:pt x="474" y="121059"/>
                    </a:cubicBezTo>
                    <a:cubicBezTo>
                      <a:pt x="-1307" y="121949"/>
                      <a:pt x="2255" y="127144"/>
                      <a:pt x="5817" y="134120"/>
                    </a:cubicBezTo>
                    <a:cubicBezTo>
                      <a:pt x="5817" y="134120"/>
                      <a:pt x="6114" y="134120"/>
                      <a:pt x="6114" y="134120"/>
                    </a:cubicBezTo>
                    <a:cubicBezTo>
                      <a:pt x="8785" y="134120"/>
                      <a:pt x="21104" y="149111"/>
                      <a:pt x="26448" y="148220"/>
                    </a:cubicBezTo>
                    <a:cubicBezTo>
                      <a:pt x="31791" y="147330"/>
                      <a:pt x="47672" y="139463"/>
                      <a:pt x="50195" y="151782"/>
                    </a:cubicBezTo>
                    <a:cubicBezTo>
                      <a:pt x="52867" y="164101"/>
                      <a:pt x="42180" y="185326"/>
                      <a:pt x="43961" y="190520"/>
                    </a:cubicBezTo>
                    <a:cubicBezTo>
                      <a:pt x="45742" y="195863"/>
                      <a:pt x="69490" y="231188"/>
                      <a:pt x="71271" y="226735"/>
                    </a:cubicBezTo>
                    <a:cubicBezTo>
                      <a:pt x="73052" y="222282"/>
                      <a:pt x="65928" y="206401"/>
                      <a:pt x="73942" y="199426"/>
                    </a:cubicBezTo>
                    <a:cubicBezTo>
                      <a:pt x="81957" y="192450"/>
                      <a:pt x="91605" y="201207"/>
                      <a:pt x="90714" y="179982"/>
                    </a:cubicBezTo>
                    <a:cubicBezTo>
                      <a:pt x="89824" y="158758"/>
                      <a:pt x="97839" y="159648"/>
                      <a:pt x="89824" y="15000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id="{165C6729-C6C9-781D-B231-79180213ADD4}"/>
                  </a:ext>
                </a:extLst>
              </p:cNvPr>
              <p:cNvSpPr/>
              <p:nvPr/>
            </p:nvSpPr>
            <p:spPr>
              <a:xfrm>
                <a:off x="11124066" y="6074349"/>
                <a:ext cx="95769" cy="67814"/>
              </a:xfrm>
              <a:custGeom>
                <a:avLst/>
                <a:gdLst>
                  <a:gd name="connsiteX0" fmla="*/ 24 w 87340"/>
                  <a:gd name="connsiteY0" fmla="*/ 1265 h 61845"/>
                  <a:gd name="connsiteX1" fmla="*/ 86554 w 87340"/>
                  <a:gd name="connsiteY1" fmla="*/ 61227 h 61845"/>
                  <a:gd name="connsiteX2" fmla="*/ 24 w 87340"/>
                  <a:gd name="connsiteY2" fmla="*/ 1265 h 61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340" h="61845">
                    <a:moveTo>
                      <a:pt x="24" y="1265"/>
                    </a:moveTo>
                    <a:cubicBezTo>
                      <a:pt x="-1757" y="-9719"/>
                      <a:pt x="97091" y="54251"/>
                      <a:pt x="86554" y="61227"/>
                    </a:cubicBezTo>
                    <a:cubicBezTo>
                      <a:pt x="76016" y="68351"/>
                      <a:pt x="1805" y="11803"/>
                      <a:pt x="24" y="12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0" name="Freeform: Shape 2879">
                <a:extLst>
                  <a:ext uri="{FF2B5EF4-FFF2-40B4-BE49-F238E27FC236}">
                    <a16:creationId xmlns:a16="http://schemas.microsoft.com/office/drawing/2014/main" id="{53727164-18BC-F856-6668-4D344F75A8A5}"/>
                  </a:ext>
                </a:extLst>
              </p:cNvPr>
              <p:cNvSpPr/>
              <p:nvPr/>
            </p:nvSpPr>
            <p:spPr>
              <a:xfrm>
                <a:off x="7990955" y="3955220"/>
                <a:ext cx="249927" cy="165426"/>
              </a:xfrm>
              <a:custGeom>
                <a:avLst/>
                <a:gdLst>
                  <a:gd name="connsiteX0" fmla="*/ 185630 w 227930"/>
                  <a:gd name="connsiteY0" fmla="*/ 122832 h 150866"/>
                  <a:gd name="connsiteX1" fmla="*/ 197059 w 227930"/>
                  <a:gd name="connsiteY1" fmla="*/ 131144 h 150866"/>
                  <a:gd name="connsiteX2" fmla="*/ 217986 w 227930"/>
                  <a:gd name="connsiteY2" fmla="*/ 137675 h 150866"/>
                  <a:gd name="connsiteX3" fmla="*/ 227930 w 227930"/>
                  <a:gd name="connsiteY3" fmla="*/ 135894 h 150866"/>
                  <a:gd name="connsiteX4" fmla="*/ 221993 w 227930"/>
                  <a:gd name="connsiteY4" fmla="*/ 95820 h 150866"/>
                  <a:gd name="connsiteX5" fmla="*/ 192457 w 227930"/>
                  <a:gd name="connsiteY5" fmla="*/ 76970 h 150866"/>
                  <a:gd name="connsiteX6" fmla="*/ 187708 w 227930"/>
                  <a:gd name="connsiteY6" fmla="*/ 50996 h 150866"/>
                  <a:gd name="connsiteX7" fmla="*/ 148821 w 227930"/>
                  <a:gd name="connsiteY7" fmla="*/ 53371 h 150866"/>
                  <a:gd name="connsiteX8" fmla="*/ 124035 w 227930"/>
                  <a:gd name="connsiteY8" fmla="*/ 48621 h 150866"/>
                  <a:gd name="connsiteX9" fmla="*/ 96874 w 227930"/>
                  <a:gd name="connsiteY9" fmla="*/ 47434 h 150866"/>
                  <a:gd name="connsiteX10" fmla="*/ 54425 w 227930"/>
                  <a:gd name="connsiteY10" fmla="*/ 43872 h 150866"/>
                  <a:gd name="connsiteX11" fmla="*/ 75649 w 227930"/>
                  <a:gd name="connsiteY11" fmla="*/ 26210 h 150866"/>
                  <a:gd name="connsiteX12" fmla="*/ 84851 w 227930"/>
                  <a:gd name="connsiteY12" fmla="*/ 26507 h 150866"/>
                  <a:gd name="connsiteX13" fmla="*/ 95389 w 227930"/>
                  <a:gd name="connsiteY13" fmla="*/ 2017 h 150866"/>
                  <a:gd name="connsiteX14" fmla="*/ 75056 w 227930"/>
                  <a:gd name="connsiteY14" fmla="*/ 6469 h 150866"/>
                  <a:gd name="connsiteX15" fmla="*/ 52050 w 227930"/>
                  <a:gd name="connsiteY15" fmla="*/ 11813 h 150866"/>
                  <a:gd name="connsiteX16" fmla="*/ 37950 w 227930"/>
                  <a:gd name="connsiteY16" fmla="*/ 27694 h 150866"/>
                  <a:gd name="connsiteX17" fmla="*/ 28302 w 227930"/>
                  <a:gd name="connsiteY17" fmla="*/ 44465 h 150866"/>
                  <a:gd name="connsiteX18" fmla="*/ 102 w 227930"/>
                  <a:gd name="connsiteY18" fmla="*/ 55004 h 150866"/>
                  <a:gd name="connsiteX19" fmla="*/ 18655 w 227930"/>
                  <a:gd name="connsiteY19" fmla="*/ 77860 h 150866"/>
                  <a:gd name="connsiteX20" fmla="*/ 22217 w 227930"/>
                  <a:gd name="connsiteY20" fmla="*/ 104280 h 150866"/>
                  <a:gd name="connsiteX21" fmla="*/ 9898 w 227930"/>
                  <a:gd name="connsiteY21" fmla="*/ 135448 h 150866"/>
                  <a:gd name="connsiteX22" fmla="*/ 23850 w 227930"/>
                  <a:gd name="connsiteY22" fmla="*/ 136933 h 150866"/>
                  <a:gd name="connsiteX23" fmla="*/ 54425 w 227930"/>
                  <a:gd name="connsiteY23" fmla="*/ 128621 h 150866"/>
                  <a:gd name="connsiteX24" fmla="*/ 82773 w 227930"/>
                  <a:gd name="connsiteY24" fmla="*/ 114521 h 150866"/>
                  <a:gd name="connsiteX25" fmla="*/ 109786 w 227930"/>
                  <a:gd name="connsiteY25" fmla="*/ 88547 h 150866"/>
                  <a:gd name="connsiteX26" fmla="*/ 121511 w 227930"/>
                  <a:gd name="connsiteY26" fmla="*/ 113333 h 150866"/>
                  <a:gd name="connsiteX27" fmla="*/ 122699 w 227930"/>
                  <a:gd name="connsiteY27" fmla="*/ 148658 h 150866"/>
                  <a:gd name="connsiteX28" fmla="*/ 136799 w 227930"/>
                  <a:gd name="connsiteY28" fmla="*/ 149400 h 150866"/>
                  <a:gd name="connsiteX29" fmla="*/ 152680 w 227930"/>
                  <a:gd name="connsiteY29" fmla="*/ 144057 h 150866"/>
                  <a:gd name="connsiteX30" fmla="*/ 185333 w 227930"/>
                  <a:gd name="connsiteY30" fmla="*/ 122684 h 15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7930" h="150866">
                    <a:moveTo>
                      <a:pt x="185630" y="122832"/>
                    </a:moveTo>
                    <a:cubicBezTo>
                      <a:pt x="192309" y="126840"/>
                      <a:pt x="190973" y="132035"/>
                      <a:pt x="197059" y="131144"/>
                    </a:cubicBezTo>
                    <a:cubicBezTo>
                      <a:pt x="202105" y="130402"/>
                      <a:pt x="212791" y="132777"/>
                      <a:pt x="217986" y="137675"/>
                    </a:cubicBezTo>
                    <a:cubicBezTo>
                      <a:pt x="223478" y="136339"/>
                      <a:pt x="227930" y="135894"/>
                      <a:pt x="227930" y="135894"/>
                    </a:cubicBezTo>
                    <a:cubicBezTo>
                      <a:pt x="227930" y="135894"/>
                      <a:pt x="223180" y="105319"/>
                      <a:pt x="221993" y="95820"/>
                    </a:cubicBezTo>
                    <a:cubicBezTo>
                      <a:pt x="220806" y="86321"/>
                      <a:pt x="192457" y="76970"/>
                      <a:pt x="192457" y="76970"/>
                    </a:cubicBezTo>
                    <a:lnTo>
                      <a:pt x="187708" y="50996"/>
                    </a:lnTo>
                    <a:cubicBezTo>
                      <a:pt x="187708" y="50996"/>
                      <a:pt x="154758" y="55746"/>
                      <a:pt x="148821" y="53371"/>
                    </a:cubicBezTo>
                    <a:cubicBezTo>
                      <a:pt x="142884" y="50996"/>
                      <a:pt x="129971" y="56933"/>
                      <a:pt x="124035" y="48621"/>
                    </a:cubicBezTo>
                    <a:cubicBezTo>
                      <a:pt x="118098" y="40310"/>
                      <a:pt x="107560" y="54558"/>
                      <a:pt x="96874" y="47434"/>
                    </a:cubicBezTo>
                    <a:cubicBezTo>
                      <a:pt x="86335" y="40310"/>
                      <a:pt x="55612" y="49809"/>
                      <a:pt x="54425" y="43872"/>
                    </a:cubicBezTo>
                    <a:cubicBezTo>
                      <a:pt x="53238" y="37935"/>
                      <a:pt x="67337" y="25022"/>
                      <a:pt x="75649" y="26210"/>
                    </a:cubicBezTo>
                    <a:cubicBezTo>
                      <a:pt x="77579" y="26507"/>
                      <a:pt x="80992" y="26507"/>
                      <a:pt x="84851" y="26507"/>
                    </a:cubicBezTo>
                    <a:cubicBezTo>
                      <a:pt x="88710" y="20273"/>
                      <a:pt x="97467" y="5431"/>
                      <a:pt x="95389" y="2017"/>
                    </a:cubicBezTo>
                    <a:cubicBezTo>
                      <a:pt x="92718" y="-2436"/>
                      <a:pt x="82180" y="1126"/>
                      <a:pt x="75056" y="6469"/>
                    </a:cubicBezTo>
                    <a:cubicBezTo>
                      <a:pt x="67931" y="11813"/>
                      <a:pt x="54721" y="3798"/>
                      <a:pt x="52050" y="11813"/>
                    </a:cubicBezTo>
                    <a:cubicBezTo>
                      <a:pt x="49378" y="19679"/>
                      <a:pt x="45965" y="27694"/>
                      <a:pt x="37950" y="27694"/>
                    </a:cubicBezTo>
                    <a:cubicBezTo>
                      <a:pt x="29935" y="27694"/>
                      <a:pt x="36169" y="40904"/>
                      <a:pt x="28302" y="44465"/>
                    </a:cubicBezTo>
                    <a:cubicBezTo>
                      <a:pt x="20288" y="48028"/>
                      <a:pt x="1883" y="47137"/>
                      <a:pt x="102" y="55004"/>
                    </a:cubicBezTo>
                    <a:cubicBezTo>
                      <a:pt x="-1679" y="62870"/>
                      <a:pt x="20436" y="68213"/>
                      <a:pt x="18655" y="77860"/>
                    </a:cubicBezTo>
                    <a:cubicBezTo>
                      <a:pt x="16874" y="87656"/>
                      <a:pt x="30084" y="98194"/>
                      <a:pt x="22217" y="104280"/>
                    </a:cubicBezTo>
                    <a:cubicBezTo>
                      <a:pt x="15390" y="109623"/>
                      <a:pt x="9304" y="118083"/>
                      <a:pt x="9898" y="135448"/>
                    </a:cubicBezTo>
                    <a:cubicBezTo>
                      <a:pt x="15687" y="139159"/>
                      <a:pt x="21178" y="142424"/>
                      <a:pt x="23850" y="136933"/>
                    </a:cubicBezTo>
                    <a:cubicBezTo>
                      <a:pt x="28599" y="127434"/>
                      <a:pt x="54425" y="136933"/>
                      <a:pt x="54425" y="128621"/>
                    </a:cubicBezTo>
                    <a:cubicBezTo>
                      <a:pt x="54425" y="120309"/>
                      <a:pt x="82773" y="122684"/>
                      <a:pt x="82773" y="114521"/>
                    </a:cubicBezTo>
                    <a:cubicBezTo>
                      <a:pt x="82773" y="106357"/>
                      <a:pt x="99248" y="87359"/>
                      <a:pt x="109786" y="88547"/>
                    </a:cubicBezTo>
                    <a:cubicBezTo>
                      <a:pt x="120324" y="89734"/>
                      <a:pt x="108599" y="107397"/>
                      <a:pt x="121511" y="113333"/>
                    </a:cubicBezTo>
                    <a:cubicBezTo>
                      <a:pt x="134424" y="119270"/>
                      <a:pt x="115575" y="140495"/>
                      <a:pt x="122699" y="148658"/>
                    </a:cubicBezTo>
                    <a:cubicBezTo>
                      <a:pt x="125370" y="151775"/>
                      <a:pt x="130565" y="151181"/>
                      <a:pt x="136799" y="149400"/>
                    </a:cubicBezTo>
                    <a:cubicBezTo>
                      <a:pt x="141548" y="148064"/>
                      <a:pt x="147040" y="145838"/>
                      <a:pt x="152680" y="144057"/>
                    </a:cubicBezTo>
                    <a:cubicBezTo>
                      <a:pt x="164257" y="133816"/>
                      <a:pt x="179990" y="119419"/>
                      <a:pt x="185333" y="12268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1" name="Freeform: Shape 2880">
                <a:extLst>
                  <a:ext uri="{FF2B5EF4-FFF2-40B4-BE49-F238E27FC236}">
                    <a16:creationId xmlns:a16="http://schemas.microsoft.com/office/drawing/2014/main" id="{B530F380-93B3-3679-C691-1DC66C1B0DD6}"/>
                  </a:ext>
                </a:extLst>
              </p:cNvPr>
              <p:cNvSpPr/>
              <p:nvPr/>
            </p:nvSpPr>
            <p:spPr>
              <a:xfrm>
                <a:off x="3194451" y="4532364"/>
                <a:ext cx="25105" cy="51198"/>
              </a:xfrm>
              <a:custGeom>
                <a:avLst/>
                <a:gdLst>
                  <a:gd name="connsiteX0" fmla="*/ 22263 w 22895"/>
                  <a:gd name="connsiteY0" fmla="*/ 45759 h 46692"/>
                  <a:gd name="connsiteX1" fmla="*/ 10241 w 22895"/>
                  <a:gd name="connsiteY1" fmla="*/ 33737 h 46692"/>
                  <a:gd name="connsiteX2" fmla="*/ 0 w 22895"/>
                  <a:gd name="connsiteY2" fmla="*/ 13700 h 46692"/>
                  <a:gd name="connsiteX3" fmla="*/ 10983 w 22895"/>
                  <a:gd name="connsiteY3" fmla="*/ 5091 h 46692"/>
                  <a:gd name="connsiteX4" fmla="*/ 14100 w 22895"/>
                  <a:gd name="connsiteY4" fmla="*/ 27503 h 46692"/>
                  <a:gd name="connsiteX5" fmla="*/ 22263 w 22895"/>
                  <a:gd name="connsiteY5" fmla="*/ 45907 h 4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95" h="46692">
                    <a:moveTo>
                      <a:pt x="22263" y="45759"/>
                    </a:moveTo>
                    <a:cubicBezTo>
                      <a:pt x="20334" y="49618"/>
                      <a:pt x="10538" y="40713"/>
                      <a:pt x="10241" y="33737"/>
                    </a:cubicBezTo>
                    <a:cubicBezTo>
                      <a:pt x="9944" y="26909"/>
                      <a:pt x="0" y="25574"/>
                      <a:pt x="0" y="13700"/>
                    </a:cubicBezTo>
                    <a:cubicBezTo>
                      <a:pt x="0" y="1826"/>
                      <a:pt x="4898" y="-5447"/>
                      <a:pt x="10983" y="5091"/>
                    </a:cubicBezTo>
                    <a:cubicBezTo>
                      <a:pt x="17069" y="15481"/>
                      <a:pt x="13061" y="22457"/>
                      <a:pt x="14100" y="27503"/>
                    </a:cubicBezTo>
                    <a:cubicBezTo>
                      <a:pt x="15139" y="32549"/>
                      <a:pt x="25529" y="38932"/>
                      <a:pt x="22263" y="4590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2" name="Freeform: Shape 2881">
                <a:extLst>
                  <a:ext uri="{FF2B5EF4-FFF2-40B4-BE49-F238E27FC236}">
                    <a16:creationId xmlns:a16="http://schemas.microsoft.com/office/drawing/2014/main" id="{073F08B1-8821-6EED-4BEC-AE732F4B7194}"/>
                  </a:ext>
                </a:extLst>
              </p:cNvPr>
              <p:cNvSpPr/>
              <p:nvPr/>
            </p:nvSpPr>
            <p:spPr>
              <a:xfrm>
                <a:off x="3739406" y="5026439"/>
                <a:ext cx="31699" cy="25757"/>
              </a:xfrm>
              <a:custGeom>
                <a:avLst/>
                <a:gdLst>
                  <a:gd name="connsiteX0" fmla="*/ 2004 w 28909"/>
                  <a:gd name="connsiteY0" fmla="*/ 22180 h 23490"/>
                  <a:gd name="connsiteX1" fmla="*/ 1262 w 28909"/>
                  <a:gd name="connsiteY1" fmla="*/ 8080 h 23490"/>
                  <a:gd name="connsiteX2" fmla="*/ 23229 w 28909"/>
                  <a:gd name="connsiteY2" fmla="*/ 1995 h 23490"/>
                  <a:gd name="connsiteX3" fmla="*/ 24713 w 28909"/>
                  <a:gd name="connsiteY3" fmla="*/ 19360 h 23490"/>
                  <a:gd name="connsiteX4" fmla="*/ 2004 w 28909"/>
                  <a:gd name="connsiteY4" fmla="*/ 22180 h 23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09" h="23490">
                    <a:moveTo>
                      <a:pt x="2004" y="22180"/>
                    </a:moveTo>
                    <a:cubicBezTo>
                      <a:pt x="-2003" y="18470"/>
                      <a:pt x="7941" y="11197"/>
                      <a:pt x="1262" y="8080"/>
                    </a:cubicBezTo>
                    <a:cubicBezTo>
                      <a:pt x="-5417" y="4963"/>
                      <a:pt x="16253" y="-3942"/>
                      <a:pt x="23229" y="1995"/>
                    </a:cubicBezTo>
                    <a:cubicBezTo>
                      <a:pt x="30056" y="7932"/>
                      <a:pt x="30947" y="16837"/>
                      <a:pt x="24713" y="19360"/>
                    </a:cubicBezTo>
                    <a:cubicBezTo>
                      <a:pt x="18627" y="21884"/>
                      <a:pt x="5566" y="25446"/>
                      <a:pt x="2004" y="221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3" name="Freeform: Shape 2882">
                <a:extLst>
                  <a:ext uri="{FF2B5EF4-FFF2-40B4-BE49-F238E27FC236}">
                    <a16:creationId xmlns:a16="http://schemas.microsoft.com/office/drawing/2014/main" id="{CDE4D280-F9BC-46F0-4618-69E7853CADE1}"/>
                  </a:ext>
                </a:extLst>
              </p:cNvPr>
              <p:cNvSpPr/>
              <p:nvPr/>
            </p:nvSpPr>
            <p:spPr>
              <a:xfrm>
                <a:off x="7184009" y="3936266"/>
                <a:ext cx="109528" cy="93100"/>
              </a:xfrm>
              <a:custGeom>
                <a:avLst/>
                <a:gdLst>
                  <a:gd name="connsiteX0" fmla="*/ 93951 w 99888"/>
                  <a:gd name="connsiteY0" fmla="*/ 66206 h 84906"/>
                  <a:gd name="connsiteX1" fmla="*/ 75399 w 99888"/>
                  <a:gd name="connsiteY1" fmla="*/ 44091 h 84906"/>
                  <a:gd name="connsiteX2" fmla="*/ 64860 w 99888"/>
                  <a:gd name="connsiteY2" fmla="*/ 20343 h 84906"/>
                  <a:gd name="connsiteX3" fmla="*/ 56697 w 99888"/>
                  <a:gd name="connsiteY3" fmla="*/ 2978 h 84906"/>
                  <a:gd name="connsiteX4" fmla="*/ 30278 w 99888"/>
                  <a:gd name="connsiteY4" fmla="*/ 306 h 84906"/>
                  <a:gd name="connsiteX5" fmla="*/ 0 w 99888"/>
                  <a:gd name="connsiteY5" fmla="*/ 6392 h 84906"/>
                  <a:gd name="connsiteX6" fmla="*/ 6679 w 99888"/>
                  <a:gd name="connsiteY6" fmla="*/ 29991 h 84906"/>
                  <a:gd name="connsiteX7" fmla="*/ 29536 w 99888"/>
                  <a:gd name="connsiteY7" fmla="*/ 39638 h 84906"/>
                  <a:gd name="connsiteX8" fmla="*/ 35028 w 99888"/>
                  <a:gd name="connsiteY8" fmla="*/ 50621 h 84906"/>
                  <a:gd name="connsiteX9" fmla="*/ 37848 w 99888"/>
                  <a:gd name="connsiteY9" fmla="*/ 50621 h 84906"/>
                  <a:gd name="connsiteX10" fmla="*/ 45714 w 99888"/>
                  <a:gd name="connsiteY10" fmla="*/ 57152 h 84906"/>
                  <a:gd name="connsiteX11" fmla="*/ 60259 w 99888"/>
                  <a:gd name="connsiteY11" fmla="*/ 63980 h 84906"/>
                  <a:gd name="connsiteX12" fmla="*/ 74211 w 99888"/>
                  <a:gd name="connsiteY12" fmla="*/ 69026 h 84906"/>
                  <a:gd name="connsiteX13" fmla="*/ 80593 w 99888"/>
                  <a:gd name="connsiteY13" fmla="*/ 84907 h 84906"/>
                  <a:gd name="connsiteX14" fmla="*/ 99888 w 99888"/>
                  <a:gd name="connsiteY14" fmla="*/ 80900 h 84906"/>
                  <a:gd name="connsiteX15" fmla="*/ 93951 w 99888"/>
                  <a:gd name="connsiteY15" fmla="*/ 66057 h 8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9888" h="84906">
                    <a:moveTo>
                      <a:pt x="93951" y="66206"/>
                    </a:moveTo>
                    <a:cubicBezTo>
                      <a:pt x="93951" y="59230"/>
                      <a:pt x="75399" y="52996"/>
                      <a:pt x="75399" y="44091"/>
                    </a:cubicBezTo>
                    <a:cubicBezTo>
                      <a:pt x="75399" y="35186"/>
                      <a:pt x="63079" y="27319"/>
                      <a:pt x="64860" y="20343"/>
                    </a:cubicBezTo>
                    <a:cubicBezTo>
                      <a:pt x="66048" y="15446"/>
                      <a:pt x="59814" y="8618"/>
                      <a:pt x="56697" y="2978"/>
                    </a:cubicBezTo>
                    <a:cubicBezTo>
                      <a:pt x="48534" y="1049"/>
                      <a:pt x="38145" y="-732"/>
                      <a:pt x="30278" y="306"/>
                    </a:cubicBezTo>
                    <a:cubicBezTo>
                      <a:pt x="19147" y="1642"/>
                      <a:pt x="10983" y="4759"/>
                      <a:pt x="0" y="6392"/>
                    </a:cubicBezTo>
                    <a:cubicBezTo>
                      <a:pt x="5789" y="15297"/>
                      <a:pt x="1781" y="17672"/>
                      <a:pt x="6679" y="29991"/>
                    </a:cubicBezTo>
                    <a:cubicBezTo>
                      <a:pt x="12022" y="43200"/>
                      <a:pt x="25232" y="36225"/>
                      <a:pt x="29536" y="39638"/>
                    </a:cubicBezTo>
                    <a:cubicBezTo>
                      <a:pt x="31317" y="40974"/>
                      <a:pt x="33246" y="45575"/>
                      <a:pt x="35028" y="50621"/>
                    </a:cubicBezTo>
                    <a:cubicBezTo>
                      <a:pt x="35918" y="50621"/>
                      <a:pt x="36660" y="50473"/>
                      <a:pt x="37848" y="50621"/>
                    </a:cubicBezTo>
                    <a:cubicBezTo>
                      <a:pt x="42746" y="51512"/>
                      <a:pt x="44675" y="54035"/>
                      <a:pt x="45714" y="57152"/>
                    </a:cubicBezTo>
                    <a:cubicBezTo>
                      <a:pt x="51948" y="58636"/>
                      <a:pt x="57439" y="62792"/>
                      <a:pt x="60259" y="63980"/>
                    </a:cubicBezTo>
                    <a:cubicBezTo>
                      <a:pt x="64118" y="65612"/>
                      <a:pt x="66641" y="60566"/>
                      <a:pt x="74211" y="69026"/>
                    </a:cubicBezTo>
                    <a:cubicBezTo>
                      <a:pt x="80890" y="76447"/>
                      <a:pt x="81335" y="78377"/>
                      <a:pt x="80593" y="84907"/>
                    </a:cubicBezTo>
                    <a:cubicBezTo>
                      <a:pt x="87421" y="84907"/>
                      <a:pt x="93803" y="83423"/>
                      <a:pt x="99888" y="80900"/>
                    </a:cubicBezTo>
                    <a:cubicBezTo>
                      <a:pt x="96920" y="75556"/>
                      <a:pt x="93951" y="69471"/>
                      <a:pt x="93951" y="660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4" name="Freeform: Shape 2883">
                <a:extLst>
                  <a:ext uri="{FF2B5EF4-FFF2-40B4-BE49-F238E27FC236}">
                    <a16:creationId xmlns:a16="http://schemas.microsoft.com/office/drawing/2014/main" id="{B0F55244-615D-70E8-FE2E-9389761C34DC}"/>
                  </a:ext>
                </a:extLst>
              </p:cNvPr>
              <p:cNvSpPr/>
              <p:nvPr/>
            </p:nvSpPr>
            <p:spPr>
              <a:xfrm>
                <a:off x="7234135" y="3914630"/>
                <a:ext cx="156810" cy="132800"/>
              </a:xfrm>
              <a:custGeom>
                <a:avLst/>
                <a:gdLst>
                  <a:gd name="connsiteX0" fmla="*/ 139962 w 143008"/>
                  <a:gd name="connsiteY0" fmla="*/ 40074 h 121112"/>
                  <a:gd name="connsiteX1" fmla="*/ 113394 w 143008"/>
                  <a:gd name="connsiteY1" fmla="*/ 5640 h 121112"/>
                  <a:gd name="connsiteX2" fmla="*/ 94100 w 143008"/>
                  <a:gd name="connsiteY2" fmla="*/ 19740 h 121112"/>
                  <a:gd name="connsiteX3" fmla="*/ 80890 w 143008"/>
                  <a:gd name="connsiteY3" fmla="*/ 19740 h 121112"/>
                  <a:gd name="connsiteX4" fmla="*/ 58330 w 143008"/>
                  <a:gd name="connsiteY4" fmla="*/ 3859 h 121112"/>
                  <a:gd name="connsiteX5" fmla="*/ 48831 w 143008"/>
                  <a:gd name="connsiteY5" fmla="*/ 0 h 121112"/>
                  <a:gd name="connsiteX6" fmla="*/ 42894 w 143008"/>
                  <a:gd name="connsiteY6" fmla="*/ 10835 h 121112"/>
                  <a:gd name="connsiteX7" fmla="*/ 52541 w 143008"/>
                  <a:gd name="connsiteY7" fmla="*/ 24044 h 121112"/>
                  <a:gd name="connsiteX8" fmla="*/ 29684 w 143008"/>
                  <a:gd name="connsiteY8" fmla="*/ 22263 h 121112"/>
                  <a:gd name="connsiteX9" fmla="*/ 9350 w 143008"/>
                  <a:gd name="connsiteY9" fmla="*/ 16030 h 121112"/>
                  <a:gd name="connsiteX10" fmla="*/ 18998 w 143008"/>
                  <a:gd name="connsiteY10" fmla="*/ 39926 h 121112"/>
                  <a:gd name="connsiteX11" fmla="*/ 29536 w 143008"/>
                  <a:gd name="connsiteY11" fmla="*/ 63673 h 121112"/>
                  <a:gd name="connsiteX12" fmla="*/ 48089 w 143008"/>
                  <a:gd name="connsiteY12" fmla="*/ 85788 h 121112"/>
                  <a:gd name="connsiteX13" fmla="*/ 54025 w 143008"/>
                  <a:gd name="connsiteY13" fmla="*/ 100630 h 121112"/>
                  <a:gd name="connsiteX14" fmla="*/ 89795 w 143008"/>
                  <a:gd name="connsiteY14" fmla="*/ 78515 h 121112"/>
                  <a:gd name="connsiteX15" fmla="*/ 95732 w 143008"/>
                  <a:gd name="connsiteY15" fmla="*/ 105676 h 121112"/>
                  <a:gd name="connsiteX16" fmla="*/ 117105 w 143008"/>
                  <a:gd name="connsiteY16" fmla="*/ 121112 h 121112"/>
                  <a:gd name="connsiteX17" fmla="*/ 122300 w 143008"/>
                  <a:gd name="connsiteY17" fmla="*/ 103450 h 121112"/>
                  <a:gd name="connsiteX18" fmla="*/ 139962 w 143008"/>
                  <a:gd name="connsiteY18" fmla="*/ 39926 h 121112"/>
                  <a:gd name="connsiteX19" fmla="*/ 14545 w 143008"/>
                  <a:gd name="connsiteY19" fmla="*/ 84007 h 121112"/>
                  <a:gd name="connsiteX20" fmla="*/ 0 w 143008"/>
                  <a:gd name="connsiteY20" fmla="*/ 77179 h 121112"/>
                  <a:gd name="connsiteX21" fmla="*/ 9795 w 143008"/>
                  <a:gd name="connsiteY21" fmla="*/ 92912 h 121112"/>
                  <a:gd name="connsiteX22" fmla="*/ 29833 w 143008"/>
                  <a:gd name="connsiteY22" fmla="*/ 104637 h 121112"/>
                  <a:gd name="connsiteX23" fmla="*/ 34879 w 143008"/>
                  <a:gd name="connsiteY23" fmla="*/ 104934 h 121112"/>
                  <a:gd name="connsiteX24" fmla="*/ 28497 w 143008"/>
                  <a:gd name="connsiteY24" fmla="*/ 89053 h 121112"/>
                  <a:gd name="connsiteX25" fmla="*/ 14545 w 143008"/>
                  <a:gd name="connsiteY25" fmla="*/ 84007 h 121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3008" h="121112">
                    <a:moveTo>
                      <a:pt x="139962" y="40074"/>
                    </a:moveTo>
                    <a:cubicBezTo>
                      <a:pt x="136399" y="33543"/>
                      <a:pt x="125120" y="20185"/>
                      <a:pt x="113394" y="5640"/>
                    </a:cubicBezTo>
                    <a:cubicBezTo>
                      <a:pt x="109684" y="16475"/>
                      <a:pt x="96622" y="13506"/>
                      <a:pt x="94100" y="19740"/>
                    </a:cubicBezTo>
                    <a:cubicBezTo>
                      <a:pt x="91428" y="26419"/>
                      <a:pt x="84897" y="18404"/>
                      <a:pt x="80890" y="19740"/>
                    </a:cubicBezTo>
                    <a:cubicBezTo>
                      <a:pt x="76883" y="21076"/>
                      <a:pt x="67680" y="5195"/>
                      <a:pt x="58330" y="3859"/>
                    </a:cubicBezTo>
                    <a:cubicBezTo>
                      <a:pt x="55510" y="3414"/>
                      <a:pt x="52244" y="1929"/>
                      <a:pt x="48831" y="0"/>
                    </a:cubicBezTo>
                    <a:cubicBezTo>
                      <a:pt x="44972" y="4156"/>
                      <a:pt x="41558" y="8609"/>
                      <a:pt x="42894" y="10835"/>
                    </a:cubicBezTo>
                    <a:cubicBezTo>
                      <a:pt x="45565" y="15287"/>
                      <a:pt x="56994" y="19592"/>
                      <a:pt x="52541" y="24044"/>
                    </a:cubicBezTo>
                    <a:cubicBezTo>
                      <a:pt x="48089" y="28497"/>
                      <a:pt x="33988" y="26716"/>
                      <a:pt x="29684" y="22263"/>
                    </a:cubicBezTo>
                    <a:cubicBezTo>
                      <a:pt x="25231" y="17811"/>
                      <a:pt x="12022" y="10835"/>
                      <a:pt x="9350" y="16030"/>
                    </a:cubicBezTo>
                    <a:cubicBezTo>
                      <a:pt x="6679" y="21373"/>
                      <a:pt x="20779" y="32801"/>
                      <a:pt x="18998" y="39926"/>
                    </a:cubicBezTo>
                    <a:cubicBezTo>
                      <a:pt x="17217" y="46901"/>
                      <a:pt x="29536" y="54916"/>
                      <a:pt x="29536" y="63673"/>
                    </a:cubicBezTo>
                    <a:cubicBezTo>
                      <a:pt x="29536" y="72430"/>
                      <a:pt x="48089" y="78664"/>
                      <a:pt x="48089" y="85788"/>
                    </a:cubicBezTo>
                    <a:cubicBezTo>
                      <a:pt x="48089" y="89202"/>
                      <a:pt x="51057" y="95287"/>
                      <a:pt x="54025" y="100630"/>
                    </a:cubicBezTo>
                    <a:cubicBezTo>
                      <a:pt x="68571" y="94545"/>
                      <a:pt x="80444" y="83116"/>
                      <a:pt x="89795" y="78515"/>
                    </a:cubicBezTo>
                    <a:cubicBezTo>
                      <a:pt x="103895" y="71391"/>
                      <a:pt x="98107" y="100927"/>
                      <a:pt x="95732" y="105676"/>
                    </a:cubicBezTo>
                    <a:cubicBezTo>
                      <a:pt x="94100" y="108942"/>
                      <a:pt x="105379" y="116660"/>
                      <a:pt x="117105" y="121112"/>
                    </a:cubicBezTo>
                    <a:cubicBezTo>
                      <a:pt x="116660" y="114730"/>
                      <a:pt x="118292" y="108497"/>
                      <a:pt x="122300" y="103450"/>
                    </a:cubicBezTo>
                    <a:cubicBezTo>
                      <a:pt x="137290" y="84897"/>
                      <a:pt x="148719" y="55807"/>
                      <a:pt x="139962" y="39926"/>
                    </a:cubicBezTo>
                    <a:close/>
                    <a:moveTo>
                      <a:pt x="14545" y="84007"/>
                    </a:moveTo>
                    <a:cubicBezTo>
                      <a:pt x="11725" y="82671"/>
                      <a:pt x="6085" y="78515"/>
                      <a:pt x="0" y="77179"/>
                    </a:cubicBezTo>
                    <a:cubicBezTo>
                      <a:pt x="1929" y="82374"/>
                      <a:pt x="1781" y="89350"/>
                      <a:pt x="9795" y="92912"/>
                    </a:cubicBezTo>
                    <a:cubicBezTo>
                      <a:pt x="22709" y="98849"/>
                      <a:pt x="3859" y="101075"/>
                      <a:pt x="29833" y="104637"/>
                    </a:cubicBezTo>
                    <a:cubicBezTo>
                      <a:pt x="31614" y="104934"/>
                      <a:pt x="33246" y="104934"/>
                      <a:pt x="34879" y="104934"/>
                    </a:cubicBezTo>
                    <a:cubicBezTo>
                      <a:pt x="35621" y="98404"/>
                      <a:pt x="35176" y="96474"/>
                      <a:pt x="28497" y="89053"/>
                    </a:cubicBezTo>
                    <a:cubicBezTo>
                      <a:pt x="20927" y="80593"/>
                      <a:pt x="18256" y="85639"/>
                      <a:pt x="14545" y="8400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5" name="Freeform: Shape 2884">
                <a:extLst>
                  <a:ext uri="{FF2B5EF4-FFF2-40B4-BE49-F238E27FC236}">
                    <a16:creationId xmlns:a16="http://schemas.microsoft.com/office/drawing/2014/main" id="{76D3C04A-6E5D-E8FE-78E3-D133E29BB2DF}"/>
                  </a:ext>
                </a:extLst>
              </p:cNvPr>
              <p:cNvSpPr/>
              <p:nvPr/>
            </p:nvSpPr>
            <p:spPr>
              <a:xfrm>
                <a:off x="7758103" y="4052579"/>
                <a:ext cx="465853" cy="332330"/>
              </a:xfrm>
              <a:custGeom>
                <a:avLst/>
                <a:gdLst>
                  <a:gd name="connsiteX0" fmla="*/ 409416 w 424851"/>
                  <a:gd name="connsiteY0" fmla="*/ 42502 h 303080"/>
                  <a:gd name="connsiteX1" fmla="*/ 397987 w 424851"/>
                  <a:gd name="connsiteY1" fmla="*/ 34191 h 303080"/>
                  <a:gd name="connsiteX2" fmla="*/ 365334 w 424851"/>
                  <a:gd name="connsiteY2" fmla="*/ 55564 h 303080"/>
                  <a:gd name="connsiteX3" fmla="*/ 349898 w 424851"/>
                  <a:gd name="connsiteY3" fmla="*/ 60758 h 303080"/>
                  <a:gd name="connsiteX4" fmla="*/ 335353 w 424851"/>
                  <a:gd name="connsiteY4" fmla="*/ 60165 h 303080"/>
                  <a:gd name="connsiteX5" fmla="*/ 334166 w 424851"/>
                  <a:gd name="connsiteY5" fmla="*/ 24840 h 303080"/>
                  <a:gd name="connsiteX6" fmla="*/ 322440 w 424851"/>
                  <a:gd name="connsiteY6" fmla="*/ 54 h 303080"/>
                  <a:gd name="connsiteX7" fmla="*/ 295427 w 424851"/>
                  <a:gd name="connsiteY7" fmla="*/ 26027 h 303080"/>
                  <a:gd name="connsiteX8" fmla="*/ 267078 w 424851"/>
                  <a:gd name="connsiteY8" fmla="*/ 40128 h 303080"/>
                  <a:gd name="connsiteX9" fmla="*/ 236504 w 424851"/>
                  <a:gd name="connsiteY9" fmla="*/ 48439 h 303080"/>
                  <a:gd name="connsiteX10" fmla="*/ 210530 w 424851"/>
                  <a:gd name="connsiteY10" fmla="*/ 41315 h 303080"/>
                  <a:gd name="connsiteX11" fmla="*/ 185743 w 424851"/>
                  <a:gd name="connsiteY11" fmla="*/ 33003 h 303080"/>
                  <a:gd name="connsiteX12" fmla="*/ 160957 w 424851"/>
                  <a:gd name="connsiteY12" fmla="*/ 28254 h 303080"/>
                  <a:gd name="connsiteX13" fmla="*/ 137358 w 424851"/>
                  <a:gd name="connsiteY13" fmla="*/ 42354 h 303080"/>
                  <a:gd name="connsiteX14" fmla="*/ 119696 w 424851"/>
                  <a:gd name="connsiteY14" fmla="*/ 71890 h 303080"/>
                  <a:gd name="connsiteX15" fmla="*/ 77247 w 424851"/>
                  <a:gd name="connsiteY15" fmla="*/ 96676 h 303080"/>
                  <a:gd name="connsiteX16" fmla="*/ 51273 w 424851"/>
                  <a:gd name="connsiteY16" fmla="*/ 106175 h 303080"/>
                  <a:gd name="connsiteX17" fmla="*/ 30049 w 424851"/>
                  <a:gd name="connsiteY17" fmla="*/ 100239 h 303080"/>
                  <a:gd name="connsiteX18" fmla="*/ 17136 w 424851"/>
                  <a:gd name="connsiteY18" fmla="*/ 114339 h 303080"/>
                  <a:gd name="connsiteX19" fmla="*/ 5411 w 424851"/>
                  <a:gd name="connsiteY19" fmla="*/ 137938 h 303080"/>
                  <a:gd name="connsiteX20" fmla="*/ 1848 w 424851"/>
                  <a:gd name="connsiteY20" fmla="*/ 163911 h 303080"/>
                  <a:gd name="connsiteX21" fmla="*/ 1848 w 424851"/>
                  <a:gd name="connsiteY21" fmla="*/ 195674 h 303080"/>
                  <a:gd name="connsiteX22" fmla="*/ 6598 w 424851"/>
                  <a:gd name="connsiteY22" fmla="*/ 229811 h 303080"/>
                  <a:gd name="connsiteX23" fmla="*/ 35986 w 424851"/>
                  <a:gd name="connsiteY23" fmla="*/ 245098 h 303080"/>
                  <a:gd name="connsiteX24" fmla="*/ 5411 w 424851"/>
                  <a:gd name="connsiteY24" fmla="*/ 287547 h 303080"/>
                  <a:gd name="connsiteX25" fmla="*/ 11496 w 424851"/>
                  <a:gd name="connsiteY25" fmla="*/ 297491 h 303080"/>
                  <a:gd name="connsiteX26" fmla="*/ 57359 w 424851"/>
                  <a:gd name="connsiteY26" fmla="*/ 302538 h 303080"/>
                  <a:gd name="connsiteX27" fmla="*/ 177283 w 424851"/>
                  <a:gd name="connsiteY27" fmla="*/ 287547 h 303080"/>
                  <a:gd name="connsiteX28" fmla="*/ 174612 w 424851"/>
                  <a:gd name="connsiteY28" fmla="*/ 257566 h 303080"/>
                  <a:gd name="connsiteX29" fmla="*/ 198508 w 424851"/>
                  <a:gd name="connsiteY29" fmla="*/ 243466 h 303080"/>
                  <a:gd name="connsiteX30" fmla="*/ 218841 w 424851"/>
                  <a:gd name="connsiteY30" fmla="*/ 238123 h 303080"/>
                  <a:gd name="connsiteX31" fmla="*/ 250604 w 424851"/>
                  <a:gd name="connsiteY31" fmla="*/ 227585 h 303080"/>
                  <a:gd name="connsiteX32" fmla="*/ 264704 w 424851"/>
                  <a:gd name="connsiteY32" fmla="*/ 214375 h 303080"/>
                  <a:gd name="connsiteX33" fmla="*/ 274351 w 424851"/>
                  <a:gd name="connsiteY33" fmla="*/ 182613 h 303080"/>
                  <a:gd name="connsiteX34" fmla="*/ 294685 w 424851"/>
                  <a:gd name="connsiteY34" fmla="*/ 170294 h 303080"/>
                  <a:gd name="connsiteX35" fmla="*/ 285038 w 424851"/>
                  <a:gd name="connsiteY35" fmla="*/ 150850 h 303080"/>
                  <a:gd name="connsiteX36" fmla="*/ 318581 w 424851"/>
                  <a:gd name="connsiteY36" fmla="*/ 151741 h 303080"/>
                  <a:gd name="connsiteX37" fmla="*/ 321253 w 424851"/>
                  <a:gd name="connsiteY37" fmla="*/ 127993 h 303080"/>
                  <a:gd name="connsiteX38" fmla="*/ 335353 w 424851"/>
                  <a:gd name="connsiteY38" fmla="*/ 106769 h 303080"/>
                  <a:gd name="connsiteX39" fmla="*/ 330010 w 424851"/>
                  <a:gd name="connsiteY39" fmla="*/ 89107 h 303080"/>
                  <a:gd name="connsiteX40" fmla="*/ 334462 w 424851"/>
                  <a:gd name="connsiteY40" fmla="*/ 74116 h 303080"/>
                  <a:gd name="connsiteX41" fmla="*/ 338915 w 424851"/>
                  <a:gd name="connsiteY41" fmla="*/ 72187 h 303080"/>
                  <a:gd name="connsiteX42" fmla="*/ 354351 w 424851"/>
                  <a:gd name="connsiteY42" fmla="*/ 66844 h 303080"/>
                  <a:gd name="connsiteX43" fmla="*/ 394573 w 424851"/>
                  <a:gd name="connsiteY43" fmla="*/ 54821 h 303080"/>
                  <a:gd name="connsiteX44" fmla="*/ 424851 w 424851"/>
                  <a:gd name="connsiteY44" fmla="*/ 45619 h 303080"/>
                  <a:gd name="connsiteX45" fmla="*/ 409416 w 424851"/>
                  <a:gd name="connsiteY45" fmla="*/ 42502 h 30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24851" h="303080">
                    <a:moveTo>
                      <a:pt x="409416" y="42502"/>
                    </a:moveTo>
                    <a:cubicBezTo>
                      <a:pt x="403182" y="43393"/>
                      <a:pt x="404517" y="38050"/>
                      <a:pt x="397987" y="34191"/>
                    </a:cubicBezTo>
                    <a:cubicBezTo>
                      <a:pt x="392792" y="31074"/>
                      <a:pt x="377059" y="45322"/>
                      <a:pt x="365334" y="55564"/>
                    </a:cubicBezTo>
                    <a:cubicBezTo>
                      <a:pt x="359842" y="57345"/>
                      <a:pt x="354499" y="59422"/>
                      <a:pt x="349898" y="60758"/>
                    </a:cubicBezTo>
                    <a:cubicBezTo>
                      <a:pt x="343368" y="62688"/>
                      <a:pt x="338173" y="63281"/>
                      <a:pt x="335353" y="60165"/>
                    </a:cubicBezTo>
                    <a:cubicBezTo>
                      <a:pt x="328229" y="51853"/>
                      <a:pt x="347078" y="30777"/>
                      <a:pt x="334166" y="24840"/>
                    </a:cubicBezTo>
                    <a:cubicBezTo>
                      <a:pt x="321253" y="18903"/>
                      <a:pt x="332978" y="1241"/>
                      <a:pt x="322440" y="54"/>
                    </a:cubicBezTo>
                    <a:cubicBezTo>
                      <a:pt x="311902" y="-1134"/>
                      <a:pt x="295427" y="17716"/>
                      <a:pt x="295427" y="26027"/>
                    </a:cubicBezTo>
                    <a:cubicBezTo>
                      <a:pt x="295427" y="34339"/>
                      <a:pt x="267078" y="31964"/>
                      <a:pt x="267078" y="40128"/>
                    </a:cubicBezTo>
                    <a:cubicBezTo>
                      <a:pt x="267078" y="48291"/>
                      <a:pt x="241105" y="38940"/>
                      <a:pt x="236504" y="48439"/>
                    </a:cubicBezTo>
                    <a:cubicBezTo>
                      <a:pt x="231754" y="57790"/>
                      <a:pt x="218841" y="41315"/>
                      <a:pt x="210530" y="41315"/>
                    </a:cubicBezTo>
                    <a:cubicBezTo>
                      <a:pt x="202218" y="41315"/>
                      <a:pt x="196430" y="29590"/>
                      <a:pt x="185743" y="33003"/>
                    </a:cubicBezTo>
                    <a:cubicBezTo>
                      <a:pt x="175206" y="36566"/>
                      <a:pt x="169268" y="29441"/>
                      <a:pt x="160957" y="28254"/>
                    </a:cubicBezTo>
                    <a:cubicBezTo>
                      <a:pt x="152645" y="27066"/>
                      <a:pt x="146857" y="45916"/>
                      <a:pt x="137358" y="42354"/>
                    </a:cubicBezTo>
                    <a:cubicBezTo>
                      <a:pt x="127859" y="38792"/>
                      <a:pt x="123258" y="60016"/>
                      <a:pt x="119696" y="71890"/>
                    </a:cubicBezTo>
                    <a:cubicBezTo>
                      <a:pt x="116134" y="83615"/>
                      <a:pt x="76059" y="83615"/>
                      <a:pt x="77247" y="96676"/>
                    </a:cubicBezTo>
                    <a:cubicBezTo>
                      <a:pt x="78434" y="109589"/>
                      <a:pt x="53648" y="114339"/>
                      <a:pt x="51273" y="106175"/>
                    </a:cubicBezTo>
                    <a:cubicBezTo>
                      <a:pt x="48898" y="97864"/>
                      <a:pt x="33611" y="102613"/>
                      <a:pt x="30049" y="100239"/>
                    </a:cubicBezTo>
                    <a:cubicBezTo>
                      <a:pt x="26486" y="97864"/>
                      <a:pt x="15949" y="102613"/>
                      <a:pt x="17136" y="114339"/>
                    </a:cubicBezTo>
                    <a:cubicBezTo>
                      <a:pt x="18323" y="126064"/>
                      <a:pt x="6598" y="133188"/>
                      <a:pt x="5411" y="137938"/>
                    </a:cubicBezTo>
                    <a:cubicBezTo>
                      <a:pt x="4223" y="142687"/>
                      <a:pt x="-2901" y="156787"/>
                      <a:pt x="1848" y="163911"/>
                    </a:cubicBezTo>
                    <a:cubicBezTo>
                      <a:pt x="6598" y="171036"/>
                      <a:pt x="-4088" y="182761"/>
                      <a:pt x="1848" y="195674"/>
                    </a:cubicBezTo>
                    <a:cubicBezTo>
                      <a:pt x="7786" y="208587"/>
                      <a:pt x="4223" y="225062"/>
                      <a:pt x="6598" y="229811"/>
                    </a:cubicBezTo>
                    <a:cubicBezTo>
                      <a:pt x="8973" y="234561"/>
                      <a:pt x="31385" y="232186"/>
                      <a:pt x="35986" y="245098"/>
                    </a:cubicBezTo>
                    <a:cubicBezTo>
                      <a:pt x="40735" y="258011"/>
                      <a:pt x="6598" y="280423"/>
                      <a:pt x="5411" y="287547"/>
                    </a:cubicBezTo>
                    <a:cubicBezTo>
                      <a:pt x="4966" y="290515"/>
                      <a:pt x="7786" y="293929"/>
                      <a:pt x="11496" y="297491"/>
                    </a:cubicBezTo>
                    <a:cubicBezTo>
                      <a:pt x="25002" y="298085"/>
                      <a:pt x="41922" y="299718"/>
                      <a:pt x="57359" y="302538"/>
                    </a:cubicBezTo>
                    <a:cubicBezTo>
                      <a:pt x="76802" y="306100"/>
                      <a:pt x="175651" y="291109"/>
                      <a:pt x="177283" y="287547"/>
                    </a:cubicBezTo>
                    <a:cubicBezTo>
                      <a:pt x="179064" y="283985"/>
                      <a:pt x="173721" y="261870"/>
                      <a:pt x="174612" y="257566"/>
                    </a:cubicBezTo>
                    <a:cubicBezTo>
                      <a:pt x="175502" y="253113"/>
                      <a:pt x="187821" y="242575"/>
                      <a:pt x="198508" y="243466"/>
                    </a:cubicBezTo>
                    <a:cubicBezTo>
                      <a:pt x="209046" y="244356"/>
                      <a:pt x="218841" y="246137"/>
                      <a:pt x="218841" y="238123"/>
                    </a:cubicBezTo>
                    <a:cubicBezTo>
                      <a:pt x="218841" y="230108"/>
                      <a:pt x="247932" y="220460"/>
                      <a:pt x="250604" y="227585"/>
                    </a:cubicBezTo>
                    <a:cubicBezTo>
                      <a:pt x="253275" y="234709"/>
                      <a:pt x="263814" y="232037"/>
                      <a:pt x="264704" y="214375"/>
                    </a:cubicBezTo>
                    <a:cubicBezTo>
                      <a:pt x="265595" y="196713"/>
                      <a:pt x="263814" y="183503"/>
                      <a:pt x="274351" y="182613"/>
                    </a:cubicBezTo>
                    <a:cubicBezTo>
                      <a:pt x="284889" y="181722"/>
                      <a:pt x="295576" y="175488"/>
                      <a:pt x="294685" y="170294"/>
                    </a:cubicBezTo>
                    <a:cubicBezTo>
                      <a:pt x="293795" y="164951"/>
                      <a:pt x="281475" y="154412"/>
                      <a:pt x="285038" y="150850"/>
                    </a:cubicBezTo>
                    <a:cubicBezTo>
                      <a:pt x="288600" y="147288"/>
                      <a:pt x="315019" y="159756"/>
                      <a:pt x="318581" y="151741"/>
                    </a:cubicBezTo>
                    <a:cubicBezTo>
                      <a:pt x="322143" y="143726"/>
                      <a:pt x="316800" y="134969"/>
                      <a:pt x="321253" y="127993"/>
                    </a:cubicBezTo>
                    <a:cubicBezTo>
                      <a:pt x="325705" y="120869"/>
                      <a:pt x="336243" y="113893"/>
                      <a:pt x="335353" y="106769"/>
                    </a:cubicBezTo>
                    <a:cubicBezTo>
                      <a:pt x="334462" y="99645"/>
                      <a:pt x="336243" y="95341"/>
                      <a:pt x="330010" y="89107"/>
                    </a:cubicBezTo>
                    <a:cubicBezTo>
                      <a:pt x="323776" y="82873"/>
                      <a:pt x="326447" y="75007"/>
                      <a:pt x="334462" y="74116"/>
                    </a:cubicBezTo>
                    <a:cubicBezTo>
                      <a:pt x="335798" y="74116"/>
                      <a:pt x="337431" y="73226"/>
                      <a:pt x="338915" y="72187"/>
                    </a:cubicBezTo>
                    <a:cubicBezTo>
                      <a:pt x="345000" y="70999"/>
                      <a:pt x="350343" y="69812"/>
                      <a:pt x="354351" y="66844"/>
                    </a:cubicBezTo>
                    <a:cubicBezTo>
                      <a:pt x="365334" y="58680"/>
                      <a:pt x="386559" y="51853"/>
                      <a:pt x="394573" y="54821"/>
                    </a:cubicBezTo>
                    <a:cubicBezTo>
                      <a:pt x="401252" y="57196"/>
                      <a:pt x="415946" y="55267"/>
                      <a:pt x="424851" y="45619"/>
                    </a:cubicBezTo>
                    <a:cubicBezTo>
                      <a:pt x="419508" y="43096"/>
                      <a:pt x="413126" y="42057"/>
                      <a:pt x="409416" y="425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7" name="Freeform: Shape 2886">
                <a:extLst>
                  <a:ext uri="{FF2B5EF4-FFF2-40B4-BE49-F238E27FC236}">
                    <a16:creationId xmlns:a16="http://schemas.microsoft.com/office/drawing/2014/main" id="{11CFDB3C-7809-5713-5C5A-0B1D55997D71}"/>
                  </a:ext>
                </a:extLst>
              </p:cNvPr>
              <p:cNvSpPr/>
              <p:nvPr/>
            </p:nvSpPr>
            <p:spPr>
              <a:xfrm>
                <a:off x="8859884" y="5201280"/>
                <a:ext cx="1499790" cy="530240"/>
              </a:xfrm>
              <a:custGeom>
                <a:avLst/>
                <a:gdLst>
                  <a:gd name="connsiteX0" fmla="*/ 95513 w 1367786"/>
                  <a:gd name="connsiteY0" fmla="*/ 203359 h 483571"/>
                  <a:gd name="connsiteX1" fmla="*/ 109613 w 1367786"/>
                  <a:gd name="connsiteY1" fmla="*/ 220131 h 483571"/>
                  <a:gd name="connsiteX2" fmla="*/ 95513 w 1367786"/>
                  <a:gd name="connsiteY2" fmla="*/ 203359 h 483571"/>
                  <a:gd name="connsiteX3" fmla="*/ 384045 w 1367786"/>
                  <a:gd name="connsiteY3" fmla="*/ 257087 h 483571"/>
                  <a:gd name="connsiteX4" fmla="*/ 368164 w 1367786"/>
                  <a:gd name="connsiteY4" fmla="*/ 264212 h 483571"/>
                  <a:gd name="connsiteX5" fmla="*/ 384045 w 1367786"/>
                  <a:gd name="connsiteY5" fmla="*/ 257087 h 483571"/>
                  <a:gd name="connsiteX6" fmla="*/ 52322 w 1367786"/>
                  <a:gd name="connsiteY6" fmla="*/ 127367 h 483571"/>
                  <a:gd name="connsiteX7" fmla="*/ 70875 w 1367786"/>
                  <a:gd name="connsiteY7" fmla="*/ 151263 h 483571"/>
                  <a:gd name="connsiteX8" fmla="*/ 52322 w 1367786"/>
                  <a:gd name="connsiteY8" fmla="*/ 127367 h 483571"/>
                  <a:gd name="connsiteX9" fmla="*/ 718440 w 1367786"/>
                  <a:gd name="connsiteY9" fmla="*/ 278312 h 483571"/>
                  <a:gd name="connsiteX10" fmla="*/ 727346 w 1367786"/>
                  <a:gd name="connsiteY10" fmla="*/ 310074 h 483571"/>
                  <a:gd name="connsiteX11" fmla="*/ 730908 w 1367786"/>
                  <a:gd name="connsiteY11" fmla="*/ 344508 h 483571"/>
                  <a:gd name="connsiteX12" fmla="*/ 745898 w 1367786"/>
                  <a:gd name="connsiteY12" fmla="*/ 315417 h 483571"/>
                  <a:gd name="connsiteX13" fmla="*/ 742336 w 1367786"/>
                  <a:gd name="connsiteY13" fmla="*/ 260650 h 483571"/>
                  <a:gd name="connsiteX14" fmla="*/ 761780 w 1367786"/>
                  <a:gd name="connsiteY14" fmla="*/ 272969 h 483571"/>
                  <a:gd name="connsiteX15" fmla="*/ 776770 w 1367786"/>
                  <a:gd name="connsiteY15" fmla="*/ 302950 h 483571"/>
                  <a:gd name="connsiteX16" fmla="*/ 804080 w 1367786"/>
                  <a:gd name="connsiteY16" fmla="*/ 306512 h 483571"/>
                  <a:gd name="connsiteX17" fmla="*/ 805861 w 1367786"/>
                  <a:gd name="connsiteY17" fmla="*/ 283507 h 483571"/>
                  <a:gd name="connsiteX18" fmla="*/ 799627 w 1367786"/>
                  <a:gd name="connsiteY18" fmla="*/ 249073 h 483571"/>
                  <a:gd name="connsiteX19" fmla="*/ 789832 w 1367786"/>
                  <a:gd name="connsiteY19" fmla="*/ 224435 h 483571"/>
                  <a:gd name="connsiteX20" fmla="*/ 834803 w 1367786"/>
                  <a:gd name="connsiteY20" fmla="*/ 191782 h 483571"/>
                  <a:gd name="connsiteX21" fmla="*/ 773950 w 1367786"/>
                  <a:gd name="connsiteY21" fmla="*/ 209444 h 483571"/>
                  <a:gd name="connsiteX22" fmla="*/ 736845 w 1367786"/>
                  <a:gd name="connsiteY22" fmla="*/ 180353 h 483571"/>
                  <a:gd name="connsiteX23" fmla="*/ 835693 w 1367786"/>
                  <a:gd name="connsiteY23" fmla="*/ 158239 h 483571"/>
                  <a:gd name="connsiteX24" fmla="*/ 887790 w 1367786"/>
                  <a:gd name="connsiteY24" fmla="*/ 127367 h 483571"/>
                  <a:gd name="connsiteX25" fmla="*/ 856027 w 1367786"/>
                  <a:gd name="connsiteY25" fmla="*/ 139686 h 483571"/>
                  <a:gd name="connsiteX26" fmla="*/ 781074 w 1367786"/>
                  <a:gd name="connsiteY26" fmla="*/ 131671 h 483571"/>
                  <a:gd name="connsiteX27" fmla="*/ 744859 w 1367786"/>
                  <a:gd name="connsiteY27" fmla="*/ 146662 h 483571"/>
                  <a:gd name="connsiteX28" fmla="*/ 723635 w 1367786"/>
                  <a:gd name="connsiteY28" fmla="*/ 190743 h 483571"/>
                  <a:gd name="connsiteX29" fmla="*/ 699739 w 1367786"/>
                  <a:gd name="connsiteY29" fmla="*/ 248182 h 483571"/>
                  <a:gd name="connsiteX30" fmla="*/ 718292 w 1367786"/>
                  <a:gd name="connsiteY30" fmla="*/ 278163 h 483571"/>
                  <a:gd name="connsiteX31" fmla="*/ 315177 w 1367786"/>
                  <a:gd name="connsiteY31" fmla="*/ 301317 h 483571"/>
                  <a:gd name="connsiteX32" fmla="*/ 319630 w 1367786"/>
                  <a:gd name="connsiteY32" fmla="*/ 270446 h 483571"/>
                  <a:gd name="connsiteX33" fmla="*/ 331949 w 1367786"/>
                  <a:gd name="connsiteY33" fmla="*/ 263321 h 483571"/>
                  <a:gd name="connsiteX34" fmla="*/ 332840 w 1367786"/>
                  <a:gd name="connsiteY34" fmla="*/ 244768 h 483571"/>
                  <a:gd name="connsiteX35" fmla="*/ 308053 w 1367786"/>
                  <a:gd name="connsiteY35" fmla="*/ 221021 h 483571"/>
                  <a:gd name="connsiteX36" fmla="*/ 304491 w 1367786"/>
                  <a:gd name="connsiteY36" fmla="*/ 234231 h 483571"/>
                  <a:gd name="connsiteX37" fmla="*/ 315919 w 1367786"/>
                  <a:gd name="connsiteY37" fmla="*/ 248331 h 483571"/>
                  <a:gd name="connsiteX38" fmla="*/ 297366 w 1367786"/>
                  <a:gd name="connsiteY38" fmla="*/ 242987 h 483571"/>
                  <a:gd name="connsiteX39" fmla="*/ 278814 w 1367786"/>
                  <a:gd name="connsiteY39" fmla="*/ 227106 h 483571"/>
                  <a:gd name="connsiteX40" fmla="*/ 252395 w 1367786"/>
                  <a:gd name="connsiteY40" fmla="*/ 200687 h 483571"/>
                  <a:gd name="connsiteX41" fmla="*/ 246162 w 1367786"/>
                  <a:gd name="connsiteY41" fmla="*/ 179463 h 483571"/>
                  <a:gd name="connsiteX42" fmla="*/ 231171 w 1367786"/>
                  <a:gd name="connsiteY42" fmla="*/ 152153 h 483571"/>
                  <a:gd name="connsiteX43" fmla="*/ 215290 w 1367786"/>
                  <a:gd name="connsiteY43" fmla="*/ 138944 h 483571"/>
                  <a:gd name="connsiteX44" fmla="*/ 200299 w 1367786"/>
                  <a:gd name="connsiteY44" fmla="*/ 123953 h 483571"/>
                  <a:gd name="connsiteX45" fmla="*/ 181746 w 1367786"/>
                  <a:gd name="connsiteY45" fmla="*/ 115196 h 483571"/>
                  <a:gd name="connsiteX46" fmla="*/ 158889 w 1367786"/>
                  <a:gd name="connsiteY46" fmla="*/ 105549 h 483571"/>
                  <a:gd name="connsiteX47" fmla="*/ 133360 w 1367786"/>
                  <a:gd name="connsiteY47" fmla="*/ 80020 h 483571"/>
                  <a:gd name="connsiteX48" fmla="*/ 83045 w 1367786"/>
                  <a:gd name="connsiteY48" fmla="*/ 35048 h 483571"/>
                  <a:gd name="connsiteX49" fmla="*/ 39855 w 1367786"/>
                  <a:gd name="connsiteY49" fmla="*/ 14714 h 483571"/>
                  <a:gd name="connsiteX50" fmla="*/ 968 w 1367786"/>
                  <a:gd name="connsiteY50" fmla="*/ 3286 h 483571"/>
                  <a:gd name="connsiteX51" fmla="*/ 41636 w 1367786"/>
                  <a:gd name="connsiteY51" fmla="*/ 60725 h 483571"/>
                  <a:gd name="connsiteX52" fmla="*/ 82154 w 1367786"/>
                  <a:gd name="connsiteY52" fmla="*/ 103026 h 483571"/>
                  <a:gd name="connsiteX53" fmla="*/ 114808 w 1367786"/>
                  <a:gd name="connsiteY53" fmla="*/ 162988 h 483571"/>
                  <a:gd name="connsiteX54" fmla="*/ 160670 w 1367786"/>
                  <a:gd name="connsiteY54" fmla="*/ 231856 h 483571"/>
                  <a:gd name="connsiteX55" fmla="*/ 203861 w 1367786"/>
                  <a:gd name="connsiteY55" fmla="*/ 283061 h 483571"/>
                  <a:gd name="connsiteX56" fmla="*/ 257738 w 1367786"/>
                  <a:gd name="connsiteY56" fmla="*/ 329814 h 483571"/>
                  <a:gd name="connsiteX57" fmla="*/ 272729 w 1367786"/>
                  <a:gd name="connsiteY57" fmla="*/ 344805 h 483571"/>
                  <a:gd name="connsiteX58" fmla="*/ 304491 w 1367786"/>
                  <a:gd name="connsiteY58" fmla="*/ 345695 h 483571"/>
                  <a:gd name="connsiteX59" fmla="*/ 315029 w 1367786"/>
                  <a:gd name="connsiteY59" fmla="*/ 301614 h 483571"/>
                  <a:gd name="connsiteX60" fmla="*/ 989310 w 1367786"/>
                  <a:gd name="connsiteY60" fmla="*/ 160168 h 483571"/>
                  <a:gd name="connsiteX61" fmla="*/ 999848 w 1367786"/>
                  <a:gd name="connsiteY61" fmla="*/ 138053 h 483571"/>
                  <a:gd name="connsiteX62" fmla="*/ 982186 w 1367786"/>
                  <a:gd name="connsiteY62" fmla="*/ 130038 h 483571"/>
                  <a:gd name="connsiteX63" fmla="*/ 961852 w 1367786"/>
                  <a:gd name="connsiteY63" fmla="*/ 118610 h 483571"/>
                  <a:gd name="connsiteX64" fmla="*/ 977733 w 1367786"/>
                  <a:gd name="connsiteY64" fmla="*/ 183915 h 483571"/>
                  <a:gd name="connsiteX65" fmla="*/ 989162 w 1367786"/>
                  <a:gd name="connsiteY65" fmla="*/ 160168 h 483571"/>
                  <a:gd name="connsiteX66" fmla="*/ 916881 w 1367786"/>
                  <a:gd name="connsiteY66" fmla="*/ 270446 h 483571"/>
                  <a:gd name="connsiteX67" fmla="*/ 953096 w 1367786"/>
                  <a:gd name="connsiteY67" fmla="*/ 280242 h 483571"/>
                  <a:gd name="connsiteX68" fmla="*/ 916881 w 1367786"/>
                  <a:gd name="connsiteY68" fmla="*/ 270446 h 483571"/>
                  <a:gd name="connsiteX69" fmla="*/ 847122 w 1367786"/>
                  <a:gd name="connsiteY69" fmla="*/ 419610 h 483571"/>
                  <a:gd name="connsiteX70" fmla="*/ 783597 w 1367786"/>
                  <a:gd name="connsiteY70" fmla="*/ 424953 h 483571"/>
                  <a:gd name="connsiteX71" fmla="*/ 727939 w 1367786"/>
                  <a:gd name="connsiteY71" fmla="*/ 432968 h 483571"/>
                  <a:gd name="connsiteX72" fmla="*/ 776473 w 1367786"/>
                  <a:gd name="connsiteY72" fmla="*/ 441725 h 483571"/>
                  <a:gd name="connsiteX73" fmla="*/ 837326 w 1367786"/>
                  <a:gd name="connsiteY73" fmla="*/ 428515 h 483571"/>
                  <a:gd name="connsiteX74" fmla="*/ 847122 w 1367786"/>
                  <a:gd name="connsiteY74" fmla="*/ 419758 h 483571"/>
                  <a:gd name="connsiteX75" fmla="*/ 1035915 w 1367786"/>
                  <a:gd name="connsiteY75" fmla="*/ 258127 h 483571"/>
                  <a:gd name="connsiteX76" fmla="*/ 977733 w 1367786"/>
                  <a:gd name="connsiteY76" fmla="*/ 268664 h 483571"/>
                  <a:gd name="connsiteX77" fmla="*/ 1018401 w 1367786"/>
                  <a:gd name="connsiteY77" fmla="*/ 274898 h 483571"/>
                  <a:gd name="connsiteX78" fmla="*/ 1056397 w 1367786"/>
                  <a:gd name="connsiteY78" fmla="*/ 288108 h 483571"/>
                  <a:gd name="connsiteX79" fmla="*/ 1036063 w 1367786"/>
                  <a:gd name="connsiteY79" fmla="*/ 258127 h 483571"/>
                  <a:gd name="connsiteX80" fmla="*/ 570909 w 1367786"/>
                  <a:gd name="connsiteY80" fmla="*/ 409814 h 483571"/>
                  <a:gd name="connsiteX81" fmla="*/ 518813 w 1367786"/>
                  <a:gd name="connsiteY81" fmla="*/ 401948 h 483571"/>
                  <a:gd name="connsiteX82" fmla="*/ 548793 w 1367786"/>
                  <a:gd name="connsiteY82" fmla="*/ 381614 h 483571"/>
                  <a:gd name="connsiteX83" fmla="*/ 513469 w 1367786"/>
                  <a:gd name="connsiteY83" fmla="*/ 380723 h 483571"/>
                  <a:gd name="connsiteX84" fmla="*/ 451726 w 1367786"/>
                  <a:gd name="connsiteY84" fmla="*/ 373599 h 483571"/>
                  <a:gd name="connsiteX85" fmla="*/ 388201 w 1367786"/>
                  <a:gd name="connsiteY85" fmla="*/ 359499 h 483571"/>
                  <a:gd name="connsiteX86" fmla="*/ 318443 w 1367786"/>
                  <a:gd name="connsiteY86" fmla="*/ 355937 h 483571"/>
                  <a:gd name="connsiteX87" fmla="*/ 304343 w 1367786"/>
                  <a:gd name="connsiteY87" fmla="*/ 373599 h 483571"/>
                  <a:gd name="connsiteX88" fmla="*/ 326457 w 1367786"/>
                  <a:gd name="connsiteY88" fmla="*/ 378052 h 483571"/>
                  <a:gd name="connsiteX89" fmla="*/ 342339 w 1367786"/>
                  <a:gd name="connsiteY89" fmla="*/ 394823 h 483571"/>
                  <a:gd name="connsiteX90" fmla="*/ 395326 w 1367786"/>
                  <a:gd name="connsiteY90" fmla="*/ 399276 h 483571"/>
                  <a:gd name="connsiteX91" fmla="*/ 451726 w 1367786"/>
                  <a:gd name="connsiteY91" fmla="*/ 413376 h 483571"/>
                  <a:gd name="connsiteX92" fmla="*/ 525788 w 1367786"/>
                  <a:gd name="connsiteY92" fmla="*/ 425695 h 483571"/>
                  <a:gd name="connsiteX93" fmla="*/ 565417 w 1367786"/>
                  <a:gd name="connsiteY93" fmla="*/ 427476 h 483571"/>
                  <a:gd name="connsiteX94" fmla="*/ 600741 w 1367786"/>
                  <a:gd name="connsiteY94" fmla="*/ 428367 h 483571"/>
                  <a:gd name="connsiteX95" fmla="*/ 570761 w 1367786"/>
                  <a:gd name="connsiteY95" fmla="*/ 409814 h 483571"/>
                  <a:gd name="connsiteX96" fmla="*/ 1265376 w 1367786"/>
                  <a:gd name="connsiteY96" fmla="*/ 217459 h 483571"/>
                  <a:gd name="connsiteX97" fmla="*/ 1238956 w 1367786"/>
                  <a:gd name="connsiteY97" fmla="*/ 241355 h 483571"/>
                  <a:gd name="connsiteX98" fmla="*/ 1190423 w 1367786"/>
                  <a:gd name="connsiteY98" fmla="*/ 272227 h 483571"/>
                  <a:gd name="connsiteX99" fmla="*/ 1158660 w 1367786"/>
                  <a:gd name="connsiteY99" fmla="*/ 198164 h 483571"/>
                  <a:gd name="connsiteX100" fmla="*/ 1090682 w 1367786"/>
                  <a:gd name="connsiteY100" fmla="*/ 189407 h 483571"/>
                  <a:gd name="connsiteX101" fmla="*/ 1065006 w 1367786"/>
                  <a:gd name="connsiteY101" fmla="*/ 208850 h 483571"/>
                  <a:gd name="connsiteX102" fmla="*/ 1080887 w 1367786"/>
                  <a:gd name="connsiteY102" fmla="*/ 216717 h 483571"/>
                  <a:gd name="connsiteX103" fmla="*/ 1097659 w 1367786"/>
                  <a:gd name="connsiteY103" fmla="*/ 237051 h 483571"/>
                  <a:gd name="connsiteX104" fmla="*/ 1145302 w 1367786"/>
                  <a:gd name="connsiteY104" fmla="*/ 239722 h 483571"/>
                  <a:gd name="connsiteX105" fmla="*/ 1142630 w 1367786"/>
                  <a:gd name="connsiteY105" fmla="*/ 248479 h 483571"/>
                  <a:gd name="connsiteX106" fmla="*/ 1117102 w 1367786"/>
                  <a:gd name="connsiteY106" fmla="*/ 252932 h 483571"/>
                  <a:gd name="connsiteX107" fmla="*/ 1099440 w 1367786"/>
                  <a:gd name="connsiteY107" fmla="*/ 257384 h 483571"/>
                  <a:gd name="connsiteX108" fmla="*/ 1117993 w 1367786"/>
                  <a:gd name="connsiteY108" fmla="*/ 283803 h 483571"/>
                  <a:gd name="connsiteX109" fmla="*/ 1138326 w 1367786"/>
                  <a:gd name="connsiteY109" fmla="*/ 283803 h 483571"/>
                  <a:gd name="connsiteX110" fmla="*/ 1169198 w 1367786"/>
                  <a:gd name="connsiteY110" fmla="*/ 292560 h 483571"/>
                  <a:gd name="connsiteX111" fmla="*/ 1195617 w 1367786"/>
                  <a:gd name="connsiteY111" fmla="*/ 306661 h 483571"/>
                  <a:gd name="connsiteX112" fmla="*/ 1279476 w 1367786"/>
                  <a:gd name="connsiteY112" fmla="*/ 335751 h 483571"/>
                  <a:gd name="connsiteX113" fmla="*/ 1296248 w 1367786"/>
                  <a:gd name="connsiteY113" fmla="*/ 370185 h 483571"/>
                  <a:gd name="connsiteX114" fmla="*/ 1295357 w 1367786"/>
                  <a:gd name="connsiteY114" fmla="*/ 396604 h 483571"/>
                  <a:gd name="connsiteX115" fmla="*/ 1267157 w 1367786"/>
                  <a:gd name="connsiteY115" fmla="*/ 420352 h 483571"/>
                  <a:gd name="connsiteX116" fmla="*/ 1336025 w 1367786"/>
                  <a:gd name="connsiteY116" fmla="*/ 416790 h 483571"/>
                  <a:gd name="connsiteX117" fmla="*/ 1367786 w 1367786"/>
                  <a:gd name="connsiteY117" fmla="*/ 441576 h 483571"/>
                  <a:gd name="connsiteX118" fmla="*/ 1367786 w 1367786"/>
                  <a:gd name="connsiteY118" fmla="*/ 253229 h 483571"/>
                  <a:gd name="connsiteX119" fmla="*/ 1265376 w 1367786"/>
                  <a:gd name="connsiteY119" fmla="*/ 217310 h 483571"/>
                  <a:gd name="connsiteX120" fmla="*/ 883337 w 1367786"/>
                  <a:gd name="connsiteY120" fmla="*/ 441131 h 483571"/>
                  <a:gd name="connsiteX121" fmla="*/ 873690 w 1367786"/>
                  <a:gd name="connsiteY121" fmla="*/ 445287 h 483571"/>
                  <a:gd name="connsiteX122" fmla="*/ 869237 w 1367786"/>
                  <a:gd name="connsiteY122" fmla="*/ 453747 h 483571"/>
                  <a:gd name="connsiteX123" fmla="*/ 859441 w 1367786"/>
                  <a:gd name="connsiteY123" fmla="*/ 448404 h 483571"/>
                  <a:gd name="connsiteX124" fmla="*/ 845193 w 1367786"/>
                  <a:gd name="connsiteY124" fmla="*/ 482244 h 483571"/>
                  <a:gd name="connsiteX125" fmla="*/ 882595 w 1367786"/>
                  <a:gd name="connsiteY125" fmla="*/ 460871 h 483571"/>
                  <a:gd name="connsiteX126" fmla="*/ 886602 w 1367786"/>
                  <a:gd name="connsiteY126" fmla="*/ 455825 h 483571"/>
                  <a:gd name="connsiteX127" fmla="*/ 889571 w 1367786"/>
                  <a:gd name="connsiteY127" fmla="*/ 453153 h 483571"/>
                  <a:gd name="connsiteX128" fmla="*/ 892539 w 1367786"/>
                  <a:gd name="connsiteY128" fmla="*/ 451224 h 483571"/>
                  <a:gd name="connsiteX129" fmla="*/ 883189 w 1367786"/>
                  <a:gd name="connsiteY129" fmla="*/ 441279 h 483571"/>
                  <a:gd name="connsiteX130" fmla="*/ 637995 w 1367786"/>
                  <a:gd name="connsiteY130" fmla="*/ 213897 h 483571"/>
                  <a:gd name="connsiteX131" fmla="*/ 655657 w 1367786"/>
                  <a:gd name="connsiteY131" fmla="*/ 168034 h 483571"/>
                  <a:gd name="connsiteX132" fmla="*/ 700630 w 1367786"/>
                  <a:gd name="connsiteY132" fmla="*/ 142506 h 483571"/>
                  <a:gd name="connsiteX133" fmla="*/ 680296 w 1367786"/>
                  <a:gd name="connsiteY133" fmla="*/ 118610 h 483571"/>
                  <a:gd name="connsiteX134" fmla="*/ 670648 w 1367786"/>
                  <a:gd name="connsiteY134" fmla="*/ 94862 h 483571"/>
                  <a:gd name="connsiteX135" fmla="*/ 661000 w 1367786"/>
                  <a:gd name="connsiteY135" fmla="*/ 68443 h 483571"/>
                  <a:gd name="connsiteX136" fmla="*/ 662781 w 1367786"/>
                  <a:gd name="connsiteY136" fmla="*/ 46328 h 483571"/>
                  <a:gd name="connsiteX137" fmla="*/ 667235 w 1367786"/>
                  <a:gd name="connsiteY137" fmla="*/ 44102 h 483571"/>
                  <a:gd name="connsiteX138" fmla="*/ 653135 w 1367786"/>
                  <a:gd name="connsiteY138" fmla="*/ 39352 h 483571"/>
                  <a:gd name="connsiteX139" fmla="*/ 607272 w 1367786"/>
                  <a:gd name="connsiteY139" fmla="*/ 58796 h 483571"/>
                  <a:gd name="connsiteX140" fmla="*/ 589609 w 1367786"/>
                  <a:gd name="connsiteY140" fmla="*/ 85215 h 483571"/>
                  <a:gd name="connsiteX141" fmla="*/ 580853 w 1367786"/>
                  <a:gd name="connsiteY141" fmla="*/ 113415 h 483571"/>
                  <a:gd name="connsiteX142" fmla="*/ 554434 w 1367786"/>
                  <a:gd name="connsiteY142" fmla="*/ 131077 h 483571"/>
                  <a:gd name="connsiteX143" fmla="*/ 526234 w 1367786"/>
                  <a:gd name="connsiteY143" fmla="*/ 125734 h 483571"/>
                  <a:gd name="connsiteX144" fmla="*/ 496252 w 1367786"/>
                  <a:gd name="connsiteY144" fmla="*/ 138053 h 483571"/>
                  <a:gd name="connsiteX145" fmla="*/ 457366 w 1367786"/>
                  <a:gd name="connsiteY145" fmla="*/ 141615 h 483571"/>
                  <a:gd name="connsiteX146" fmla="*/ 432727 w 1367786"/>
                  <a:gd name="connsiteY146" fmla="*/ 129296 h 483571"/>
                  <a:gd name="connsiteX147" fmla="*/ 423822 w 1367786"/>
                  <a:gd name="connsiteY147" fmla="*/ 110150 h 483571"/>
                  <a:gd name="connsiteX148" fmla="*/ 420409 w 1367786"/>
                  <a:gd name="connsiteY148" fmla="*/ 109853 h 483571"/>
                  <a:gd name="connsiteX149" fmla="*/ 400966 w 1367786"/>
                  <a:gd name="connsiteY149" fmla="*/ 151263 h 483571"/>
                  <a:gd name="connsiteX150" fmla="*/ 416847 w 1367786"/>
                  <a:gd name="connsiteY150" fmla="*/ 192672 h 483571"/>
                  <a:gd name="connsiteX151" fmla="*/ 442524 w 1367786"/>
                  <a:gd name="connsiteY151" fmla="*/ 222654 h 483571"/>
                  <a:gd name="connsiteX152" fmla="*/ 470724 w 1367786"/>
                  <a:gd name="connsiteY152" fmla="*/ 262431 h 483571"/>
                  <a:gd name="connsiteX153" fmla="*/ 494471 w 1367786"/>
                  <a:gd name="connsiteY153" fmla="*/ 273859 h 483571"/>
                  <a:gd name="connsiteX154" fmla="*/ 534248 w 1367786"/>
                  <a:gd name="connsiteY154" fmla="*/ 269407 h 483571"/>
                  <a:gd name="connsiteX155" fmla="*/ 572244 w 1367786"/>
                  <a:gd name="connsiteY155" fmla="*/ 287069 h 483571"/>
                  <a:gd name="connsiteX156" fmla="*/ 615436 w 1367786"/>
                  <a:gd name="connsiteY156" fmla="*/ 280093 h 483571"/>
                  <a:gd name="connsiteX157" fmla="*/ 638441 w 1367786"/>
                  <a:gd name="connsiteY157" fmla="*/ 213897 h 483571"/>
                  <a:gd name="connsiteX158" fmla="*/ 704192 w 1367786"/>
                  <a:gd name="connsiteY158" fmla="*/ 460871 h 483571"/>
                  <a:gd name="connsiteX159" fmla="*/ 730759 w 1367786"/>
                  <a:gd name="connsiteY159" fmla="*/ 474081 h 483571"/>
                  <a:gd name="connsiteX160" fmla="*/ 758960 w 1367786"/>
                  <a:gd name="connsiteY160" fmla="*/ 475862 h 483571"/>
                  <a:gd name="connsiteX161" fmla="*/ 704192 w 1367786"/>
                  <a:gd name="connsiteY161" fmla="*/ 460871 h 483571"/>
                  <a:gd name="connsiteX162" fmla="*/ 660110 w 1367786"/>
                  <a:gd name="connsiteY162" fmla="*/ 417680 h 483571"/>
                  <a:gd name="connsiteX163" fmla="*/ 632801 w 1367786"/>
                  <a:gd name="connsiteY163" fmla="*/ 421242 h 483571"/>
                  <a:gd name="connsiteX164" fmla="*/ 618701 w 1367786"/>
                  <a:gd name="connsiteY164" fmla="*/ 437124 h 483571"/>
                  <a:gd name="connsiteX165" fmla="*/ 661891 w 1367786"/>
                  <a:gd name="connsiteY165" fmla="*/ 444248 h 483571"/>
                  <a:gd name="connsiteX166" fmla="*/ 704192 w 1367786"/>
                  <a:gd name="connsiteY166" fmla="*/ 431929 h 483571"/>
                  <a:gd name="connsiteX167" fmla="*/ 660110 w 1367786"/>
                  <a:gd name="connsiteY167" fmla="*/ 417829 h 48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1367786" h="483571">
                    <a:moveTo>
                      <a:pt x="95513" y="203359"/>
                    </a:moveTo>
                    <a:cubicBezTo>
                      <a:pt x="93732" y="207811"/>
                      <a:pt x="103527" y="225474"/>
                      <a:pt x="109613" y="220131"/>
                    </a:cubicBezTo>
                    <a:cubicBezTo>
                      <a:pt x="115847" y="214787"/>
                      <a:pt x="101004" y="189407"/>
                      <a:pt x="95513" y="203359"/>
                    </a:cubicBezTo>
                    <a:close/>
                    <a:moveTo>
                      <a:pt x="384045" y="257087"/>
                    </a:moveTo>
                    <a:cubicBezTo>
                      <a:pt x="384045" y="249221"/>
                      <a:pt x="361336" y="252932"/>
                      <a:pt x="368164" y="264212"/>
                    </a:cubicBezTo>
                    <a:cubicBezTo>
                      <a:pt x="375288" y="275640"/>
                      <a:pt x="384045" y="265102"/>
                      <a:pt x="384045" y="257087"/>
                    </a:cubicBezTo>
                    <a:close/>
                    <a:moveTo>
                      <a:pt x="52322" y="127367"/>
                    </a:moveTo>
                    <a:cubicBezTo>
                      <a:pt x="50541" y="136124"/>
                      <a:pt x="60188" y="161801"/>
                      <a:pt x="70875" y="151263"/>
                    </a:cubicBezTo>
                    <a:cubicBezTo>
                      <a:pt x="81413" y="140725"/>
                      <a:pt x="54103" y="118758"/>
                      <a:pt x="52322" y="127367"/>
                    </a:cubicBezTo>
                    <a:close/>
                    <a:moveTo>
                      <a:pt x="718440" y="278312"/>
                    </a:moveTo>
                    <a:cubicBezTo>
                      <a:pt x="731649" y="279202"/>
                      <a:pt x="729869" y="298646"/>
                      <a:pt x="727346" y="310074"/>
                    </a:cubicBezTo>
                    <a:cubicBezTo>
                      <a:pt x="724674" y="321503"/>
                      <a:pt x="719331" y="348812"/>
                      <a:pt x="730908" y="344508"/>
                    </a:cubicBezTo>
                    <a:cubicBezTo>
                      <a:pt x="745008" y="339165"/>
                      <a:pt x="753764" y="321503"/>
                      <a:pt x="745898" y="315417"/>
                    </a:cubicBezTo>
                    <a:cubicBezTo>
                      <a:pt x="737884" y="309184"/>
                      <a:pt x="738774" y="270446"/>
                      <a:pt x="742336" y="260650"/>
                    </a:cubicBezTo>
                    <a:cubicBezTo>
                      <a:pt x="745898" y="251002"/>
                      <a:pt x="769646" y="257978"/>
                      <a:pt x="761780" y="272969"/>
                    </a:cubicBezTo>
                    <a:cubicBezTo>
                      <a:pt x="753913" y="287959"/>
                      <a:pt x="776770" y="286178"/>
                      <a:pt x="776770" y="302950"/>
                    </a:cubicBezTo>
                    <a:cubicBezTo>
                      <a:pt x="776770" y="319722"/>
                      <a:pt x="789979" y="310965"/>
                      <a:pt x="804080" y="306512"/>
                    </a:cubicBezTo>
                    <a:cubicBezTo>
                      <a:pt x="818180" y="302059"/>
                      <a:pt x="815508" y="294193"/>
                      <a:pt x="805861" y="283507"/>
                    </a:cubicBezTo>
                    <a:cubicBezTo>
                      <a:pt x="796214" y="272969"/>
                      <a:pt x="812985" y="257978"/>
                      <a:pt x="799627" y="249073"/>
                    </a:cubicBezTo>
                    <a:cubicBezTo>
                      <a:pt x="786417" y="240316"/>
                      <a:pt x="777512" y="226958"/>
                      <a:pt x="789832" y="224435"/>
                    </a:cubicBezTo>
                    <a:cubicBezTo>
                      <a:pt x="802150" y="221763"/>
                      <a:pt x="839255" y="200539"/>
                      <a:pt x="834803" y="191782"/>
                    </a:cubicBezTo>
                    <a:cubicBezTo>
                      <a:pt x="830351" y="183025"/>
                      <a:pt x="778403" y="193563"/>
                      <a:pt x="773950" y="209444"/>
                    </a:cubicBezTo>
                    <a:cubicBezTo>
                      <a:pt x="769497" y="225325"/>
                      <a:pt x="732540" y="207663"/>
                      <a:pt x="736845" y="180353"/>
                    </a:cubicBezTo>
                    <a:cubicBezTo>
                      <a:pt x="741297" y="153044"/>
                      <a:pt x="814469" y="148591"/>
                      <a:pt x="835693" y="158239"/>
                    </a:cubicBezTo>
                    <a:cubicBezTo>
                      <a:pt x="856918" y="167886"/>
                      <a:pt x="879775" y="142357"/>
                      <a:pt x="887790" y="127367"/>
                    </a:cubicBezTo>
                    <a:cubicBezTo>
                      <a:pt x="895804" y="112376"/>
                      <a:pt x="871018" y="130038"/>
                      <a:pt x="856027" y="139686"/>
                    </a:cubicBezTo>
                    <a:cubicBezTo>
                      <a:pt x="841036" y="149333"/>
                      <a:pt x="801408" y="138795"/>
                      <a:pt x="781074" y="131671"/>
                    </a:cubicBezTo>
                    <a:cubicBezTo>
                      <a:pt x="760741" y="124695"/>
                      <a:pt x="761631" y="143990"/>
                      <a:pt x="744859" y="146662"/>
                    </a:cubicBezTo>
                    <a:cubicBezTo>
                      <a:pt x="728088" y="149333"/>
                      <a:pt x="731649" y="186439"/>
                      <a:pt x="723635" y="190743"/>
                    </a:cubicBezTo>
                    <a:cubicBezTo>
                      <a:pt x="715621" y="195195"/>
                      <a:pt x="715621" y="222505"/>
                      <a:pt x="699739" y="248182"/>
                    </a:cubicBezTo>
                    <a:cubicBezTo>
                      <a:pt x="683858" y="273711"/>
                      <a:pt x="705082" y="277273"/>
                      <a:pt x="718292" y="278163"/>
                    </a:cubicBezTo>
                    <a:close/>
                    <a:moveTo>
                      <a:pt x="315177" y="301317"/>
                    </a:moveTo>
                    <a:cubicBezTo>
                      <a:pt x="314287" y="288998"/>
                      <a:pt x="319630" y="276679"/>
                      <a:pt x="319630" y="270446"/>
                    </a:cubicBezTo>
                    <a:cubicBezTo>
                      <a:pt x="319630" y="264212"/>
                      <a:pt x="324083" y="261689"/>
                      <a:pt x="331949" y="263321"/>
                    </a:cubicBezTo>
                    <a:cubicBezTo>
                      <a:pt x="339963" y="265102"/>
                      <a:pt x="339073" y="246550"/>
                      <a:pt x="332840" y="244768"/>
                    </a:cubicBezTo>
                    <a:cubicBezTo>
                      <a:pt x="326606" y="242987"/>
                      <a:pt x="323193" y="221021"/>
                      <a:pt x="308053" y="221021"/>
                    </a:cubicBezTo>
                    <a:cubicBezTo>
                      <a:pt x="292914" y="221021"/>
                      <a:pt x="295734" y="233340"/>
                      <a:pt x="304491" y="234231"/>
                    </a:cubicBezTo>
                    <a:cubicBezTo>
                      <a:pt x="313396" y="235121"/>
                      <a:pt x="318592" y="242245"/>
                      <a:pt x="315919" y="248331"/>
                    </a:cubicBezTo>
                    <a:cubicBezTo>
                      <a:pt x="313248" y="254564"/>
                      <a:pt x="309686" y="242097"/>
                      <a:pt x="297366" y="242987"/>
                    </a:cubicBezTo>
                    <a:cubicBezTo>
                      <a:pt x="285048" y="243878"/>
                      <a:pt x="292914" y="227997"/>
                      <a:pt x="278814" y="227106"/>
                    </a:cubicBezTo>
                    <a:cubicBezTo>
                      <a:pt x="264714" y="226216"/>
                      <a:pt x="267386" y="200687"/>
                      <a:pt x="252395" y="200687"/>
                    </a:cubicBezTo>
                    <a:cubicBezTo>
                      <a:pt x="237404" y="200687"/>
                      <a:pt x="236514" y="188368"/>
                      <a:pt x="246162" y="179463"/>
                    </a:cubicBezTo>
                    <a:cubicBezTo>
                      <a:pt x="255808" y="170557"/>
                      <a:pt x="231171" y="162691"/>
                      <a:pt x="231171" y="152153"/>
                    </a:cubicBezTo>
                    <a:cubicBezTo>
                      <a:pt x="231171" y="141615"/>
                      <a:pt x="215290" y="147700"/>
                      <a:pt x="215290" y="138944"/>
                    </a:cubicBezTo>
                    <a:cubicBezTo>
                      <a:pt x="215290" y="130187"/>
                      <a:pt x="208313" y="134491"/>
                      <a:pt x="200299" y="123953"/>
                    </a:cubicBezTo>
                    <a:cubicBezTo>
                      <a:pt x="192433" y="113415"/>
                      <a:pt x="188870" y="123062"/>
                      <a:pt x="181746" y="115196"/>
                    </a:cubicBezTo>
                    <a:cubicBezTo>
                      <a:pt x="174771" y="107181"/>
                      <a:pt x="164974" y="102877"/>
                      <a:pt x="158889" y="105549"/>
                    </a:cubicBezTo>
                    <a:cubicBezTo>
                      <a:pt x="152655" y="108220"/>
                      <a:pt x="138556" y="94120"/>
                      <a:pt x="133360" y="80020"/>
                    </a:cubicBezTo>
                    <a:cubicBezTo>
                      <a:pt x="129205" y="68740"/>
                      <a:pt x="88389" y="50039"/>
                      <a:pt x="83045" y="35048"/>
                    </a:cubicBezTo>
                    <a:cubicBezTo>
                      <a:pt x="77702" y="20057"/>
                      <a:pt x="63602" y="13824"/>
                      <a:pt x="39855" y="14714"/>
                    </a:cubicBezTo>
                    <a:cubicBezTo>
                      <a:pt x="16107" y="15605"/>
                      <a:pt x="6608" y="-8588"/>
                      <a:pt x="968" y="3286"/>
                    </a:cubicBezTo>
                    <a:cubicBezTo>
                      <a:pt x="-6008" y="18276"/>
                      <a:pt x="26496" y="51820"/>
                      <a:pt x="41636" y="60725"/>
                    </a:cubicBezTo>
                    <a:cubicBezTo>
                      <a:pt x="56626" y="69482"/>
                      <a:pt x="64492" y="101244"/>
                      <a:pt x="82154" y="103026"/>
                    </a:cubicBezTo>
                    <a:cubicBezTo>
                      <a:pt x="99817" y="104806"/>
                      <a:pt x="101598" y="160316"/>
                      <a:pt x="114808" y="162988"/>
                    </a:cubicBezTo>
                    <a:cubicBezTo>
                      <a:pt x="128017" y="165660"/>
                      <a:pt x="156365" y="208850"/>
                      <a:pt x="160670" y="231856"/>
                    </a:cubicBezTo>
                    <a:cubicBezTo>
                      <a:pt x="165123" y="254861"/>
                      <a:pt x="194214" y="266290"/>
                      <a:pt x="203861" y="283061"/>
                    </a:cubicBezTo>
                    <a:cubicBezTo>
                      <a:pt x="213509" y="299833"/>
                      <a:pt x="252395" y="322839"/>
                      <a:pt x="257738" y="329814"/>
                    </a:cubicBezTo>
                    <a:cubicBezTo>
                      <a:pt x="263081" y="336939"/>
                      <a:pt x="268276" y="352820"/>
                      <a:pt x="272729" y="344805"/>
                    </a:cubicBezTo>
                    <a:cubicBezTo>
                      <a:pt x="277181" y="336939"/>
                      <a:pt x="295585" y="344805"/>
                      <a:pt x="304491" y="345695"/>
                    </a:cubicBezTo>
                    <a:cubicBezTo>
                      <a:pt x="313396" y="346586"/>
                      <a:pt x="315919" y="313933"/>
                      <a:pt x="315029" y="301614"/>
                    </a:cubicBezTo>
                    <a:close/>
                    <a:moveTo>
                      <a:pt x="989310" y="160168"/>
                    </a:moveTo>
                    <a:cubicBezTo>
                      <a:pt x="1008754" y="161949"/>
                      <a:pt x="999848" y="150521"/>
                      <a:pt x="999848" y="138053"/>
                    </a:cubicBezTo>
                    <a:cubicBezTo>
                      <a:pt x="999848" y="125585"/>
                      <a:pt x="982186" y="136272"/>
                      <a:pt x="982186" y="130038"/>
                    </a:cubicBezTo>
                    <a:cubicBezTo>
                      <a:pt x="982186" y="123805"/>
                      <a:pt x="975953" y="99166"/>
                      <a:pt x="961852" y="118610"/>
                    </a:cubicBezTo>
                    <a:cubicBezTo>
                      <a:pt x="947752" y="138053"/>
                      <a:pt x="966453" y="185993"/>
                      <a:pt x="977733" y="183915"/>
                    </a:cubicBezTo>
                    <a:cubicBezTo>
                      <a:pt x="987529" y="182134"/>
                      <a:pt x="969867" y="158387"/>
                      <a:pt x="989162" y="160168"/>
                    </a:cubicBezTo>
                    <a:close/>
                    <a:moveTo>
                      <a:pt x="916881" y="270446"/>
                    </a:moveTo>
                    <a:cubicBezTo>
                      <a:pt x="920443" y="284546"/>
                      <a:pt x="945971" y="292560"/>
                      <a:pt x="953096" y="280242"/>
                    </a:cubicBezTo>
                    <a:cubicBezTo>
                      <a:pt x="960071" y="267922"/>
                      <a:pt x="912873" y="254119"/>
                      <a:pt x="916881" y="270446"/>
                    </a:cubicBezTo>
                    <a:close/>
                    <a:moveTo>
                      <a:pt x="847122" y="419610"/>
                    </a:moveTo>
                    <a:cubicBezTo>
                      <a:pt x="823227" y="416048"/>
                      <a:pt x="807345" y="433710"/>
                      <a:pt x="783597" y="424953"/>
                    </a:cubicBezTo>
                    <a:cubicBezTo>
                      <a:pt x="759850" y="416196"/>
                      <a:pt x="724080" y="425101"/>
                      <a:pt x="727939" y="432968"/>
                    </a:cubicBezTo>
                    <a:cubicBezTo>
                      <a:pt x="731501" y="440092"/>
                      <a:pt x="752578" y="440982"/>
                      <a:pt x="776473" y="441725"/>
                    </a:cubicBezTo>
                    <a:cubicBezTo>
                      <a:pt x="800220" y="442615"/>
                      <a:pt x="821445" y="429406"/>
                      <a:pt x="837326" y="428515"/>
                    </a:cubicBezTo>
                    <a:cubicBezTo>
                      <a:pt x="853207" y="427625"/>
                      <a:pt x="870869" y="423172"/>
                      <a:pt x="847122" y="419758"/>
                    </a:cubicBezTo>
                    <a:close/>
                    <a:moveTo>
                      <a:pt x="1035915" y="258127"/>
                    </a:moveTo>
                    <a:cubicBezTo>
                      <a:pt x="1012909" y="251002"/>
                      <a:pt x="973874" y="257087"/>
                      <a:pt x="977733" y="268664"/>
                    </a:cubicBezTo>
                    <a:cubicBezTo>
                      <a:pt x="981295" y="279202"/>
                      <a:pt x="999848" y="274898"/>
                      <a:pt x="1018401" y="274898"/>
                    </a:cubicBezTo>
                    <a:cubicBezTo>
                      <a:pt x="1036954" y="274898"/>
                      <a:pt x="1046602" y="288108"/>
                      <a:pt x="1056397" y="288108"/>
                    </a:cubicBezTo>
                    <a:cubicBezTo>
                      <a:pt x="1066193" y="288108"/>
                      <a:pt x="1059069" y="265102"/>
                      <a:pt x="1036063" y="258127"/>
                    </a:cubicBezTo>
                    <a:close/>
                    <a:moveTo>
                      <a:pt x="570909" y="409814"/>
                    </a:moveTo>
                    <a:cubicBezTo>
                      <a:pt x="570018" y="399276"/>
                      <a:pt x="535585" y="408923"/>
                      <a:pt x="518813" y="401948"/>
                    </a:cubicBezTo>
                    <a:cubicBezTo>
                      <a:pt x="502041" y="394823"/>
                      <a:pt x="537366" y="388738"/>
                      <a:pt x="548793" y="381614"/>
                    </a:cubicBezTo>
                    <a:cubicBezTo>
                      <a:pt x="560222" y="374638"/>
                      <a:pt x="541669" y="371966"/>
                      <a:pt x="513469" y="380723"/>
                    </a:cubicBezTo>
                    <a:cubicBezTo>
                      <a:pt x="485269" y="389480"/>
                      <a:pt x="452616" y="361280"/>
                      <a:pt x="451726" y="373599"/>
                    </a:cubicBezTo>
                    <a:cubicBezTo>
                      <a:pt x="450835" y="385918"/>
                      <a:pt x="400520" y="368256"/>
                      <a:pt x="388201" y="359499"/>
                    </a:cubicBezTo>
                    <a:cubicBezTo>
                      <a:pt x="375882" y="350742"/>
                      <a:pt x="328238" y="339165"/>
                      <a:pt x="318443" y="355937"/>
                    </a:cubicBezTo>
                    <a:cubicBezTo>
                      <a:pt x="308795" y="372708"/>
                      <a:pt x="300335" y="357718"/>
                      <a:pt x="304343" y="373599"/>
                    </a:cubicBezTo>
                    <a:cubicBezTo>
                      <a:pt x="307014" y="384137"/>
                      <a:pt x="318443" y="378052"/>
                      <a:pt x="326457" y="378052"/>
                    </a:cubicBezTo>
                    <a:cubicBezTo>
                      <a:pt x="334472" y="378052"/>
                      <a:pt x="330910" y="393042"/>
                      <a:pt x="342339" y="394823"/>
                    </a:cubicBezTo>
                    <a:cubicBezTo>
                      <a:pt x="353768" y="396604"/>
                      <a:pt x="391764" y="407142"/>
                      <a:pt x="395326" y="399276"/>
                    </a:cubicBezTo>
                    <a:cubicBezTo>
                      <a:pt x="398888" y="391261"/>
                      <a:pt x="434212" y="399276"/>
                      <a:pt x="451726" y="413376"/>
                    </a:cubicBezTo>
                    <a:cubicBezTo>
                      <a:pt x="469388" y="427476"/>
                      <a:pt x="509907" y="428367"/>
                      <a:pt x="525788" y="425695"/>
                    </a:cubicBezTo>
                    <a:cubicBezTo>
                      <a:pt x="541669" y="423023"/>
                      <a:pt x="559332" y="436233"/>
                      <a:pt x="565417" y="427476"/>
                    </a:cubicBezTo>
                    <a:cubicBezTo>
                      <a:pt x="571651" y="418719"/>
                      <a:pt x="583079" y="441576"/>
                      <a:pt x="600741" y="428367"/>
                    </a:cubicBezTo>
                    <a:cubicBezTo>
                      <a:pt x="618403" y="415157"/>
                      <a:pt x="571651" y="420352"/>
                      <a:pt x="570761" y="409814"/>
                    </a:cubicBezTo>
                    <a:close/>
                    <a:moveTo>
                      <a:pt x="1265376" y="217459"/>
                    </a:moveTo>
                    <a:cubicBezTo>
                      <a:pt x="1252166" y="218349"/>
                      <a:pt x="1250385" y="241355"/>
                      <a:pt x="1238956" y="241355"/>
                    </a:cubicBezTo>
                    <a:cubicBezTo>
                      <a:pt x="1227528" y="241355"/>
                      <a:pt x="1211647" y="265251"/>
                      <a:pt x="1190423" y="272227"/>
                    </a:cubicBezTo>
                    <a:cubicBezTo>
                      <a:pt x="1169198" y="279202"/>
                      <a:pt x="1168308" y="211373"/>
                      <a:pt x="1158660" y="198164"/>
                    </a:cubicBezTo>
                    <a:cubicBezTo>
                      <a:pt x="1149012" y="184954"/>
                      <a:pt x="1096025" y="174268"/>
                      <a:pt x="1090682" y="189407"/>
                    </a:cubicBezTo>
                    <a:cubicBezTo>
                      <a:pt x="1085340" y="204398"/>
                      <a:pt x="1066935" y="196531"/>
                      <a:pt x="1065006" y="208850"/>
                    </a:cubicBezTo>
                    <a:cubicBezTo>
                      <a:pt x="1063225" y="220279"/>
                      <a:pt x="1069458" y="216717"/>
                      <a:pt x="1080887" y="216717"/>
                    </a:cubicBezTo>
                    <a:cubicBezTo>
                      <a:pt x="1092315" y="216717"/>
                      <a:pt x="1092315" y="225474"/>
                      <a:pt x="1097659" y="237051"/>
                    </a:cubicBezTo>
                    <a:cubicBezTo>
                      <a:pt x="1103002" y="248479"/>
                      <a:pt x="1134764" y="240613"/>
                      <a:pt x="1145302" y="239722"/>
                    </a:cubicBezTo>
                    <a:cubicBezTo>
                      <a:pt x="1155840" y="238832"/>
                      <a:pt x="1157621" y="253822"/>
                      <a:pt x="1142630" y="248479"/>
                    </a:cubicBezTo>
                    <a:cubicBezTo>
                      <a:pt x="1127639" y="243136"/>
                      <a:pt x="1127639" y="255455"/>
                      <a:pt x="1117102" y="252932"/>
                    </a:cubicBezTo>
                    <a:cubicBezTo>
                      <a:pt x="1106564" y="250260"/>
                      <a:pt x="1092315" y="251151"/>
                      <a:pt x="1099440" y="257384"/>
                    </a:cubicBezTo>
                    <a:cubicBezTo>
                      <a:pt x="1106564" y="263618"/>
                      <a:pt x="1117993" y="269703"/>
                      <a:pt x="1117993" y="283803"/>
                    </a:cubicBezTo>
                    <a:cubicBezTo>
                      <a:pt x="1117993" y="297904"/>
                      <a:pt x="1138326" y="295232"/>
                      <a:pt x="1138326" y="283803"/>
                    </a:cubicBezTo>
                    <a:cubicBezTo>
                      <a:pt x="1138326" y="272375"/>
                      <a:pt x="1148864" y="287366"/>
                      <a:pt x="1169198" y="292560"/>
                    </a:cubicBezTo>
                    <a:cubicBezTo>
                      <a:pt x="1189532" y="297904"/>
                      <a:pt x="1175432" y="305770"/>
                      <a:pt x="1195617" y="306661"/>
                    </a:cubicBezTo>
                    <a:cubicBezTo>
                      <a:pt x="1215951" y="307551"/>
                      <a:pt x="1261814" y="322542"/>
                      <a:pt x="1279476" y="335751"/>
                    </a:cubicBezTo>
                    <a:cubicBezTo>
                      <a:pt x="1297138" y="348961"/>
                      <a:pt x="1284819" y="357866"/>
                      <a:pt x="1296248" y="370185"/>
                    </a:cubicBezTo>
                    <a:cubicBezTo>
                      <a:pt x="1307675" y="382504"/>
                      <a:pt x="1311237" y="396604"/>
                      <a:pt x="1295357" y="396604"/>
                    </a:cubicBezTo>
                    <a:cubicBezTo>
                      <a:pt x="1279476" y="396604"/>
                      <a:pt x="1262704" y="412485"/>
                      <a:pt x="1267157" y="420352"/>
                    </a:cubicBezTo>
                    <a:cubicBezTo>
                      <a:pt x="1271609" y="428367"/>
                      <a:pt x="1323705" y="416790"/>
                      <a:pt x="1336025" y="416790"/>
                    </a:cubicBezTo>
                    <a:cubicBezTo>
                      <a:pt x="1344039" y="416790"/>
                      <a:pt x="1352202" y="431187"/>
                      <a:pt x="1367786" y="441576"/>
                    </a:cubicBezTo>
                    <a:lnTo>
                      <a:pt x="1367786" y="253229"/>
                    </a:lnTo>
                    <a:cubicBezTo>
                      <a:pt x="1329643" y="240316"/>
                      <a:pt x="1276359" y="216568"/>
                      <a:pt x="1265376" y="217310"/>
                    </a:cubicBezTo>
                    <a:close/>
                    <a:moveTo>
                      <a:pt x="883337" y="441131"/>
                    </a:moveTo>
                    <a:cubicBezTo>
                      <a:pt x="880666" y="442912"/>
                      <a:pt x="877400" y="444396"/>
                      <a:pt x="873690" y="445287"/>
                    </a:cubicBezTo>
                    <a:cubicBezTo>
                      <a:pt x="872502" y="448552"/>
                      <a:pt x="871315" y="452263"/>
                      <a:pt x="869237" y="453747"/>
                    </a:cubicBezTo>
                    <a:cubicBezTo>
                      <a:pt x="866714" y="455676"/>
                      <a:pt x="862558" y="451817"/>
                      <a:pt x="859441" y="448404"/>
                    </a:cubicBezTo>
                    <a:cubicBezTo>
                      <a:pt x="842373" y="455528"/>
                      <a:pt x="833467" y="475862"/>
                      <a:pt x="845193" y="482244"/>
                    </a:cubicBezTo>
                    <a:cubicBezTo>
                      <a:pt x="856622" y="488329"/>
                      <a:pt x="873096" y="472151"/>
                      <a:pt x="882595" y="460871"/>
                    </a:cubicBezTo>
                    <a:cubicBezTo>
                      <a:pt x="884079" y="459090"/>
                      <a:pt x="885563" y="457309"/>
                      <a:pt x="886602" y="455825"/>
                    </a:cubicBezTo>
                    <a:cubicBezTo>
                      <a:pt x="887196" y="454934"/>
                      <a:pt x="888383" y="454044"/>
                      <a:pt x="889571" y="453153"/>
                    </a:cubicBezTo>
                    <a:cubicBezTo>
                      <a:pt x="890461" y="452559"/>
                      <a:pt x="891500" y="451817"/>
                      <a:pt x="892539" y="451224"/>
                    </a:cubicBezTo>
                    <a:cubicBezTo>
                      <a:pt x="889719" y="447365"/>
                      <a:pt x="886157" y="443654"/>
                      <a:pt x="883189" y="441279"/>
                    </a:cubicBezTo>
                    <a:close/>
                    <a:moveTo>
                      <a:pt x="637995" y="213897"/>
                    </a:moveTo>
                    <a:cubicBezTo>
                      <a:pt x="653876" y="204249"/>
                      <a:pt x="657438" y="185696"/>
                      <a:pt x="655657" y="168034"/>
                    </a:cubicBezTo>
                    <a:cubicBezTo>
                      <a:pt x="653876" y="150372"/>
                      <a:pt x="694544" y="149481"/>
                      <a:pt x="700630" y="142506"/>
                    </a:cubicBezTo>
                    <a:cubicBezTo>
                      <a:pt x="706863" y="135530"/>
                      <a:pt x="691724" y="123953"/>
                      <a:pt x="680296" y="118610"/>
                    </a:cubicBezTo>
                    <a:cubicBezTo>
                      <a:pt x="668867" y="113267"/>
                      <a:pt x="678515" y="101838"/>
                      <a:pt x="670648" y="94862"/>
                    </a:cubicBezTo>
                    <a:cubicBezTo>
                      <a:pt x="662634" y="87886"/>
                      <a:pt x="649424" y="69334"/>
                      <a:pt x="661000" y="68443"/>
                    </a:cubicBezTo>
                    <a:cubicBezTo>
                      <a:pt x="672429" y="67553"/>
                      <a:pt x="652986" y="51671"/>
                      <a:pt x="662781" y="46328"/>
                    </a:cubicBezTo>
                    <a:cubicBezTo>
                      <a:pt x="664118" y="45586"/>
                      <a:pt x="665602" y="44844"/>
                      <a:pt x="667235" y="44102"/>
                    </a:cubicBezTo>
                    <a:cubicBezTo>
                      <a:pt x="661446" y="41282"/>
                      <a:pt x="656399" y="39352"/>
                      <a:pt x="653135" y="39352"/>
                    </a:cubicBezTo>
                    <a:cubicBezTo>
                      <a:pt x="639034" y="39352"/>
                      <a:pt x="605491" y="35790"/>
                      <a:pt x="607272" y="58796"/>
                    </a:cubicBezTo>
                    <a:cubicBezTo>
                      <a:pt x="609053" y="81801"/>
                      <a:pt x="587829" y="72896"/>
                      <a:pt x="589609" y="85215"/>
                    </a:cubicBezTo>
                    <a:cubicBezTo>
                      <a:pt x="591390" y="97534"/>
                      <a:pt x="579072" y="97534"/>
                      <a:pt x="580853" y="113415"/>
                    </a:cubicBezTo>
                    <a:cubicBezTo>
                      <a:pt x="582634" y="129296"/>
                      <a:pt x="572096" y="122172"/>
                      <a:pt x="554434" y="131077"/>
                    </a:cubicBezTo>
                    <a:cubicBezTo>
                      <a:pt x="536771" y="139834"/>
                      <a:pt x="543896" y="125734"/>
                      <a:pt x="526234" y="125734"/>
                    </a:cubicBezTo>
                    <a:cubicBezTo>
                      <a:pt x="508572" y="125734"/>
                      <a:pt x="506791" y="134639"/>
                      <a:pt x="496252" y="138053"/>
                    </a:cubicBezTo>
                    <a:cubicBezTo>
                      <a:pt x="485714" y="141615"/>
                      <a:pt x="464490" y="136272"/>
                      <a:pt x="457366" y="141615"/>
                    </a:cubicBezTo>
                    <a:cubicBezTo>
                      <a:pt x="450390" y="146958"/>
                      <a:pt x="439704" y="129296"/>
                      <a:pt x="432727" y="129296"/>
                    </a:cubicBezTo>
                    <a:cubicBezTo>
                      <a:pt x="429165" y="129296"/>
                      <a:pt x="426049" y="119649"/>
                      <a:pt x="423822" y="110150"/>
                    </a:cubicBezTo>
                    <a:cubicBezTo>
                      <a:pt x="422635" y="109853"/>
                      <a:pt x="421448" y="109704"/>
                      <a:pt x="420409" y="109853"/>
                    </a:cubicBezTo>
                    <a:cubicBezTo>
                      <a:pt x="408980" y="110743"/>
                      <a:pt x="389983" y="141022"/>
                      <a:pt x="400966" y="151263"/>
                    </a:cubicBezTo>
                    <a:cubicBezTo>
                      <a:pt x="414175" y="163582"/>
                      <a:pt x="410613" y="183025"/>
                      <a:pt x="416847" y="192672"/>
                    </a:cubicBezTo>
                    <a:cubicBezTo>
                      <a:pt x="423080" y="202320"/>
                      <a:pt x="442524" y="204101"/>
                      <a:pt x="442524" y="222654"/>
                    </a:cubicBezTo>
                    <a:cubicBezTo>
                      <a:pt x="442524" y="241206"/>
                      <a:pt x="459295" y="270297"/>
                      <a:pt x="470724" y="262431"/>
                    </a:cubicBezTo>
                    <a:cubicBezTo>
                      <a:pt x="482152" y="254416"/>
                      <a:pt x="491058" y="265993"/>
                      <a:pt x="494471" y="273859"/>
                    </a:cubicBezTo>
                    <a:cubicBezTo>
                      <a:pt x="498033" y="281874"/>
                      <a:pt x="525343" y="267626"/>
                      <a:pt x="534248" y="269407"/>
                    </a:cubicBezTo>
                    <a:cubicBezTo>
                      <a:pt x="543006" y="271188"/>
                      <a:pt x="570463" y="276531"/>
                      <a:pt x="572244" y="287069"/>
                    </a:cubicBezTo>
                    <a:cubicBezTo>
                      <a:pt x="574025" y="297607"/>
                      <a:pt x="598664" y="286178"/>
                      <a:pt x="615436" y="280093"/>
                    </a:cubicBezTo>
                    <a:cubicBezTo>
                      <a:pt x="632207" y="273859"/>
                      <a:pt x="622560" y="223544"/>
                      <a:pt x="638441" y="213897"/>
                    </a:cubicBezTo>
                    <a:close/>
                    <a:moveTo>
                      <a:pt x="704192" y="460871"/>
                    </a:moveTo>
                    <a:cubicBezTo>
                      <a:pt x="709535" y="468886"/>
                      <a:pt x="724526" y="468886"/>
                      <a:pt x="730759" y="474081"/>
                    </a:cubicBezTo>
                    <a:cubicBezTo>
                      <a:pt x="736992" y="479424"/>
                      <a:pt x="758960" y="490852"/>
                      <a:pt x="758960" y="475862"/>
                    </a:cubicBezTo>
                    <a:cubicBezTo>
                      <a:pt x="758960" y="460871"/>
                      <a:pt x="698403" y="451966"/>
                      <a:pt x="704192" y="460871"/>
                    </a:cubicBezTo>
                    <a:close/>
                    <a:moveTo>
                      <a:pt x="660110" y="417680"/>
                    </a:moveTo>
                    <a:cubicBezTo>
                      <a:pt x="656548" y="425695"/>
                      <a:pt x="641557" y="427328"/>
                      <a:pt x="632801" y="421242"/>
                    </a:cubicBezTo>
                    <a:cubicBezTo>
                      <a:pt x="624044" y="415009"/>
                      <a:pt x="613060" y="429554"/>
                      <a:pt x="618701" y="437124"/>
                    </a:cubicBezTo>
                    <a:cubicBezTo>
                      <a:pt x="621372" y="440686"/>
                      <a:pt x="639925" y="454786"/>
                      <a:pt x="661891" y="444248"/>
                    </a:cubicBezTo>
                    <a:cubicBezTo>
                      <a:pt x="684007" y="433710"/>
                      <a:pt x="698996" y="443357"/>
                      <a:pt x="704192" y="431929"/>
                    </a:cubicBezTo>
                    <a:cubicBezTo>
                      <a:pt x="709535" y="420500"/>
                      <a:pt x="663673" y="409814"/>
                      <a:pt x="660110" y="41782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8" name="Freeform: Shape 2887">
                <a:extLst>
                  <a:ext uri="{FF2B5EF4-FFF2-40B4-BE49-F238E27FC236}">
                    <a16:creationId xmlns:a16="http://schemas.microsoft.com/office/drawing/2014/main" id="{CAB304D4-1BC3-658B-173D-7ABA4DF8FFAA}"/>
                  </a:ext>
                </a:extLst>
              </p:cNvPr>
              <p:cNvSpPr/>
              <p:nvPr/>
            </p:nvSpPr>
            <p:spPr>
              <a:xfrm>
                <a:off x="9802430" y="5661170"/>
                <a:ext cx="105648" cy="38211"/>
              </a:xfrm>
              <a:custGeom>
                <a:avLst/>
                <a:gdLst>
                  <a:gd name="connsiteX0" fmla="*/ 9648 w 96349"/>
                  <a:gd name="connsiteY0" fmla="*/ 26615 h 34848"/>
                  <a:gd name="connsiteX1" fmla="*/ 0 w 96349"/>
                  <a:gd name="connsiteY1" fmla="*/ 28989 h 34848"/>
                  <a:gd name="connsiteX2" fmla="*/ 9796 w 96349"/>
                  <a:gd name="connsiteY2" fmla="*/ 34332 h 34848"/>
                  <a:gd name="connsiteX3" fmla="*/ 14249 w 96349"/>
                  <a:gd name="connsiteY3" fmla="*/ 25872 h 34848"/>
                  <a:gd name="connsiteX4" fmla="*/ 10241 w 96349"/>
                  <a:gd name="connsiteY4" fmla="*/ 26615 h 34848"/>
                  <a:gd name="connsiteX5" fmla="*/ 9648 w 96349"/>
                  <a:gd name="connsiteY5" fmla="*/ 26615 h 34848"/>
                  <a:gd name="connsiteX6" fmla="*/ 51948 w 96349"/>
                  <a:gd name="connsiteY6" fmla="*/ 3757 h 34848"/>
                  <a:gd name="connsiteX7" fmla="*/ 26420 w 96349"/>
                  <a:gd name="connsiteY7" fmla="*/ 19935 h 34848"/>
                  <a:gd name="connsiteX8" fmla="*/ 23897 w 96349"/>
                  <a:gd name="connsiteY8" fmla="*/ 21717 h 34848"/>
                  <a:gd name="connsiteX9" fmla="*/ 33246 w 96349"/>
                  <a:gd name="connsiteY9" fmla="*/ 31661 h 34848"/>
                  <a:gd name="connsiteX10" fmla="*/ 96178 w 96349"/>
                  <a:gd name="connsiteY10" fmla="*/ 2719 h 34848"/>
                  <a:gd name="connsiteX11" fmla="*/ 52096 w 96349"/>
                  <a:gd name="connsiteY11" fmla="*/ 3609 h 34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349" h="34848">
                    <a:moveTo>
                      <a:pt x="9648" y="26615"/>
                    </a:moveTo>
                    <a:cubicBezTo>
                      <a:pt x="6234" y="26911"/>
                      <a:pt x="2969" y="27802"/>
                      <a:pt x="0" y="28989"/>
                    </a:cubicBezTo>
                    <a:cubicBezTo>
                      <a:pt x="2969" y="32403"/>
                      <a:pt x="7273" y="36262"/>
                      <a:pt x="9796" y="34332"/>
                    </a:cubicBezTo>
                    <a:cubicBezTo>
                      <a:pt x="11874" y="32700"/>
                      <a:pt x="13061" y="29138"/>
                      <a:pt x="14249" y="25872"/>
                    </a:cubicBezTo>
                    <a:cubicBezTo>
                      <a:pt x="13061" y="26169"/>
                      <a:pt x="11726" y="26466"/>
                      <a:pt x="10241" y="26615"/>
                    </a:cubicBezTo>
                    <a:cubicBezTo>
                      <a:pt x="10093" y="26615"/>
                      <a:pt x="9945" y="26615"/>
                      <a:pt x="9648" y="26615"/>
                    </a:cubicBezTo>
                    <a:close/>
                    <a:moveTo>
                      <a:pt x="51948" y="3757"/>
                    </a:moveTo>
                    <a:cubicBezTo>
                      <a:pt x="40074" y="3164"/>
                      <a:pt x="35325" y="12960"/>
                      <a:pt x="26420" y="19935"/>
                    </a:cubicBezTo>
                    <a:cubicBezTo>
                      <a:pt x="25529" y="20529"/>
                      <a:pt x="24787" y="21123"/>
                      <a:pt x="23897" y="21717"/>
                    </a:cubicBezTo>
                    <a:cubicBezTo>
                      <a:pt x="27013" y="24091"/>
                      <a:pt x="30575" y="27802"/>
                      <a:pt x="33246" y="31661"/>
                    </a:cubicBezTo>
                    <a:cubicBezTo>
                      <a:pt x="50315" y="21568"/>
                      <a:pt x="93803" y="8804"/>
                      <a:pt x="96178" y="2719"/>
                    </a:cubicBezTo>
                    <a:cubicBezTo>
                      <a:pt x="98850" y="-4257"/>
                      <a:pt x="69759" y="4500"/>
                      <a:pt x="52096" y="360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9" name="Freeform: Shape 2888">
                <a:extLst>
                  <a:ext uri="{FF2B5EF4-FFF2-40B4-BE49-F238E27FC236}">
                    <a16:creationId xmlns:a16="http://schemas.microsoft.com/office/drawing/2014/main" id="{867C9F2C-B69D-5E2A-16A6-8350C02DA1CB}"/>
                  </a:ext>
                </a:extLst>
              </p:cNvPr>
              <p:cNvSpPr/>
              <p:nvPr/>
            </p:nvSpPr>
            <p:spPr>
              <a:xfrm>
                <a:off x="6001874" y="3701917"/>
                <a:ext cx="373130" cy="410463"/>
              </a:xfrm>
              <a:custGeom>
                <a:avLst/>
                <a:gdLst>
                  <a:gd name="connsiteX0" fmla="*/ 235788 w 340289"/>
                  <a:gd name="connsiteY0" fmla="*/ 324451 h 374336"/>
                  <a:gd name="connsiteX1" fmla="*/ 199573 w 340289"/>
                  <a:gd name="connsiteY1" fmla="*/ 324451 h 374336"/>
                  <a:gd name="connsiteX2" fmla="*/ 174490 w 340289"/>
                  <a:gd name="connsiteY2" fmla="*/ 336324 h 374336"/>
                  <a:gd name="connsiteX3" fmla="*/ 205362 w 340289"/>
                  <a:gd name="connsiteY3" fmla="*/ 353096 h 374336"/>
                  <a:gd name="connsiteX4" fmla="*/ 239350 w 340289"/>
                  <a:gd name="connsiteY4" fmla="*/ 374321 h 374336"/>
                  <a:gd name="connsiteX5" fmla="*/ 247365 w 340289"/>
                  <a:gd name="connsiteY5" fmla="*/ 353987 h 374336"/>
                  <a:gd name="connsiteX6" fmla="*/ 259684 w 340289"/>
                  <a:gd name="connsiteY6" fmla="*/ 326232 h 374336"/>
                  <a:gd name="connsiteX7" fmla="*/ 235937 w 340289"/>
                  <a:gd name="connsiteY7" fmla="*/ 324451 h 374336"/>
                  <a:gd name="connsiteX8" fmla="*/ 65103 w 340289"/>
                  <a:gd name="connsiteY8" fmla="*/ 224266 h 374336"/>
                  <a:gd name="connsiteX9" fmla="*/ 43433 w 340289"/>
                  <a:gd name="connsiteY9" fmla="*/ 229609 h 374336"/>
                  <a:gd name="connsiteX10" fmla="*/ 54416 w 340289"/>
                  <a:gd name="connsiteY10" fmla="*/ 268050 h 374336"/>
                  <a:gd name="connsiteX11" fmla="*/ 66736 w 340289"/>
                  <a:gd name="connsiteY11" fmla="*/ 296696 h 374336"/>
                  <a:gd name="connsiteX12" fmla="*/ 87515 w 340289"/>
                  <a:gd name="connsiteY12" fmla="*/ 283932 h 374336"/>
                  <a:gd name="connsiteX13" fmla="*/ 92412 w 340289"/>
                  <a:gd name="connsiteY13" fmla="*/ 235397 h 374336"/>
                  <a:gd name="connsiteX14" fmla="*/ 65103 w 340289"/>
                  <a:gd name="connsiteY14" fmla="*/ 224414 h 374336"/>
                  <a:gd name="connsiteX15" fmla="*/ 281205 w 340289"/>
                  <a:gd name="connsiteY15" fmla="*/ 210166 h 374336"/>
                  <a:gd name="connsiteX16" fmla="*/ 259090 w 340289"/>
                  <a:gd name="connsiteY16" fmla="*/ 192503 h 374336"/>
                  <a:gd name="connsiteX17" fmla="*/ 212783 w 340289"/>
                  <a:gd name="connsiteY17" fmla="*/ 144860 h 374336"/>
                  <a:gd name="connsiteX18" fmla="*/ 170928 w 340289"/>
                  <a:gd name="connsiteY18" fmla="*/ 102114 h 374336"/>
                  <a:gd name="connsiteX19" fmla="*/ 171373 w 340289"/>
                  <a:gd name="connsiteY19" fmla="*/ 72133 h 374336"/>
                  <a:gd name="connsiteX20" fmla="*/ 184583 w 340289"/>
                  <a:gd name="connsiteY20" fmla="*/ 55213 h 374336"/>
                  <a:gd name="connsiteX21" fmla="*/ 186215 w 340289"/>
                  <a:gd name="connsiteY21" fmla="*/ 15584 h 374336"/>
                  <a:gd name="connsiteX22" fmla="*/ 171076 w 340289"/>
                  <a:gd name="connsiteY22" fmla="*/ 12616 h 374336"/>
                  <a:gd name="connsiteX23" fmla="*/ 165139 w 340289"/>
                  <a:gd name="connsiteY23" fmla="*/ 0 h 374336"/>
                  <a:gd name="connsiteX24" fmla="*/ 141243 w 340289"/>
                  <a:gd name="connsiteY24" fmla="*/ 3265 h 374336"/>
                  <a:gd name="connsiteX25" fmla="*/ 122691 w 340289"/>
                  <a:gd name="connsiteY25" fmla="*/ 9202 h 374336"/>
                  <a:gd name="connsiteX26" fmla="*/ 118980 w 340289"/>
                  <a:gd name="connsiteY26" fmla="*/ 7124 h 374336"/>
                  <a:gd name="connsiteX27" fmla="*/ 113191 w 340289"/>
                  <a:gd name="connsiteY27" fmla="*/ 12467 h 374336"/>
                  <a:gd name="connsiteX28" fmla="*/ 108739 w 340289"/>
                  <a:gd name="connsiteY28" fmla="*/ 19592 h 374336"/>
                  <a:gd name="connsiteX29" fmla="*/ 99982 w 340289"/>
                  <a:gd name="connsiteY29" fmla="*/ 23154 h 374336"/>
                  <a:gd name="connsiteX30" fmla="*/ 85882 w 340289"/>
                  <a:gd name="connsiteY30" fmla="*/ 26716 h 374336"/>
                  <a:gd name="connsiteX31" fmla="*/ 75344 w 340289"/>
                  <a:gd name="connsiteY31" fmla="*/ 32950 h 374336"/>
                  <a:gd name="connsiteX32" fmla="*/ 67329 w 340289"/>
                  <a:gd name="connsiteY32" fmla="*/ 43488 h 374336"/>
                  <a:gd name="connsiteX33" fmla="*/ 50557 w 340289"/>
                  <a:gd name="connsiteY33" fmla="*/ 23154 h 374336"/>
                  <a:gd name="connsiteX34" fmla="*/ 35567 w 340289"/>
                  <a:gd name="connsiteY34" fmla="*/ 44378 h 374336"/>
                  <a:gd name="connsiteX35" fmla="*/ 10038 w 340289"/>
                  <a:gd name="connsiteY35" fmla="*/ 46159 h 374336"/>
                  <a:gd name="connsiteX36" fmla="*/ 13452 w 340289"/>
                  <a:gd name="connsiteY36" fmla="*/ 60259 h 374336"/>
                  <a:gd name="connsiteX37" fmla="*/ 7515 w 340289"/>
                  <a:gd name="connsiteY37" fmla="*/ 72133 h 374336"/>
                  <a:gd name="connsiteX38" fmla="*/ 1578 w 340289"/>
                  <a:gd name="connsiteY38" fmla="*/ 79406 h 374336"/>
                  <a:gd name="connsiteX39" fmla="*/ 10187 w 340289"/>
                  <a:gd name="connsiteY39" fmla="*/ 94693 h 374336"/>
                  <a:gd name="connsiteX40" fmla="*/ 16866 w 340289"/>
                  <a:gd name="connsiteY40" fmla="*/ 109239 h 374336"/>
                  <a:gd name="connsiteX41" fmla="*/ 30817 w 340289"/>
                  <a:gd name="connsiteY41" fmla="*/ 113840 h 374336"/>
                  <a:gd name="connsiteX42" fmla="*/ 27403 w 340289"/>
                  <a:gd name="connsiteY42" fmla="*/ 123933 h 374336"/>
                  <a:gd name="connsiteX43" fmla="*/ 41800 w 340289"/>
                  <a:gd name="connsiteY43" fmla="*/ 119777 h 374336"/>
                  <a:gd name="connsiteX44" fmla="*/ 62580 w 340289"/>
                  <a:gd name="connsiteY44" fmla="*/ 102114 h 374336"/>
                  <a:gd name="connsiteX45" fmla="*/ 104435 w 340289"/>
                  <a:gd name="connsiteY45" fmla="*/ 119777 h 374336"/>
                  <a:gd name="connsiteX46" fmla="*/ 113637 w 340289"/>
                  <a:gd name="connsiteY46" fmla="*/ 137439 h 374336"/>
                  <a:gd name="connsiteX47" fmla="*/ 141837 w 340289"/>
                  <a:gd name="connsiteY47" fmla="*/ 173654 h 374336"/>
                  <a:gd name="connsiteX48" fmla="*/ 182356 w 340289"/>
                  <a:gd name="connsiteY48" fmla="*/ 208533 h 374336"/>
                  <a:gd name="connsiteX49" fmla="*/ 211002 w 340289"/>
                  <a:gd name="connsiteY49" fmla="*/ 220852 h 374336"/>
                  <a:gd name="connsiteX50" fmla="*/ 236976 w 340289"/>
                  <a:gd name="connsiteY50" fmla="*/ 238069 h 374336"/>
                  <a:gd name="connsiteX51" fmla="*/ 258200 w 340289"/>
                  <a:gd name="connsiteY51" fmla="*/ 255731 h 374336"/>
                  <a:gd name="connsiteX52" fmla="*/ 267847 w 340289"/>
                  <a:gd name="connsiteY52" fmla="*/ 273393 h 374336"/>
                  <a:gd name="connsiteX53" fmla="*/ 269183 w 340289"/>
                  <a:gd name="connsiteY53" fmla="*/ 305601 h 374336"/>
                  <a:gd name="connsiteX54" fmla="*/ 270519 w 340289"/>
                  <a:gd name="connsiteY54" fmla="*/ 329349 h 374336"/>
                  <a:gd name="connsiteX55" fmla="*/ 285510 w 340289"/>
                  <a:gd name="connsiteY55" fmla="*/ 304562 h 374336"/>
                  <a:gd name="connsiteX56" fmla="*/ 302727 w 340289"/>
                  <a:gd name="connsiteY56" fmla="*/ 286900 h 374336"/>
                  <a:gd name="connsiteX57" fmla="*/ 289072 w 340289"/>
                  <a:gd name="connsiteY57" fmla="*/ 263449 h 374336"/>
                  <a:gd name="connsiteX58" fmla="*/ 317717 w 340289"/>
                  <a:gd name="connsiteY58" fmla="*/ 250685 h 374336"/>
                  <a:gd name="connsiteX59" fmla="*/ 340277 w 340289"/>
                  <a:gd name="connsiteY59" fmla="*/ 252021 h 374336"/>
                  <a:gd name="connsiteX60" fmla="*/ 281205 w 340289"/>
                  <a:gd name="connsiteY60" fmla="*/ 210166 h 37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40289" h="374336">
                    <a:moveTo>
                      <a:pt x="235788" y="324451"/>
                    </a:moveTo>
                    <a:cubicBezTo>
                      <a:pt x="217681" y="328458"/>
                      <a:pt x="210260" y="329794"/>
                      <a:pt x="199573" y="324451"/>
                    </a:cubicBezTo>
                    <a:cubicBezTo>
                      <a:pt x="189035" y="319107"/>
                      <a:pt x="171818" y="329349"/>
                      <a:pt x="174490" y="336324"/>
                    </a:cubicBezTo>
                    <a:cubicBezTo>
                      <a:pt x="176271" y="341222"/>
                      <a:pt x="183247" y="347308"/>
                      <a:pt x="205362" y="353096"/>
                    </a:cubicBezTo>
                    <a:cubicBezTo>
                      <a:pt x="227477" y="358885"/>
                      <a:pt x="230148" y="373875"/>
                      <a:pt x="239350" y="374321"/>
                    </a:cubicBezTo>
                    <a:cubicBezTo>
                      <a:pt x="248553" y="374766"/>
                      <a:pt x="249443" y="365861"/>
                      <a:pt x="247365" y="353987"/>
                    </a:cubicBezTo>
                    <a:cubicBezTo>
                      <a:pt x="245139" y="342113"/>
                      <a:pt x="258348" y="328458"/>
                      <a:pt x="259684" y="326232"/>
                    </a:cubicBezTo>
                    <a:cubicBezTo>
                      <a:pt x="261020" y="324005"/>
                      <a:pt x="253896" y="320443"/>
                      <a:pt x="235937" y="324451"/>
                    </a:cubicBezTo>
                    <a:close/>
                    <a:moveTo>
                      <a:pt x="65103" y="224266"/>
                    </a:moveTo>
                    <a:cubicBezTo>
                      <a:pt x="55455" y="232726"/>
                      <a:pt x="47441" y="222782"/>
                      <a:pt x="43433" y="229609"/>
                    </a:cubicBezTo>
                    <a:cubicBezTo>
                      <a:pt x="38535" y="238069"/>
                      <a:pt x="58424" y="250833"/>
                      <a:pt x="54416" y="268050"/>
                    </a:cubicBezTo>
                    <a:cubicBezTo>
                      <a:pt x="50409" y="285267"/>
                      <a:pt x="56643" y="306937"/>
                      <a:pt x="66736" y="296696"/>
                    </a:cubicBezTo>
                    <a:cubicBezTo>
                      <a:pt x="76828" y="286603"/>
                      <a:pt x="81726" y="291353"/>
                      <a:pt x="87515" y="283932"/>
                    </a:cubicBezTo>
                    <a:cubicBezTo>
                      <a:pt x="93303" y="276510"/>
                      <a:pt x="88405" y="248607"/>
                      <a:pt x="92412" y="235397"/>
                    </a:cubicBezTo>
                    <a:cubicBezTo>
                      <a:pt x="96420" y="222188"/>
                      <a:pt x="74750" y="215954"/>
                      <a:pt x="65103" y="224414"/>
                    </a:cubicBezTo>
                    <a:close/>
                    <a:moveTo>
                      <a:pt x="281205" y="210166"/>
                    </a:moveTo>
                    <a:cubicBezTo>
                      <a:pt x="269777" y="203190"/>
                      <a:pt x="277198" y="191613"/>
                      <a:pt x="259090" y="192503"/>
                    </a:cubicBezTo>
                    <a:cubicBezTo>
                      <a:pt x="240983" y="193394"/>
                      <a:pt x="219462" y="170982"/>
                      <a:pt x="212783" y="144860"/>
                    </a:cubicBezTo>
                    <a:cubicBezTo>
                      <a:pt x="206104" y="118886"/>
                      <a:pt x="177904" y="117550"/>
                      <a:pt x="170928" y="102114"/>
                    </a:cubicBezTo>
                    <a:cubicBezTo>
                      <a:pt x="163803" y="86678"/>
                      <a:pt x="177607" y="84897"/>
                      <a:pt x="171373" y="72133"/>
                    </a:cubicBezTo>
                    <a:cubicBezTo>
                      <a:pt x="167959" y="65009"/>
                      <a:pt x="175529" y="58775"/>
                      <a:pt x="184583" y="55213"/>
                    </a:cubicBezTo>
                    <a:cubicBezTo>
                      <a:pt x="183840" y="41113"/>
                      <a:pt x="185028" y="25677"/>
                      <a:pt x="186215" y="15584"/>
                    </a:cubicBezTo>
                    <a:cubicBezTo>
                      <a:pt x="179239" y="14842"/>
                      <a:pt x="173154" y="13803"/>
                      <a:pt x="171076" y="12616"/>
                    </a:cubicBezTo>
                    <a:cubicBezTo>
                      <a:pt x="167811" y="10686"/>
                      <a:pt x="167069" y="0"/>
                      <a:pt x="165139" y="0"/>
                    </a:cubicBezTo>
                    <a:cubicBezTo>
                      <a:pt x="163210" y="0"/>
                      <a:pt x="144657" y="0"/>
                      <a:pt x="141243" y="3265"/>
                    </a:cubicBezTo>
                    <a:cubicBezTo>
                      <a:pt x="137978" y="6531"/>
                      <a:pt x="128034" y="12467"/>
                      <a:pt x="122691" y="9202"/>
                    </a:cubicBezTo>
                    <a:cubicBezTo>
                      <a:pt x="121503" y="8460"/>
                      <a:pt x="120316" y="7718"/>
                      <a:pt x="118980" y="7124"/>
                    </a:cubicBezTo>
                    <a:lnTo>
                      <a:pt x="113191" y="12467"/>
                    </a:lnTo>
                    <a:cubicBezTo>
                      <a:pt x="113191" y="12467"/>
                      <a:pt x="112301" y="19592"/>
                      <a:pt x="108739" y="19592"/>
                    </a:cubicBezTo>
                    <a:cubicBezTo>
                      <a:pt x="105177" y="19592"/>
                      <a:pt x="99982" y="16920"/>
                      <a:pt x="99982" y="23154"/>
                    </a:cubicBezTo>
                    <a:cubicBezTo>
                      <a:pt x="99982" y="29388"/>
                      <a:pt x="90186" y="27607"/>
                      <a:pt x="85882" y="26716"/>
                    </a:cubicBezTo>
                    <a:cubicBezTo>
                      <a:pt x="81429" y="25826"/>
                      <a:pt x="75344" y="27607"/>
                      <a:pt x="75344" y="32950"/>
                    </a:cubicBezTo>
                    <a:cubicBezTo>
                      <a:pt x="75344" y="38293"/>
                      <a:pt x="74453" y="49721"/>
                      <a:pt x="67329" y="43488"/>
                    </a:cubicBezTo>
                    <a:cubicBezTo>
                      <a:pt x="60205" y="37254"/>
                      <a:pt x="53229" y="21373"/>
                      <a:pt x="50557" y="23154"/>
                    </a:cubicBezTo>
                    <a:cubicBezTo>
                      <a:pt x="47886" y="24935"/>
                      <a:pt x="41800" y="44378"/>
                      <a:pt x="35567" y="44378"/>
                    </a:cubicBezTo>
                    <a:cubicBezTo>
                      <a:pt x="31708" y="44378"/>
                      <a:pt x="19092" y="45417"/>
                      <a:pt x="10038" y="46159"/>
                    </a:cubicBezTo>
                    <a:cubicBezTo>
                      <a:pt x="7664" y="53729"/>
                      <a:pt x="10187" y="58330"/>
                      <a:pt x="13452" y="60259"/>
                    </a:cubicBezTo>
                    <a:cubicBezTo>
                      <a:pt x="16717" y="62189"/>
                      <a:pt x="11523" y="70204"/>
                      <a:pt x="7515" y="72133"/>
                    </a:cubicBezTo>
                    <a:cubicBezTo>
                      <a:pt x="3508" y="74063"/>
                      <a:pt x="-3023" y="72133"/>
                      <a:pt x="1578" y="79406"/>
                    </a:cubicBezTo>
                    <a:cubicBezTo>
                      <a:pt x="6179" y="86678"/>
                      <a:pt x="14788" y="87421"/>
                      <a:pt x="10187" y="94693"/>
                    </a:cubicBezTo>
                    <a:cubicBezTo>
                      <a:pt x="5585" y="101966"/>
                      <a:pt x="10187" y="108645"/>
                      <a:pt x="16866" y="109239"/>
                    </a:cubicBezTo>
                    <a:cubicBezTo>
                      <a:pt x="23545" y="109832"/>
                      <a:pt x="32747" y="108645"/>
                      <a:pt x="30817" y="113840"/>
                    </a:cubicBezTo>
                    <a:cubicBezTo>
                      <a:pt x="29630" y="116957"/>
                      <a:pt x="27849" y="120519"/>
                      <a:pt x="27403" y="123933"/>
                    </a:cubicBezTo>
                    <a:cubicBezTo>
                      <a:pt x="32598" y="122448"/>
                      <a:pt x="37199" y="122151"/>
                      <a:pt x="41800" y="119777"/>
                    </a:cubicBezTo>
                    <a:cubicBezTo>
                      <a:pt x="51003" y="114879"/>
                      <a:pt x="47144" y="106567"/>
                      <a:pt x="62580" y="102114"/>
                    </a:cubicBezTo>
                    <a:cubicBezTo>
                      <a:pt x="78015" y="97662"/>
                      <a:pt x="98349" y="110426"/>
                      <a:pt x="104435" y="119777"/>
                    </a:cubicBezTo>
                    <a:cubicBezTo>
                      <a:pt x="110668" y="128979"/>
                      <a:pt x="112449" y="129869"/>
                      <a:pt x="113637" y="137439"/>
                    </a:cubicBezTo>
                    <a:cubicBezTo>
                      <a:pt x="114973" y="144860"/>
                      <a:pt x="120761" y="159999"/>
                      <a:pt x="141837" y="173654"/>
                    </a:cubicBezTo>
                    <a:cubicBezTo>
                      <a:pt x="163061" y="187309"/>
                      <a:pt x="171373" y="202745"/>
                      <a:pt x="182356" y="208533"/>
                    </a:cubicBezTo>
                    <a:cubicBezTo>
                      <a:pt x="193340" y="214322"/>
                      <a:pt x="204471" y="212986"/>
                      <a:pt x="211002" y="220852"/>
                    </a:cubicBezTo>
                    <a:cubicBezTo>
                      <a:pt x="217681" y="228867"/>
                      <a:pt x="226437" y="233171"/>
                      <a:pt x="236976" y="238069"/>
                    </a:cubicBezTo>
                    <a:cubicBezTo>
                      <a:pt x="247514" y="242967"/>
                      <a:pt x="247959" y="254395"/>
                      <a:pt x="258200" y="255731"/>
                    </a:cubicBezTo>
                    <a:cubicBezTo>
                      <a:pt x="268293" y="257067"/>
                      <a:pt x="261762" y="265824"/>
                      <a:pt x="267847" y="273393"/>
                    </a:cubicBezTo>
                    <a:cubicBezTo>
                      <a:pt x="274081" y="280815"/>
                      <a:pt x="275862" y="296844"/>
                      <a:pt x="269183" y="305601"/>
                    </a:cubicBezTo>
                    <a:cubicBezTo>
                      <a:pt x="262504" y="314358"/>
                      <a:pt x="266066" y="329349"/>
                      <a:pt x="270519" y="329349"/>
                    </a:cubicBezTo>
                    <a:cubicBezTo>
                      <a:pt x="274972" y="329349"/>
                      <a:pt x="284174" y="313467"/>
                      <a:pt x="285510" y="304562"/>
                    </a:cubicBezTo>
                    <a:cubicBezTo>
                      <a:pt x="286845" y="295805"/>
                      <a:pt x="295602" y="296251"/>
                      <a:pt x="302727" y="286900"/>
                    </a:cubicBezTo>
                    <a:cubicBezTo>
                      <a:pt x="309851" y="277698"/>
                      <a:pt x="292189" y="275471"/>
                      <a:pt x="289072" y="263449"/>
                    </a:cubicBezTo>
                    <a:cubicBezTo>
                      <a:pt x="285955" y="251575"/>
                      <a:pt x="302281" y="240889"/>
                      <a:pt x="317717" y="250685"/>
                    </a:cubicBezTo>
                    <a:cubicBezTo>
                      <a:pt x="333153" y="260332"/>
                      <a:pt x="339387" y="267011"/>
                      <a:pt x="340277" y="252021"/>
                    </a:cubicBezTo>
                    <a:cubicBezTo>
                      <a:pt x="341168" y="237030"/>
                      <a:pt x="292634" y="217142"/>
                      <a:pt x="281205" y="21016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0" name="Freeform: Shape 2889">
                <a:extLst>
                  <a:ext uri="{FF2B5EF4-FFF2-40B4-BE49-F238E27FC236}">
                    <a16:creationId xmlns:a16="http://schemas.microsoft.com/office/drawing/2014/main" id="{98CA3DC7-3036-C8B5-C9BE-1E651236A30D}"/>
                  </a:ext>
                </a:extLst>
              </p:cNvPr>
              <p:cNvSpPr/>
              <p:nvPr/>
            </p:nvSpPr>
            <p:spPr>
              <a:xfrm>
                <a:off x="6375618" y="3852789"/>
                <a:ext cx="39547" cy="52403"/>
              </a:xfrm>
              <a:custGeom>
                <a:avLst/>
                <a:gdLst>
                  <a:gd name="connsiteX0" fmla="*/ 12616 w 36066"/>
                  <a:gd name="connsiteY0" fmla="*/ 0 h 47791"/>
                  <a:gd name="connsiteX1" fmla="*/ 1187 w 36066"/>
                  <a:gd name="connsiteY1" fmla="*/ 22115 h 47791"/>
                  <a:gd name="connsiteX2" fmla="*/ 0 w 36066"/>
                  <a:gd name="connsiteY2" fmla="*/ 31317 h 47791"/>
                  <a:gd name="connsiteX3" fmla="*/ 21076 w 36066"/>
                  <a:gd name="connsiteY3" fmla="*/ 46901 h 47791"/>
                  <a:gd name="connsiteX4" fmla="*/ 22709 w 36066"/>
                  <a:gd name="connsiteY4" fmla="*/ 47792 h 47791"/>
                  <a:gd name="connsiteX5" fmla="*/ 36066 w 36066"/>
                  <a:gd name="connsiteY5" fmla="*/ 26716 h 47791"/>
                  <a:gd name="connsiteX6" fmla="*/ 12616 w 36066"/>
                  <a:gd name="connsiteY6" fmla="*/ 0 h 4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66" h="47791">
                    <a:moveTo>
                      <a:pt x="12616" y="0"/>
                    </a:moveTo>
                    <a:cubicBezTo>
                      <a:pt x="6530" y="8312"/>
                      <a:pt x="445" y="18701"/>
                      <a:pt x="1187" y="22115"/>
                    </a:cubicBezTo>
                    <a:cubicBezTo>
                      <a:pt x="1484" y="23599"/>
                      <a:pt x="1039" y="27013"/>
                      <a:pt x="0" y="31317"/>
                    </a:cubicBezTo>
                    <a:cubicBezTo>
                      <a:pt x="7866" y="37699"/>
                      <a:pt x="15436" y="44081"/>
                      <a:pt x="21076" y="46901"/>
                    </a:cubicBezTo>
                    <a:cubicBezTo>
                      <a:pt x="21669" y="47198"/>
                      <a:pt x="22115" y="47495"/>
                      <a:pt x="22709" y="47792"/>
                    </a:cubicBezTo>
                    <a:cubicBezTo>
                      <a:pt x="24490" y="37996"/>
                      <a:pt x="31168" y="27903"/>
                      <a:pt x="36066" y="26716"/>
                    </a:cubicBezTo>
                    <a:cubicBezTo>
                      <a:pt x="29239" y="18256"/>
                      <a:pt x="19146" y="6382"/>
                      <a:pt x="12616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1" name="Freeform: Shape 2890">
                <a:extLst>
                  <a:ext uri="{FF2B5EF4-FFF2-40B4-BE49-F238E27FC236}">
                    <a16:creationId xmlns:a16="http://schemas.microsoft.com/office/drawing/2014/main" id="{0697C4F5-BB2E-FDCF-4072-6AE23B929EE7}"/>
                  </a:ext>
                </a:extLst>
              </p:cNvPr>
              <p:cNvSpPr/>
              <p:nvPr/>
            </p:nvSpPr>
            <p:spPr>
              <a:xfrm>
                <a:off x="6385394" y="3736099"/>
                <a:ext cx="131077" cy="163234"/>
              </a:xfrm>
              <a:custGeom>
                <a:avLst/>
                <a:gdLst>
                  <a:gd name="connsiteX0" fmla="*/ 108348 w 119541"/>
                  <a:gd name="connsiteY0" fmla="*/ 99146 h 148867"/>
                  <a:gd name="connsiteX1" fmla="*/ 108348 w 119541"/>
                  <a:gd name="connsiteY1" fmla="*/ 78664 h 148867"/>
                  <a:gd name="connsiteX2" fmla="*/ 108942 w 119541"/>
                  <a:gd name="connsiteY2" fmla="*/ 62782 h 148867"/>
                  <a:gd name="connsiteX3" fmla="*/ 75844 w 119541"/>
                  <a:gd name="connsiteY3" fmla="*/ 52838 h 148867"/>
                  <a:gd name="connsiteX4" fmla="*/ 71836 w 119541"/>
                  <a:gd name="connsiteY4" fmla="*/ 34285 h 148867"/>
                  <a:gd name="connsiteX5" fmla="*/ 61892 w 119541"/>
                  <a:gd name="connsiteY5" fmla="*/ 23747 h 148867"/>
                  <a:gd name="connsiteX6" fmla="*/ 51354 w 119541"/>
                  <a:gd name="connsiteY6" fmla="*/ 6531 h 148867"/>
                  <a:gd name="connsiteX7" fmla="*/ 52245 w 119541"/>
                  <a:gd name="connsiteY7" fmla="*/ 5195 h 148867"/>
                  <a:gd name="connsiteX8" fmla="*/ 43785 w 119541"/>
                  <a:gd name="connsiteY8" fmla="*/ 3859 h 148867"/>
                  <a:gd name="connsiteX9" fmla="*/ 31020 w 119541"/>
                  <a:gd name="connsiteY9" fmla="*/ 0 h 148867"/>
                  <a:gd name="connsiteX10" fmla="*/ 0 w 119541"/>
                  <a:gd name="connsiteY10" fmla="*/ 9796 h 148867"/>
                  <a:gd name="connsiteX11" fmla="*/ 7718 w 119541"/>
                  <a:gd name="connsiteY11" fmla="*/ 27903 h 148867"/>
                  <a:gd name="connsiteX12" fmla="*/ 17217 w 119541"/>
                  <a:gd name="connsiteY12" fmla="*/ 49276 h 148867"/>
                  <a:gd name="connsiteX13" fmla="*/ 14842 w 119541"/>
                  <a:gd name="connsiteY13" fmla="*/ 95584 h 148867"/>
                  <a:gd name="connsiteX14" fmla="*/ 3711 w 119541"/>
                  <a:gd name="connsiteY14" fmla="*/ 106716 h 148867"/>
                  <a:gd name="connsiteX15" fmla="*/ 27161 w 119541"/>
                  <a:gd name="connsiteY15" fmla="*/ 133431 h 148867"/>
                  <a:gd name="connsiteX16" fmla="*/ 28052 w 119541"/>
                  <a:gd name="connsiteY16" fmla="*/ 133135 h 148867"/>
                  <a:gd name="connsiteX17" fmla="*/ 55658 w 119541"/>
                  <a:gd name="connsiteY17" fmla="*/ 148867 h 148867"/>
                  <a:gd name="connsiteX18" fmla="*/ 107013 w 119541"/>
                  <a:gd name="connsiteY18" fmla="*/ 139517 h 148867"/>
                  <a:gd name="connsiteX19" fmla="*/ 107606 w 119541"/>
                  <a:gd name="connsiteY19" fmla="*/ 130463 h 148867"/>
                  <a:gd name="connsiteX20" fmla="*/ 117550 w 119541"/>
                  <a:gd name="connsiteY20" fmla="*/ 118589 h 148867"/>
                  <a:gd name="connsiteX21" fmla="*/ 108348 w 119541"/>
                  <a:gd name="connsiteY21" fmla="*/ 99443 h 14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9541" h="148867">
                    <a:moveTo>
                      <a:pt x="108348" y="99146"/>
                    </a:moveTo>
                    <a:cubicBezTo>
                      <a:pt x="101669" y="93209"/>
                      <a:pt x="102412" y="82671"/>
                      <a:pt x="108348" y="78664"/>
                    </a:cubicBezTo>
                    <a:cubicBezTo>
                      <a:pt x="114285" y="74656"/>
                      <a:pt x="108942" y="69461"/>
                      <a:pt x="108942" y="62782"/>
                    </a:cubicBezTo>
                    <a:cubicBezTo>
                      <a:pt x="108942" y="56104"/>
                      <a:pt x="80445" y="54174"/>
                      <a:pt x="75844" y="52838"/>
                    </a:cubicBezTo>
                    <a:cubicBezTo>
                      <a:pt x="71243" y="51502"/>
                      <a:pt x="79109" y="34285"/>
                      <a:pt x="71836" y="34285"/>
                    </a:cubicBezTo>
                    <a:cubicBezTo>
                      <a:pt x="64564" y="34285"/>
                      <a:pt x="61892" y="28942"/>
                      <a:pt x="61892" y="23747"/>
                    </a:cubicBezTo>
                    <a:cubicBezTo>
                      <a:pt x="61892" y="18553"/>
                      <a:pt x="50612" y="9796"/>
                      <a:pt x="51354" y="6531"/>
                    </a:cubicBezTo>
                    <a:cubicBezTo>
                      <a:pt x="51354" y="6085"/>
                      <a:pt x="51800" y="5640"/>
                      <a:pt x="52245" y="5195"/>
                    </a:cubicBezTo>
                    <a:cubicBezTo>
                      <a:pt x="48089" y="4601"/>
                      <a:pt x="44972" y="4007"/>
                      <a:pt x="43785" y="3859"/>
                    </a:cubicBezTo>
                    <a:cubicBezTo>
                      <a:pt x="38887" y="2820"/>
                      <a:pt x="31020" y="0"/>
                      <a:pt x="31020" y="0"/>
                    </a:cubicBezTo>
                    <a:cubicBezTo>
                      <a:pt x="31020" y="0"/>
                      <a:pt x="12616" y="5937"/>
                      <a:pt x="0" y="9796"/>
                    </a:cubicBezTo>
                    <a:cubicBezTo>
                      <a:pt x="890" y="17514"/>
                      <a:pt x="2969" y="25974"/>
                      <a:pt x="7718" y="27903"/>
                    </a:cubicBezTo>
                    <a:cubicBezTo>
                      <a:pt x="17217" y="31465"/>
                      <a:pt x="13655" y="40964"/>
                      <a:pt x="17217" y="49276"/>
                    </a:cubicBezTo>
                    <a:cubicBezTo>
                      <a:pt x="20779" y="57588"/>
                      <a:pt x="19592" y="95584"/>
                      <a:pt x="14842" y="95584"/>
                    </a:cubicBezTo>
                    <a:cubicBezTo>
                      <a:pt x="12765" y="95584"/>
                      <a:pt x="8163" y="100482"/>
                      <a:pt x="3711" y="106716"/>
                    </a:cubicBezTo>
                    <a:cubicBezTo>
                      <a:pt x="10241" y="113246"/>
                      <a:pt x="20334" y="125120"/>
                      <a:pt x="27161" y="133431"/>
                    </a:cubicBezTo>
                    <a:cubicBezTo>
                      <a:pt x="27458" y="133431"/>
                      <a:pt x="27755" y="133135"/>
                      <a:pt x="28052" y="133135"/>
                    </a:cubicBezTo>
                    <a:cubicBezTo>
                      <a:pt x="33989" y="133135"/>
                      <a:pt x="55658" y="148867"/>
                      <a:pt x="55658" y="148867"/>
                    </a:cubicBezTo>
                    <a:cubicBezTo>
                      <a:pt x="55658" y="148867"/>
                      <a:pt x="86382" y="142485"/>
                      <a:pt x="107013" y="139517"/>
                    </a:cubicBezTo>
                    <a:cubicBezTo>
                      <a:pt x="107309" y="136400"/>
                      <a:pt x="107903" y="132689"/>
                      <a:pt x="107606" y="130463"/>
                    </a:cubicBezTo>
                    <a:cubicBezTo>
                      <a:pt x="107013" y="126455"/>
                      <a:pt x="111614" y="118589"/>
                      <a:pt x="117550" y="118589"/>
                    </a:cubicBezTo>
                    <a:cubicBezTo>
                      <a:pt x="123487" y="118589"/>
                      <a:pt x="114879" y="105380"/>
                      <a:pt x="108348" y="9944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2" name="Freeform: Shape 2891">
                <a:extLst>
                  <a:ext uri="{FF2B5EF4-FFF2-40B4-BE49-F238E27FC236}">
                    <a16:creationId xmlns:a16="http://schemas.microsoft.com/office/drawing/2014/main" id="{E10C2901-9EBA-E30A-FC10-B89DC98008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21779" y="4146203"/>
                <a:ext cx="522000" cy="521779"/>
              </a:xfrm>
              <a:custGeom>
                <a:avLst/>
                <a:gdLst>
                  <a:gd name="connsiteX0" fmla="*/ 4083779 w 5690615"/>
                  <a:gd name="connsiteY0" fmla="*/ 2 h 5688208"/>
                  <a:gd name="connsiteX1" fmla="*/ 4341093 w 5690615"/>
                  <a:gd name="connsiteY1" fmla="*/ 170469 h 5688208"/>
                  <a:gd name="connsiteX2" fmla="*/ 4948060 w 5690615"/>
                  <a:gd name="connsiteY2" fmla="*/ 234358 h 5688208"/>
                  <a:gd name="connsiteX3" fmla="*/ 5361589 w 5690615"/>
                  <a:gd name="connsiteY3" fmla="*/ 331967 h 5688208"/>
                  <a:gd name="connsiteX4" fmla="*/ 5420145 w 5690615"/>
                  <a:gd name="connsiteY4" fmla="*/ 442001 h 5688208"/>
                  <a:gd name="connsiteX5" fmla="*/ 5524858 w 5690615"/>
                  <a:gd name="connsiteY5" fmla="*/ 814706 h 5688208"/>
                  <a:gd name="connsiteX6" fmla="*/ 5547936 w 5690615"/>
                  <a:gd name="connsiteY6" fmla="*/ 1139484 h 5688208"/>
                  <a:gd name="connsiteX7" fmla="*/ 5688139 w 5690615"/>
                  <a:gd name="connsiteY7" fmla="*/ 1384399 h 5688208"/>
                  <a:gd name="connsiteX8" fmla="*/ 5606493 w 5690615"/>
                  <a:gd name="connsiteY8" fmla="*/ 1524613 h 5688208"/>
                  <a:gd name="connsiteX9" fmla="*/ 5082941 w 5690615"/>
                  <a:gd name="connsiteY9" fmla="*/ 1547679 h 5688208"/>
                  <a:gd name="connsiteX10" fmla="*/ 4873516 w 5690615"/>
                  <a:gd name="connsiteY10" fmla="*/ 1675470 h 5688208"/>
                  <a:gd name="connsiteX11" fmla="*/ 4758161 w 5690615"/>
                  <a:gd name="connsiteY11" fmla="*/ 1767758 h 5688208"/>
                  <a:gd name="connsiteX12" fmla="*/ 4712017 w 5690615"/>
                  <a:gd name="connsiteY12" fmla="*/ 1989594 h 5688208"/>
                  <a:gd name="connsiteX13" fmla="*/ 4548736 w 5690615"/>
                  <a:gd name="connsiteY13" fmla="*/ 2094306 h 5688208"/>
                  <a:gd name="connsiteX14" fmla="*/ 4280755 w 5690615"/>
                  <a:gd name="connsiteY14" fmla="*/ 2188376 h 5688208"/>
                  <a:gd name="connsiteX15" fmla="*/ 4094396 w 5690615"/>
                  <a:gd name="connsiteY15" fmla="*/ 2397789 h 5688208"/>
                  <a:gd name="connsiteX16" fmla="*/ 3780258 w 5690615"/>
                  <a:gd name="connsiteY16" fmla="*/ 2467011 h 5688208"/>
                  <a:gd name="connsiteX17" fmla="*/ 3547767 w 5690615"/>
                  <a:gd name="connsiteY17" fmla="*/ 2536221 h 5688208"/>
                  <a:gd name="connsiteX18" fmla="*/ 2978059 w 5690615"/>
                  <a:gd name="connsiteY18" fmla="*/ 2908926 h 5688208"/>
                  <a:gd name="connsiteX19" fmla="*/ 2986944 w 5690615"/>
                  <a:gd name="connsiteY19" fmla="*/ 3395216 h 5688208"/>
                  <a:gd name="connsiteX20" fmla="*/ 2986898 w 5690615"/>
                  <a:gd name="connsiteY20" fmla="*/ 3395125 h 5688208"/>
                  <a:gd name="connsiteX21" fmla="*/ 2986939 w 5690615"/>
                  <a:gd name="connsiteY21" fmla="*/ 3395215 h 5688208"/>
                  <a:gd name="connsiteX22" fmla="*/ 2978055 w 5690615"/>
                  <a:gd name="connsiteY22" fmla="*/ 3909892 h 5688208"/>
                  <a:gd name="connsiteX23" fmla="*/ 1780087 w 5690615"/>
                  <a:gd name="connsiteY23" fmla="*/ 3909892 h 5688208"/>
                  <a:gd name="connsiteX24" fmla="*/ 1780087 w 5690615"/>
                  <a:gd name="connsiteY24" fmla="*/ 4862945 h 5688208"/>
                  <a:gd name="connsiteX25" fmla="*/ 1407393 w 5690615"/>
                  <a:gd name="connsiteY25" fmla="*/ 5130926 h 5688208"/>
                  <a:gd name="connsiteX26" fmla="*/ 1407393 w 5690615"/>
                  <a:gd name="connsiteY26" fmla="*/ 5688208 h 5688208"/>
                  <a:gd name="connsiteX27" fmla="*/ 0 w 5690615"/>
                  <a:gd name="connsiteY27" fmla="*/ 5688208 h 5688208"/>
                  <a:gd name="connsiteX28" fmla="*/ 104713 w 5690615"/>
                  <a:gd name="connsiteY28" fmla="*/ 5352775 h 5688208"/>
                  <a:gd name="connsiteX29" fmla="*/ 732975 w 5690615"/>
                  <a:gd name="connsiteY29" fmla="*/ 4239993 h 5688208"/>
                  <a:gd name="connsiteX30" fmla="*/ 1208611 w 5690615"/>
                  <a:gd name="connsiteY30" fmla="*/ 3585113 h 5688208"/>
                  <a:gd name="connsiteX31" fmla="*/ 1336152 w 5690615"/>
                  <a:gd name="connsiteY31" fmla="*/ 3335533 h 5688208"/>
                  <a:gd name="connsiteX32" fmla="*/ 1394638 w 5690615"/>
                  <a:gd name="connsiteY32" fmla="*/ 3269020 h 5688208"/>
                  <a:gd name="connsiteX33" fmla="*/ 1402073 w 5690615"/>
                  <a:gd name="connsiteY33" fmla="*/ 3255001 h 5688208"/>
                  <a:gd name="connsiteX34" fmla="*/ 1661182 w 5690615"/>
                  <a:gd name="connsiteY34" fmla="*/ 3128993 h 5688208"/>
                  <a:gd name="connsiteX35" fmla="*/ 2182975 w 5690615"/>
                  <a:gd name="connsiteY35" fmla="*/ 2775815 h 5688208"/>
                  <a:gd name="connsiteX36" fmla="*/ 2605365 w 5690615"/>
                  <a:gd name="connsiteY36" fmla="*/ 2190146 h 5688208"/>
                  <a:gd name="connsiteX37" fmla="*/ 2605365 w 5690615"/>
                  <a:gd name="connsiteY37" fmla="*/ 1647070 h 5688208"/>
                  <a:gd name="connsiteX38" fmla="*/ 2805906 w 5690615"/>
                  <a:gd name="connsiteY38" fmla="*/ 1309868 h 5688208"/>
                  <a:gd name="connsiteX39" fmla="*/ 3075681 w 5690615"/>
                  <a:gd name="connsiteY39" fmla="*/ 1004603 h 5688208"/>
                  <a:gd name="connsiteX40" fmla="*/ 3618759 w 5690615"/>
                  <a:gd name="connsiteY40" fmla="*/ 745495 h 5688208"/>
                  <a:gd name="connsiteX41" fmla="*/ 4009210 w 5690615"/>
                  <a:gd name="connsiteY41" fmla="*/ 17831 h 5688208"/>
                  <a:gd name="connsiteX42" fmla="*/ 4083779 w 5690615"/>
                  <a:gd name="connsiteY42" fmla="*/ 2 h 5688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690615" h="5688208">
                    <a:moveTo>
                      <a:pt x="4083779" y="2"/>
                    </a:moveTo>
                    <a:cubicBezTo>
                      <a:pt x="4159067" y="419"/>
                      <a:pt x="4238595" y="55990"/>
                      <a:pt x="4341093" y="170469"/>
                    </a:cubicBezTo>
                    <a:cubicBezTo>
                      <a:pt x="4477744" y="324865"/>
                      <a:pt x="4763483" y="229037"/>
                      <a:pt x="4948060" y="234358"/>
                    </a:cubicBezTo>
                    <a:cubicBezTo>
                      <a:pt x="5079402" y="237909"/>
                      <a:pt x="5233798" y="333749"/>
                      <a:pt x="5361589" y="331967"/>
                    </a:cubicBezTo>
                    <a:cubicBezTo>
                      <a:pt x="5382885" y="379881"/>
                      <a:pt x="5402400" y="420704"/>
                      <a:pt x="5420145" y="442001"/>
                    </a:cubicBezTo>
                    <a:cubicBezTo>
                      <a:pt x="5501791" y="546713"/>
                      <a:pt x="5524858" y="676273"/>
                      <a:pt x="5524858" y="814706"/>
                    </a:cubicBezTo>
                    <a:cubicBezTo>
                      <a:pt x="5524858" y="953138"/>
                      <a:pt x="5478713" y="1127061"/>
                      <a:pt x="5547936" y="1139484"/>
                    </a:cubicBezTo>
                    <a:cubicBezTo>
                      <a:pt x="5618917" y="1151908"/>
                      <a:pt x="5675715" y="1325831"/>
                      <a:pt x="5688139" y="1384399"/>
                    </a:cubicBezTo>
                    <a:cubicBezTo>
                      <a:pt x="5698793" y="1442967"/>
                      <a:pt x="5675715" y="1524613"/>
                      <a:pt x="5606493" y="1524613"/>
                    </a:cubicBezTo>
                    <a:cubicBezTo>
                      <a:pt x="5537282" y="1524613"/>
                      <a:pt x="5082941" y="1478469"/>
                      <a:pt x="5082941" y="1547679"/>
                    </a:cubicBezTo>
                    <a:cubicBezTo>
                      <a:pt x="5082941" y="1616901"/>
                      <a:pt x="4976459" y="1675470"/>
                      <a:pt x="4873516" y="1675470"/>
                    </a:cubicBezTo>
                    <a:cubicBezTo>
                      <a:pt x="4770585" y="1675470"/>
                      <a:pt x="4770585" y="1652391"/>
                      <a:pt x="4758161" y="1767758"/>
                    </a:cubicBezTo>
                    <a:cubicBezTo>
                      <a:pt x="4747507" y="1884882"/>
                      <a:pt x="4783009" y="1989594"/>
                      <a:pt x="4712017" y="1989594"/>
                    </a:cubicBezTo>
                    <a:cubicBezTo>
                      <a:pt x="4641025" y="1989594"/>
                      <a:pt x="4653449" y="2083664"/>
                      <a:pt x="4548736" y="2094306"/>
                    </a:cubicBezTo>
                    <a:cubicBezTo>
                      <a:pt x="4444024" y="2106730"/>
                      <a:pt x="4280755" y="2083664"/>
                      <a:pt x="4280755" y="2188376"/>
                    </a:cubicBezTo>
                    <a:cubicBezTo>
                      <a:pt x="4280755" y="2293077"/>
                      <a:pt x="4209751" y="2374723"/>
                      <a:pt x="4094396" y="2397789"/>
                    </a:cubicBezTo>
                    <a:cubicBezTo>
                      <a:pt x="3977259" y="2420867"/>
                      <a:pt x="3780258" y="2374723"/>
                      <a:pt x="3780258" y="2467011"/>
                    </a:cubicBezTo>
                    <a:cubicBezTo>
                      <a:pt x="3780258" y="2559299"/>
                      <a:pt x="3629401" y="2490077"/>
                      <a:pt x="3547767" y="2536221"/>
                    </a:cubicBezTo>
                    <a:cubicBezTo>
                      <a:pt x="3466120" y="2584147"/>
                      <a:pt x="2990483" y="2862782"/>
                      <a:pt x="2978059" y="2908926"/>
                    </a:cubicBezTo>
                    <a:cubicBezTo>
                      <a:pt x="2972738" y="2930222"/>
                      <a:pt x="2981623" y="3160943"/>
                      <a:pt x="2986944" y="3395216"/>
                    </a:cubicBezTo>
                    <a:lnTo>
                      <a:pt x="2986898" y="3395125"/>
                    </a:lnTo>
                    <a:lnTo>
                      <a:pt x="2986939" y="3395215"/>
                    </a:lnTo>
                    <a:cubicBezTo>
                      <a:pt x="2992261" y="3645451"/>
                      <a:pt x="2995800" y="3897468"/>
                      <a:pt x="2978055" y="3909892"/>
                    </a:cubicBezTo>
                    <a:cubicBezTo>
                      <a:pt x="2942565" y="3932958"/>
                      <a:pt x="1780087" y="3909892"/>
                      <a:pt x="1780087" y="3909892"/>
                    </a:cubicBezTo>
                    <a:lnTo>
                      <a:pt x="1780087" y="4862945"/>
                    </a:lnTo>
                    <a:cubicBezTo>
                      <a:pt x="1780087" y="4944580"/>
                      <a:pt x="1407393" y="5049292"/>
                      <a:pt x="1407393" y="5130926"/>
                    </a:cubicBezTo>
                    <a:lnTo>
                      <a:pt x="1407393" y="5688208"/>
                    </a:lnTo>
                    <a:lnTo>
                      <a:pt x="0" y="5688208"/>
                    </a:lnTo>
                    <a:cubicBezTo>
                      <a:pt x="7103" y="5601241"/>
                      <a:pt x="37272" y="5492989"/>
                      <a:pt x="104713" y="5352775"/>
                    </a:cubicBezTo>
                    <a:cubicBezTo>
                      <a:pt x="347858" y="4846970"/>
                      <a:pt x="717012" y="4477816"/>
                      <a:pt x="732975" y="4239993"/>
                    </a:cubicBezTo>
                    <a:cubicBezTo>
                      <a:pt x="748950" y="4002181"/>
                      <a:pt x="1144722" y="3753715"/>
                      <a:pt x="1208611" y="3585113"/>
                    </a:cubicBezTo>
                    <a:cubicBezTo>
                      <a:pt x="1237901" y="3507906"/>
                      <a:pt x="1276171" y="3416729"/>
                      <a:pt x="1336152" y="3335533"/>
                    </a:cubicBezTo>
                    <a:lnTo>
                      <a:pt x="1394638" y="3269020"/>
                    </a:lnTo>
                    <a:lnTo>
                      <a:pt x="1402073" y="3255001"/>
                    </a:lnTo>
                    <a:cubicBezTo>
                      <a:pt x="1467744" y="3194664"/>
                      <a:pt x="1551148" y="3146750"/>
                      <a:pt x="1661182" y="3128993"/>
                    </a:cubicBezTo>
                    <a:cubicBezTo>
                      <a:pt x="1945151" y="3081079"/>
                      <a:pt x="2003719" y="2880527"/>
                      <a:pt x="2182975" y="2775815"/>
                    </a:cubicBezTo>
                    <a:cubicBezTo>
                      <a:pt x="2362220" y="2671102"/>
                      <a:pt x="2674576" y="2305500"/>
                      <a:pt x="2605365" y="2190146"/>
                    </a:cubicBezTo>
                    <a:cubicBezTo>
                      <a:pt x="2536143" y="2074792"/>
                      <a:pt x="2474035" y="1751782"/>
                      <a:pt x="2605365" y="1647070"/>
                    </a:cubicBezTo>
                    <a:cubicBezTo>
                      <a:pt x="2736695" y="1542358"/>
                      <a:pt x="2695872" y="1398604"/>
                      <a:pt x="2805906" y="1309868"/>
                    </a:cubicBezTo>
                    <a:cubicBezTo>
                      <a:pt x="2917721" y="1221131"/>
                      <a:pt x="2933697" y="1004603"/>
                      <a:pt x="3075681" y="1004603"/>
                    </a:cubicBezTo>
                    <a:cubicBezTo>
                      <a:pt x="3217653" y="1004603"/>
                      <a:pt x="3514046" y="898121"/>
                      <a:pt x="3618759" y="745495"/>
                    </a:cubicBezTo>
                    <a:cubicBezTo>
                      <a:pt x="3725241" y="592857"/>
                      <a:pt x="3909818" y="65757"/>
                      <a:pt x="4009210" y="17831"/>
                    </a:cubicBezTo>
                    <a:cubicBezTo>
                      <a:pt x="4034058" y="5852"/>
                      <a:pt x="4058683" y="-137"/>
                      <a:pt x="4083779" y="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41BEE5C9-4E9F-4AB2-90FC-BC05F2481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Nous déployons nos solutions technologiques partout dans le monde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60525BF-7333-41CB-9F1D-1EA5F2BB0D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943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John Cockerill - Template UK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John Cockerill - Template Slideshow - Énergie décarbonée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John Cockerill - Template Slideshow - Production industrielle responsable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John Cockerill - Template Slideshow - Ressources naturelles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John Cockerill - Template Slideshow - Mobilité plus verte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John Cockerill - Template Slideshow - Insécurité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91142a-ff48-4e36-8a53-e0c24fb845c3" xsi:nil="true"/>
    <lcf76f155ced4ddcb4097134ff3c332f xmlns="f84828ba-1876-44ca-b4ed-ca4203e760d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0A0EE3E0065146A02FA05F4E0E27C4" ma:contentTypeVersion="16" ma:contentTypeDescription="Crée un document." ma:contentTypeScope="" ma:versionID="36f193731789dd530e6ae95779f06db3">
  <xsd:schema xmlns:xsd="http://www.w3.org/2001/XMLSchema" xmlns:xs="http://www.w3.org/2001/XMLSchema" xmlns:p="http://schemas.microsoft.com/office/2006/metadata/properties" xmlns:ns2="f84828ba-1876-44ca-b4ed-ca4203e760de" xmlns:ns3="be7cd7c3-108b-48d9-8c81-36627131ad5d" xmlns:ns4="e591142a-ff48-4e36-8a53-e0c24fb845c3" targetNamespace="http://schemas.microsoft.com/office/2006/metadata/properties" ma:root="true" ma:fieldsID="e523dcfd93ddcb4c0e34b51303e85786" ns2:_="" ns3:_="" ns4:_="">
    <xsd:import namespace="f84828ba-1876-44ca-b4ed-ca4203e760de"/>
    <xsd:import namespace="be7cd7c3-108b-48d9-8c81-36627131ad5d"/>
    <xsd:import namespace="e591142a-ff48-4e36-8a53-e0c24fb845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4828ba-1876-44ca-b4ed-ca4203e76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3fbbd13a-67d3-470f-82cd-d157da5ae86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7cd7c3-108b-48d9-8c81-36627131ad5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91142a-ff48-4e36-8a53-e0c24fb845c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ccfc8928-1e1d-47be-b72b-d84eab022fad}" ma:internalName="TaxCatchAll" ma:showField="CatchAllData" ma:web="be7cd7c3-108b-48d9-8c81-36627131ad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3DF6F0-CC08-44B6-AC4E-74221A8889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E1193D-D07E-491E-84C5-C16387B9E05D}">
  <ds:schemaRefs>
    <ds:schemaRef ds:uri="http://schemas.microsoft.com/office/2006/metadata/properties"/>
    <ds:schemaRef ds:uri="http://schemas.microsoft.com/office/infopath/2007/PartnerControls"/>
    <ds:schemaRef ds:uri="e591142a-ff48-4e36-8a53-e0c24fb845c3"/>
    <ds:schemaRef ds:uri="f84828ba-1876-44ca-b4ed-ca4203e760de"/>
  </ds:schemaRefs>
</ds:datastoreItem>
</file>

<file path=customXml/itemProps3.xml><?xml version="1.0" encoding="utf-8"?>
<ds:datastoreItem xmlns:ds="http://schemas.openxmlformats.org/officeDocument/2006/customXml" ds:itemID="{84EA58CB-8579-4EB7-861B-B7285B8088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4828ba-1876-44ca-b4ed-ca4203e760de"/>
    <ds:schemaRef ds:uri="be7cd7c3-108b-48d9-8c81-36627131ad5d"/>
    <ds:schemaRef ds:uri="e591142a-ff48-4e36-8a53-e0c24fb845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</Words>
  <Application>Microsoft Office PowerPoint</Application>
  <PresentationFormat>Grand écran</PresentationFormat>
  <Paragraphs>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</vt:i4>
      </vt:variant>
    </vt:vector>
  </HeadingPairs>
  <TitlesOfParts>
    <vt:vector size="11" baseType="lpstr">
      <vt:lpstr>Arial</vt:lpstr>
      <vt:lpstr>Calibri</vt:lpstr>
      <vt:lpstr>Symbol</vt:lpstr>
      <vt:lpstr>Wingdings</vt:lpstr>
      <vt:lpstr>John Cockerill - Template UK</vt:lpstr>
      <vt:lpstr>John Cockerill - Template Slideshow - Énergie décarbonée</vt:lpstr>
      <vt:lpstr>John Cockerill - Template Slideshow - Production industrielle responsable</vt:lpstr>
      <vt:lpstr>John Cockerill - Template Slideshow - Ressources naturelles</vt:lpstr>
      <vt:lpstr>John Cockerill - Template Slideshow - Mobilité plus verte</vt:lpstr>
      <vt:lpstr>John Cockerill - Template Slideshow - Insécurité</vt:lpstr>
      <vt:lpstr>Nous déployons nos solutions technologiques partout dans le monde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PPTXXL - contact@pptxxl.be</dc:creator>
  <cp:lastModifiedBy>RIGO Xavier</cp:lastModifiedBy>
  <cp:revision>202</cp:revision>
  <dcterms:created xsi:type="dcterms:W3CDTF">2022-02-24T10:05:27Z</dcterms:created>
  <dcterms:modified xsi:type="dcterms:W3CDTF">2023-02-02T08:07:56Z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0x0101003A0A0EE3E0065146A02FA05F4E0E27C4</vt:lpwstr>
  </property>
  <property fmtid="{D5CDD505-2E9C-101B-9397-08002B2CF9AE}" pid="3" name="MediaServiceImageTags">
    <vt:lpwstr/>
  </property>
</Properties>
</file>